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7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9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0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1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2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3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732" r:id="rId2"/>
    <p:sldMasterId id="2147484001" r:id="rId3"/>
    <p:sldMasterId id="2147484027" r:id="rId4"/>
    <p:sldMasterId id="2147484243" r:id="rId5"/>
    <p:sldMasterId id="2147484366" r:id="rId6"/>
    <p:sldMasterId id="2147484400" r:id="rId7"/>
    <p:sldMasterId id="2147484414" r:id="rId8"/>
    <p:sldMasterId id="2147484428" r:id="rId9"/>
    <p:sldMasterId id="2147484453" r:id="rId10"/>
    <p:sldMasterId id="2147484480" r:id="rId11"/>
    <p:sldMasterId id="2147484492" r:id="rId12"/>
    <p:sldMasterId id="2147484505" r:id="rId13"/>
    <p:sldMasterId id="2147484520" r:id="rId14"/>
  </p:sldMasterIdLst>
  <p:notesMasterIdLst>
    <p:notesMasterId r:id="rId46"/>
  </p:notesMasterIdLst>
  <p:sldIdLst>
    <p:sldId id="257" r:id="rId15"/>
    <p:sldId id="523" r:id="rId16"/>
    <p:sldId id="477" r:id="rId17"/>
    <p:sldId id="486" r:id="rId18"/>
    <p:sldId id="481" r:id="rId19"/>
    <p:sldId id="482" r:id="rId20"/>
    <p:sldId id="478" r:id="rId21"/>
    <p:sldId id="484" r:id="rId22"/>
    <p:sldId id="490" r:id="rId23"/>
    <p:sldId id="500" r:id="rId24"/>
    <p:sldId id="535" r:id="rId25"/>
    <p:sldId id="536" r:id="rId26"/>
    <p:sldId id="547" r:id="rId27"/>
    <p:sldId id="494" r:id="rId28"/>
    <p:sldId id="417" r:id="rId29"/>
    <p:sldId id="415" r:id="rId30"/>
    <p:sldId id="503" r:id="rId31"/>
    <p:sldId id="504" r:id="rId32"/>
    <p:sldId id="501" r:id="rId33"/>
    <p:sldId id="485" r:id="rId34"/>
    <p:sldId id="548" r:id="rId35"/>
    <p:sldId id="549" r:id="rId36"/>
    <p:sldId id="544" r:id="rId37"/>
    <p:sldId id="546" r:id="rId38"/>
    <p:sldId id="539" r:id="rId39"/>
    <p:sldId id="550" r:id="rId40"/>
    <p:sldId id="551" r:id="rId41"/>
    <p:sldId id="552" r:id="rId42"/>
    <p:sldId id="555" r:id="rId43"/>
    <p:sldId id="543" r:id="rId44"/>
    <p:sldId id="554" r:id="rId45"/>
  </p:sldIdLst>
  <p:sldSz cx="9144000" cy="6858000" type="screen4x3"/>
  <p:notesSz cx="6858000" cy="9144000"/>
  <p:custDataLst>
    <p:tags r:id="rId4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D21D1-C1BC-43EC-A3B3-67A040F03193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7C086-8084-4831-8FFB-567C3BE6A30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7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64520-7254-4FC4-84F8-25CC1E5EC966}" type="slidenum">
              <a:rPr lang="es-E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4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3401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A9EBFF5-0A1E-2746-994C-9C6EAB44E223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6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7C086-8084-4831-8FFB-567C3BE6A30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353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63290-4C5F-4055-B538-910EC653856A}" type="slidenum">
              <a:rPr lang="it-IT" smtClean="0">
                <a:solidFill>
                  <a:prstClr val="black"/>
                </a:solidFill>
              </a:rPr>
              <a:pPr/>
              <a:t>25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2A1955-2C5F-4AB4-9023-A26C7F7A4F98}" type="slidenum">
              <a:rPr lang="en-US" altLang="en-US">
                <a:solidFill>
                  <a:prstClr val="black"/>
                </a:solidFill>
              </a:rPr>
              <a:pPr/>
              <a:t>26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15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5175" cy="3430588"/>
          </a:xfrm>
          <a:ln/>
        </p:spPr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058" y="4342939"/>
            <a:ext cx="5023884" cy="4114587"/>
          </a:xfrm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2A1955-2C5F-4AB4-9023-A26C7F7A4F98}" type="slidenum">
              <a:rPr lang="en-US" altLang="en-US">
                <a:solidFill>
                  <a:prstClr val="black"/>
                </a:solidFill>
              </a:rPr>
              <a:pPr/>
              <a:t>27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15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5175" cy="3430588"/>
          </a:xfrm>
          <a:ln/>
        </p:spPr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058" y="4342939"/>
            <a:ext cx="5023884" cy="4114587"/>
          </a:xfrm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151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92548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98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-36512" y="6579314"/>
            <a:ext cx="9180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822325" fontAlgn="base">
              <a:spcBef>
                <a:spcPct val="0"/>
              </a:spcBef>
              <a:spcAft>
                <a:spcPct val="0"/>
              </a:spcAft>
              <a:tabLst>
                <a:tab pos="4389438" algn="ctr"/>
                <a:tab pos="8961438" algn="r"/>
              </a:tabLst>
              <a:defRPr/>
            </a:pP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Nov. 6</a:t>
            </a:r>
            <a:r>
              <a:rPr lang="en-US" sz="1400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th</a:t>
            </a: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, 2013                                                                     	 TBM review	G. Riddone </a:t>
            </a:r>
            <a:r>
              <a:rPr lang="en-GB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                                         </a:t>
            </a:r>
            <a:endParaRPr lang="en-US" sz="1400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0" y="-27384"/>
            <a:ext cx="9144000" cy="7920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45669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5"/>
          <p:cNvSpPr>
            <a:spLocks noGrp="1"/>
          </p:cNvSpPr>
          <p:nvPr>
            <p:ph type="title" hasCustomPrompt="1"/>
          </p:nvPr>
        </p:nvSpPr>
        <p:spPr>
          <a:xfrm>
            <a:off x="971600" y="-27384"/>
            <a:ext cx="7956000" cy="720000"/>
          </a:xfrm>
          <a:prstGeom prst="rect">
            <a:avLst/>
          </a:prstGeom>
          <a:solidFill>
            <a:srgbClr val="003368"/>
          </a:solidFill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85761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-27384"/>
            <a:ext cx="9144000" cy="7920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45669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971600" y="-27384"/>
            <a:ext cx="7956000" cy="720000"/>
          </a:xfrm>
          <a:prstGeom prst="rect">
            <a:avLst/>
          </a:prstGeom>
          <a:solidFill>
            <a:srgbClr val="003368"/>
          </a:solidFill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6579314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[</a:t>
            </a:r>
            <a:fld id="{0072F9AA-F6D8-4764-ABA2-A7ACA49E409D}" type="datetime3">
              <a:rPr lang="en-US" sz="1400" smtClean="0">
                <a:solidFill>
                  <a:prstClr val="white"/>
                </a:solidFill>
                <a:latin typeface="Candara" panose="020E0502030303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 September 2014</a:t>
            </a:fld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]                                                                  </a:t>
            </a:r>
            <a:r>
              <a:rPr lang="en-GB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                                                                                                            </a:t>
            </a: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BE-RF-PM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908050"/>
            <a:ext cx="8497888" cy="5329238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  <a:latin typeface="Candara" panose="020E0502030303020204" pitchFamily="34" charset="0"/>
              </a:defRPr>
            </a:lvl1pPr>
            <a:lvl2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2pPr>
            <a:lvl3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3pPr>
            <a:lvl4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4pPr>
            <a:lvl5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30082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778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158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813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535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582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045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7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7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2569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275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159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739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778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020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-36512" y="6579314"/>
            <a:ext cx="9180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822325" fontAlgn="base">
              <a:spcBef>
                <a:spcPct val="0"/>
              </a:spcBef>
              <a:spcAft>
                <a:spcPct val="0"/>
              </a:spcAft>
              <a:tabLst>
                <a:tab pos="4389438" algn="ctr"/>
                <a:tab pos="8961438" algn="r"/>
              </a:tabLst>
              <a:defRPr/>
            </a:pP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Nov. 6</a:t>
            </a:r>
            <a:r>
              <a:rPr lang="en-US" sz="1400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th</a:t>
            </a: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, 2013                                                                     	 TBM review	G. Riddone </a:t>
            </a:r>
            <a:r>
              <a:rPr lang="en-GB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                                         </a:t>
            </a:r>
            <a:endParaRPr lang="en-US" sz="1400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0" y="-27384"/>
            <a:ext cx="9144000" cy="7920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45669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5"/>
          <p:cNvSpPr>
            <a:spLocks noGrp="1"/>
          </p:cNvSpPr>
          <p:nvPr>
            <p:ph type="title" hasCustomPrompt="1"/>
          </p:nvPr>
        </p:nvSpPr>
        <p:spPr>
          <a:xfrm>
            <a:off x="971600" y="-27384"/>
            <a:ext cx="7956000" cy="720000"/>
          </a:xfrm>
          <a:prstGeom prst="rect">
            <a:avLst/>
          </a:prstGeom>
          <a:solidFill>
            <a:srgbClr val="003368"/>
          </a:solidFill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22901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-27384"/>
            <a:ext cx="9144000" cy="7920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45669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971600" y="-27384"/>
            <a:ext cx="7956000" cy="720000"/>
          </a:xfrm>
          <a:prstGeom prst="rect">
            <a:avLst/>
          </a:prstGeom>
          <a:solidFill>
            <a:srgbClr val="003368"/>
          </a:solidFill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Candara" panose="020E050203030302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6579314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[</a:t>
            </a:r>
            <a:fld id="{0072F9AA-F6D8-4764-ABA2-A7ACA49E409D}" type="datetime3">
              <a:rPr lang="en-US" sz="1400" smtClean="0">
                <a:solidFill>
                  <a:prstClr val="white"/>
                </a:solidFill>
                <a:latin typeface="Candara" panose="020E0502030303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 September 2014</a:t>
            </a:fld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]                                                                  </a:t>
            </a:r>
            <a:r>
              <a:rPr lang="en-GB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                                                                                                            </a:t>
            </a:r>
            <a:r>
              <a:rPr lang="en-U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BE-RF-PM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908050"/>
            <a:ext cx="8497888" cy="5329238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  <a:latin typeface="Candara" panose="020E0502030303020204" pitchFamily="34" charset="0"/>
              </a:defRPr>
            </a:lvl1pPr>
            <a:lvl2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2pPr>
            <a:lvl3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3pPr>
            <a:lvl4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4pPr>
            <a:lvl5pPr>
              <a:defRPr>
                <a:solidFill>
                  <a:srgbClr val="002060"/>
                </a:solidFill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42805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80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0768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6349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101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5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11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65236" y="5231423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5581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0832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11871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82728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17783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7495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4865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33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09224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773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3/06/2013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Grudiev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121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86463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0567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20479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92791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07847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3/06/2013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Grudiev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80773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7009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6498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3109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5969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EF767-241A-4367-97EA-707047AC536C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10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2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6842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9D050A-7C43-41F4-8993-F72360371836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8125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72C10-A515-4349-A8F7-4AB686514EDA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75545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D72A817-DF17-4582-A22D-079D166867B1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005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5E8C087-E28F-475F-8CF9-504A4C594311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525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6822D-2ABD-4B06-8972-5A1517C23545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7287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1A04-7B70-4602-A525-F8B562E9133C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1189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848C31-11DD-4F7B-BBA7-A5F41D77E959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6213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4450F1-4A3A-4956-837E-295AE2358A50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2062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B5E1-A9AC-475C-99A0-EE9934F9978E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80408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89DF6-D0E6-42F5-B675-ED51DDC7E7A3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04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3848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68202B-78B7-416D-B00D-F18C6A80EB33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971126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D7C742-25E1-4E1C-9777-42D349E6EF2A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0803759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9DE17D-B620-4344-8EB9-D3F984CE4F96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420020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AA7CAA-9D16-47C9-8055-32A39325829F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5739878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978C4A-2C68-4531-93AF-77FC693D8541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574987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4907D6-3345-4FD2-8E21-BEE6D6E58D07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8960466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B5A48F-823F-4A4E-8AC6-490AA652A954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422867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E2BA10-41AA-453E-B4F4-503E5A2F32A9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030376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EE22FE-A217-4651-932A-59FCE08AA9FA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605100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1ECB57-1542-4DC1-84A3-756C7E040A1F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6774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6372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386A64-4FAD-468C-A60C-28279EA35996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80260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29038" y="6575425"/>
            <a:ext cx="1874837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196138" y="6599238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2C8D9142-3816-47F5-A3FF-E0AA2CB0C57E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914439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1" descr="SSRF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5653088" y="6183313"/>
            <a:ext cx="3311525" cy="414337"/>
            <a:chOff x="3379" y="3612"/>
            <a:chExt cx="2086" cy="261"/>
          </a:xfrm>
        </p:grpSpPr>
        <p:sp>
          <p:nvSpPr>
            <p:cNvPr id="6" name="AutoShape 14"/>
            <p:cNvSpPr>
              <a:spLocks noChangeAspect="1" noChangeArrowheads="1" noTextEdit="1"/>
            </p:cNvSpPr>
            <p:nvPr userDrawn="1"/>
          </p:nvSpPr>
          <p:spPr bwMode="auto">
            <a:xfrm>
              <a:off x="3379" y="3612"/>
              <a:ext cx="2086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" name="Freeform 16"/>
            <p:cNvSpPr>
              <a:spLocks/>
            </p:cNvSpPr>
            <p:nvPr userDrawn="1"/>
          </p:nvSpPr>
          <p:spPr bwMode="auto">
            <a:xfrm>
              <a:off x="3446" y="3671"/>
              <a:ext cx="180" cy="137"/>
            </a:xfrm>
            <a:custGeom>
              <a:avLst/>
              <a:gdLst/>
              <a:ahLst/>
              <a:cxnLst>
                <a:cxn ang="0">
                  <a:pos x="444" y="1068"/>
                </a:cxn>
                <a:cxn ang="0">
                  <a:pos x="486" y="1010"/>
                </a:cxn>
                <a:cxn ang="0">
                  <a:pos x="529" y="953"/>
                </a:cxn>
                <a:cxn ang="0">
                  <a:pos x="572" y="896"/>
                </a:cxn>
                <a:cxn ang="0">
                  <a:pos x="633" y="814"/>
                </a:cxn>
                <a:cxn ang="0">
                  <a:pos x="711" y="714"/>
                </a:cxn>
                <a:cxn ang="0">
                  <a:pos x="788" y="622"/>
                </a:cxn>
                <a:cxn ang="0">
                  <a:pos x="865" y="535"/>
                </a:cxn>
                <a:cxn ang="0">
                  <a:pos x="941" y="453"/>
                </a:cxn>
                <a:cxn ang="0">
                  <a:pos x="1019" y="375"/>
                </a:cxn>
                <a:cxn ang="0">
                  <a:pos x="1098" y="300"/>
                </a:cxn>
                <a:cxn ang="0">
                  <a:pos x="1181" y="225"/>
                </a:cxn>
                <a:cxn ang="0">
                  <a:pos x="1249" y="164"/>
                </a:cxn>
                <a:cxn ang="0">
                  <a:pos x="1303" y="116"/>
                </a:cxn>
                <a:cxn ang="0">
                  <a:pos x="1357" y="70"/>
                </a:cxn>
                <a:cxn ang="0">
                  <a:pos x="1411" y="23"/>
                </a:cxn>
                <a:cxn ang="0">
                  <a:pos x="1439" y="0"/>
                </a:cxn>
                <a:cxn ang="0">
                  <a:pos x="1388" y="27"/>
                </a:cxn>
                <a:cxn ang="0">
                  <a:pos x="1288" y="82"/>
                </a:cxn>
                <a:cxn ang="0">
                  <a:pos x="1190" y="140"/>
                </a:cxn>
                <a:cxn ang="0">
                  <a:pos x="1092" y="199"/>
                </a:cxn>
                <a:cxn ang="0">
                  <a:pos x="996" y="260"/>
                </a:cxn>
                <a:cxn ang="0">
                  <a:pos x="902" y="324"/>
                </a:cxn>
                <a:cxn ang="0">
                  <a:pos x="808" y="390"/>
                </a:cxn>
                <a:cxn ang="0">
                  <a:pos x="718" y="456"/>
                </a:cxn>
                <a:cxn ang="0">
                  <a:pos x="627" y="525"/>
                </a:cxn>
                <a:cxn ang="0">
                  <a:pos x="538" y="596"/>
                </a:cxn>
                <a:cxn ang="0">
                  <a:pos x="451" y="668"/>
                </a:cxn>
                <a:cxn ang="0">
                  <a:pos x="365" y="742"/>
                </a:cxn>
                <a:cxn ang="0">
                  <a:pos x="282" y="818"/>
                </a:cxn>
                <a:cxn ang="0">
                  <a:pos x="199" y="896"/>
                </a:cxn>
                <a:cxn ang="0">
                  <a:pos x="118" y="975"/>
                </a:cxn>
                <a:cxn ang="0">
                  <a:pos x="39" y="1056"/>
                </a:cxn>
                <a:cxn ang="0">
                  <a:pos x="424" y="1097"/>
                </a:cxn>
              </a:cxnLst>
              <a:rect l="0" t="0" r="r" b="b"/>
              <a:pathLst>
                <a:path w="1439" h="1097">
                  <a:moveTo>
                    <a:pt x="424" y="1097"/>
                  </a:moveTo>
                  <a:lnTo>
                    <a:pt x="444" y="1068"/>
                  </a:lnTo>
                  <a:lnTo>
                    <a:pt x="465" y="1039"/>
                  </a:lnTo>
                  <a:lnTo>
                    <a:pt x="486" y="1010"/>
                  </a:lnTo>
                  <a:lnTo>
                    <a:pt x="507" y="981"/>
                  </a:lnTo>
                  <a:lnTo>
                    <a:pt x="529" y="953"/>
                  </a:lnTo>
                  <a:lnTo>
                    <a:pt x="550" y="924"/>
                  </a:lnTo>
                  <a:lnTo>
                    <a:pt x="572" y="896"/>
                  </a:lnTo>
                  <a:lnTo>
                    <a:pt x="593" y="868"/>
                  </a:lnTo>
                  <a:lnTo>
                    <a:pt x="633" y="814"/>
                  </a:lnTo>
                  <a:lnTo>
                    <a:pt x="673" y="764"/>
                  </a:lnTo>
                  <a:lnTo>
                    <a:pt x="711" y="714"/>
                  </a:lnTo>
                  <a:lnTo>
                    <a:pt x="750" y="666"/>
                  </a:lnTo>
                  <a:lnTo>
                    <a:pt x="788" y="622"/>
                  </a:lnTo>
                  <a:lnTo>
                    <a:pt x="826" y="577"/>
                  </a:lnTo>
                  <a:lnTo>
                    <a:pt x="865" y="535"/>
                  </a:lnTo>
                  <a:lnTo>
                    <a:pt x="903" y="493"/>
                  </a:lnTo>
                  <a:lnTo>
                    <a:pt x="941" y="453"/>
                  </a:lnTo>
                  <a:lnTo>
                    <a:pt x="979" y="413"/>
                  </a:lnTo>
                  <a:lnTo>
                    <a:pt x="1019" y="375"/>
                  </a:lnTo>
                  <a:lnTo>
                    <a:pt x="1058" y="337"/>
                  </a:lnTo>
                  <a:lnTo>
                    <a:pt x="1098" y="300"/>
                  </a:lnTo>
                  <a:lnTo>
                    <a:pt x="1139" y="262"/>
                  </a:lnTo>
                  <a:lnTo>
                    <a:pt x="1181" y="225"/>
                  </a:lnTo>
                  <a:lnTo>
                    <a:pt x="1222" y="188"/>
                  </a:lnTo>
                  <a:lnTo>
                    <a:pt x="1249" y="164"/>
                  </a:lnTo>
                  <a:lnTo>
                    <a:pt x="1276" y="140"/>
                  </a:lnTo>
                  <a:lnTo>
                    <a:pt x="1303" y="116"/>
                  </a:lnTo>
                  <a:lnTo>
                    <a:pt x="1330" y="92"/>
                  </a:lnTo>
                  <a:lnTo>
                    <a:pt x="1357" y="70"/>
                  </a:lnTo>
                  <a:lnTo>
                    <a:pt x="1384" y="46"/>
                  </a:lnTo>
                  <a:lnTo>
                    <a:pt x="1411" y="23"/>
                  </a:lnTo>
                  <a:lnTo>
                    <a:pt x="1439" y="0"/>
                  </a:lnTo>
                  <a:lnTo>
                    <a:pt x="1439" y="0"/>
                  </a:lnTo>
                  <a:lnTo>
                    <a:pt x="1438" y="0"/>
                  </a:lnTo>
                  <a:lnTo>
                    <a:pt x="1388" y="27"/>
                  </a:lnTo>
                  <a:lnTo>
                    <a:pt x="1338" y="54"/>
                  </a:lnTo>
                  <a:lnTo>
                    <a:pt x="1288" y="82"/>
                  </a:lnTo>
                  <a:lnTo>
                    <a:pt x="1239" y="111"/>
                  </a:lnTo>
                  <a:lnTo>
                    <a:pt x="1190" y="140"/>
                  </a:lnTo>
                  <a:lnTo>
                    <a:pt x="1141" y="169"/>
                  </a:lnTo>
                  <a:lnTo>
                    <a:pt x="1092" y="199"/>
                  </a:lnTo>
                  <a:lnTo>
                    <a:pt x="1044" y="230"/>
                  </a:lnTo>
                  <a:lnTo>
                    <a:pt x="996" y="260"/>
                  </a:lnTo>
                  <a:lnTo>
                    <a:pt x="949" y="292"/>
                  </a:lnTo>
                  <a:lnTo>
                    <a:pt x="902" y="324"/>
                  </a:lnTo>
                  <a:lnTo>
                    <a:pt x="855" y="356"/>
                  </a:lnTo>
                  <a:lnTo>
                    <a:pt x="808" y="390"/>
                  </a:lnTo>
                  <a:lnTo>
                    <a:pt x="762" y="423"/>
                  </a:lnTo>
                  <a:lnTo>
                    <a:pt x="718" y="456"/>
                  </a:lnTo>
                  <a:lnTo>
                    <a:pt x="672" y="490"/>
                  </a:lnTo>
                  <a:lnTo>
                    <a:pt x="627" y="525"/>
                  </a:lnTo>
                  <a:lnTo>
                    <a:pt x="582" y="561"/>
                  </a:lnTo>
                  <a:lnTo>
                    <a:pt x="538" y="596"/>
                  </a:lnTo>
                  <a:lnTo>
                    <a:pt x="494" y="632"/>
                  </a:lnTo>
                  <a:lnTo>
                    <a:pt x="451" y="668"/>
                  </a:lnTo>
                  <a:lnTo>
                    <a:pt x="408" y="704"/>
                  </a:lnTo>
                  <a:lnTo>
                    <a:pt x="365" y="742"/>
                  </a:lnTo>
                  <a:lnTo>
                    <a:pt x="323" y="780"/>
                  </a:lnTo>
                  <a:lnTo>
                    <a:pt x="282" y="818"/>
                  </a:lnTo>
                  <a:lnTo>
                    <a:pt x="240" y="857"/>
                  </a:lnTo>
                  <a:lnTo>
                    <a:pt x="199" y="896"/>
                  </a:lnTo>
                  <a:lnTo>
                    <a:pt x="159" y="935"/>
                  </a:lnTo>
                  <a:lnTo>
                    <a:pt x="118" y="975"/>
                  </a:lnTo>
                  <a:lnTo>
                    <a:pt x="78" y="1015"/>
                  </a:lnTo>
                  <a:lnTo>
                    <a:pt x="39" y="1056"/>
                  </a:lnTo>
                  <a:lnTo>
                    <a:pt x="0" y="1097"/>
                  </a:lnTo>
                  <a:lnTo>
                    <a:pt x="424" y="1097"/>
                  </a:lnTo>
                  <a:close/>
                </a:path>
              </a:pathLst>
            </a:custGeom>
            <a:solidFill>
              <a:srgbClr val="749E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" name="Freeform 17"/>
            <p:cNvSpPr>
              <a:spLocks/>
            </p:cNvSpPr>
            <p:nvPr userDrawn="1"/>
          </p:nvSpPr>
          <p:spPr bwMode="auto">
            <a:xfrm>
              <a:off x="3412" y="3612"/>
              <a:ext cx="346" cy="165"/>
            </a:xfrm>
            <a:custGeom>
              <a:avLst/>
              <a:gdLst/>
              <a:ahLst/>
              <a:cxnLst>
                <a:cxn ang="0">
                  <a:pos x="1258" y="78"/>
                </a:cxn>
                <a:cxn ang="0">
                  <a:pos x="1487" y="36"/>
                </a:cxn>
                <a:cxn ang="0">
                  <a:pos x="1706" y="11"/>
                </a:cxn>
                <a:cxn ang="0">
                  <a:pos x="1914" y="0"/>
                </a:cxn>
                <a:cxn ang="0">
                  <a:pos x="2105" y="4"/>
                </a:cxn>
                <a:cxn ang="0">
                  <a:pos x="2278" y="22"/>
                </a:cxn>
                <a:cxn ang="0">
                  <a:pos x="2430" y="54"/>
                </a:cxn>
                <a:cxn ang="0">
                  <a:pos x="2557" y="98"/>
                </a:cxn>
                <a:cxn ang="0">
                  <a:pos x="2658" y="156"/>
                </a:cxn>
                <a:cxn ang="0">
                  <a:pos x="2729" y="228"/>
                </a:cxn>
                <a:cxn ang="0">
                  <a:pos x="2768" y="311"/>
                </a:cxn>
                <a:cxn ang="0">
                  <a:pos x="2770" y="404"/>
                </a:cxn>
                <a:cxn ang="0">
                  <a:pos x="2739" y="500"/>
                </a:cxn>
                <a:cxn ang="0">
                  <a:pos x="2674" y="599"/>
                </a:cxn>
                <a:cxn ang="0">
                  <a:pos x="2580" y="699"/>
                </a:cxn>
                <a:cxn ang="0">
                  <a:pos x="2459" y="799"/>
                </a:cxn>
                <a:cxn ang="0">
                  <a:pos x="2312" y="896"/>
                </a:cxn>
                <a:cxn ang="0">
                  <a:pos x="2143" y="988"/>
                </a:cxn>
                <a:cxn ang="0">
                  <a:pos x="1954" y="1076"/>
                </a:cxn>
                <a:cxn ang="0">
                  <a:pos x="1747" y="1156"/>
                </a:cxn>
                <a:cxn ang="0">
                  <a:pos x="1525" y="1227"/>
                </a:cxn>
                <a:cxn ang="0">
                  <a:pos x="1337" y="1277"/>
                </a:cxn>
                <a:cxn ang="0">
                  <a:pos x="1240" y="1299"/>
                </a:cxn>
                <a:cxn ang="0">
                  <a:pos x="1145" y="1318"/>
                </a:cxn>
                <a:cxn ang="0">
                  <a:pos x="1392" y="959"/>
                </a:cxn>
                <a:cxn ang="0">
                  <a:pos x="1593" y="908"/>
                </a:cxn>
                <a:cxn ang="0">
                  <a:pos x="1780" y="853"/>
                </a:cxn>
                <a:cxn ang="0">
                  <a:pos x="1952" y="794"/>
                </a:cxn>
                <a:cxn ang="0">
                  <a:pos x="2107" y="733"/>
                </a:cxn>
                <a:cxn ang="0">
                  <a:pos x="2242" y="669"/>
                </a:cxn>
                <a:cxn ang="0">
                  <a:pos x="2355" y="604"/>
                </a:cxn>
                <a:cxn ang="0">
                  <a:pos x="2446" y="538"/>
                </a:cxn>
                <a:cxn ang="0">
                  <a:pos x="2510" y="470"/>
                </a:cxn>
                <a:cxn ang="0">
                  <a:pos x="2548" y="404"/>
                </a:cxn>
                <a:cxn ang="0">
                  <a:pos x="2556" y="338"/>
                </a:cxn>
                <a:cxn ang="0">
                  <a:pos x="2532" y="273"/>
                </a:cxn>
                <a:cxn ang="0">
                  <a:pos x="2476" y="219"/>
                </a:cxn>
                <a:cxn ang="0">
                  <a:pos x="2391" y="173"/>
                </a:cxn>
                <a:cxn ang="0">
                  <a:pos x="2280" y="137"/>
                </a:cxn>
                <a:cxn ang="0">
                  <a:pos x="2144" y="112"/>
                </a:cxn>
                <a:cxn ang="0">
                  <a:pos x="1989" y="96"/>
                </a:cxn>
                <a:cxn ang="0">
                  <a:pos x="1816" y="92"/>
                </a:cxn>
                <a:cxn ang="0">
                  <a:pos x="1627" y="98"/>
                </a:cxn>
                <a:cxn ang="0">
                  <a:pos x="1427" y="116"/>
                </a:cxn>
                <a:cxn ang="0">
                  <a:pos x="1218" y="144"/>
                </a:cxn>
                <a:cxn ang="0">
                  <a:pos x="1002" y="184"/>
                </a:cxn>
                <a:cxn ang="0">
                  <a:pos x="887" y="211"/>
                </a:cxn>
                <a:cxn ang="0">
                  <a:pos x="705" y="265"/>
                </a:cxn>
                <a:cxn ang="0">
                  <a:pos x="498" y="341"/>
                </a:cxn>
                <a:cxn ang="0">
                  <a:pos x="311" y="425"/>
                </a:cxn>
                <a:cxn ang="0">
                  <a:pos x="144" y="510"/>
                </a:cxn>
                <a:cxn ang="0">
                  <a:pos x="0" y="592"/>
                </a:cxn>
                <a:cxn ang="0">
                  <a:pos x="74" y="540"/>
                </a:cxn>
                <a:cxn ang="0">
                  <a:pos x="215" y="454"/>
                </a:cxn>
                <a:cxn ang="0">
                  <a:pos x="405" y="355"/>
                </a:cxn>
                <a:cxn ang="0">
                  <a:pos x="618" y="264"/>
                </a:cxn>
                <a:cxn ang="0">
                  <a:pos x="852" y="183"/>
                </a:cxn>
                <a:cxn ang="0">
                  <a:pos x="1100" y="113"/>
                </a:cxn>
              </a:cxnLst>
              <a:rect l="0" t="0" r="r" b="b"/>
              <a:pathLst>
                <a:path w="2773" h="1324">
                  <a:moveTo>
                    <a:pt x="1100" y="113"/>
                  </a:moveTo>
                  <a:lnTo>
                    <a:pt x="1179" y="94"/>
                  </a:lnTo>
                  <a:lnTo>
                    <a:pt x="1258" y="78"/>
                  </a:lnTo>
                  <a:lnTo>
                    <a:pt x="1335" y="62"/>
                  </a:lnTo>
                  <a:lnTo>
                    <a:pt x="1411" y="49"/>
                  </a:lnTo>
                  <a:lnTo>
                    <a:pt x="1487" y="36"/>
                  </a:lnTo>
                  <a:lnTo>
                    <a:pt x="1561" y="27"/>
                  </a:lnTo>
                  <a:lnTo>
                    <a:pt x="1634" y="18"/>
                  </a:lnTo>
                  <a:lnTo>
                    <a:pt x="1706" y="11"/>
                  </a:lnTo>
                  <a:lnTo>
                    <a:pt x="1777" y="6"/>
                  </a:lnTo>
                  <a:lnTo>
                    <a:pt x="1846" y="2"/>
                  </a:lnTo>
                  <a:lnTo>
                    <a:pt x="1914" y="0"/>
                  </a:lnTo>
                  <a:lnTo>
                    <a:pt x="1979" y="0"/>
                  </a:lnTo>
                  <a:lnTo>
                    <a:pt x="2043" y="1"/>
                  </a:lnTo>
                  <a:lnTo>
                    <a:pt x="2105" y="4"/>
                  </a:lnTo>
                  <a:lnTo>
                    <a:pt x="2165" y="8"/>
                  </a:lnTo>
                  <a:lnTo>
                    <a:pt x="2222" y="15"/>
                  </a:lnTo>
                  <a:lnTo>
                    <a:pt x="2278" y="22"/>
                  </a:lnTo>
                  <a:lnTo>
                    <a:pt x="2331" y="31"/>
                  </a:lnTo>
                  <a:lnTo>
                    <a:pt x="2382" y="41"/>
                  </a:lnTo>
                  <a:lnTo>
                    <a:pt x="2430" y="54"/>
                  </a:lnTo>
                  <a:lnTo>
                    <a:pt x="2475" y="67"/>
                  </a:lnTo>
                  <a:lnTo>
                    <a:pt x="2518" y="82"/>
                  </a:lnTo>
                  <a:lnTo>
                    <a:pt x="2557" y="98"/>
                  </a:lnTo>
                  <a:lnTo>
                    <a:pt x="2595" y="117"/>
                  </a:lnTo>
                  <a:lnTo>
                    <a:pt x="2628" y="136"/>
                  </a:lnTo>
                  <a:lnTo>
                    <a:pt x="2658" y="156"/>
                  </a:lnTo>
                  <a:lnTo>
                    <a:pt x="2685" y="179"/>
                  </a:lnTo>
                  <a:lnTo>
                    <a:pt x="2709" y="203"/>
                  </a:lnTo>
                  <a:lnTo>
                    <a:pt x="2729" y="228"/>
                  </a:lnTo>
                  <a:lnTo>
                    <a:pt x="2746" y="255"/>
                  </a:lnTo>
                  <a:lnTo>
                    <a:pt x="2758" y="282"/>
                  </a:lnTo>
                  <a:lnTo>
                    <a:pt x="2768" y="311"/>
                  </a:lnTo>
                  <a:lnTo>
                    <a:pt x="2772" y="342"/>
                  </a:lnTo>
                  <a:lnTo>
                    <a:pt x="2773" y="372"/>
                  </a:lnTo>
                  <a:lnTo>
                    <a:pt x="2770" y="404"/>
                  </a:lnTo>
                  <a:lnTo>
                    <a:pt x="2764" y="435"/>
                  </a:lnTo>
                  <a:lnTo>
                    <a:pt x="2752" y="467"/>
                  </a:lnTo>
                  <a:lnTo>
                    <a:pt x="2739" y="500"/>
                  </a:lnTo>
                  <a:lnTo>
                    <a:pt x="2720" y="532"/>
                  </a:lnTo>
                  <a:lnTo>
                    <a:pt x="2699" y="566"/>
                  </a:lnTo>
                  <a:lnTo>
                    <a:pt x="2674" y="599"/>
                  </a:lnTo>
                  <a:lnTo>
                    <a:pt x="2646" y="633"/>
                  </a:lnTo>
                  <a:lnTo>
                    <a:pt x="2615" y="666"/>
                  </a:lnTo>
                  <a:lnTo>
                    <a:pt x="2580" y="699"/>
                  </a:lnTo>
                  <a:lnTo>
                    <a:pt x="2543" y="732"/>
                  </a:lnTo>
                  <a:lnTo>
                    <a:pt x="2502" y="765"/>
                  </a:lnTo>
                  <a:lnTo>
                    <a:pt x="2459" y="799"/>
                  </a:lnTo>
                  <a:lnTo>
                    <a:pt x="2413" y="831"/>
                  </a:lnTo>
                  <a:lnTo>
                    <a:pt x="2364" y="864"/>
                  </a:lnTo>
                  <a:lnTo>
                    <a:pt x="2312" y="896"/>
                  </a:lnTo>
                  <a:lnTo>
                    <a:pt x="2259" y="927"/>
                  </a:lnTo>
                  <a:lnTo>
                    <a:pt x="2203" y="958"/>
                  </a:lnTo>
                  <a:lnTo>
                    <a:pt x="2143" y="988"/>
                  </a:lnTo>
                  <a:lnTo>
                    <a:pt x="2083" y="1018"/>
                  </a:lnTo>
                  <a:lnTo>
                    <a:pt x="2019" y="1047"/>
                  </a:lnTo>
                  <a:lnTo>
                    <a:pt x="1954" y="1076"/>
                  </a:lnTo>
                  <a:lnTo>
                    <a:pt x="1888" y="1103"/>
                  </a:lnTo>
                  <a:lnTo>
                    <a:pt x="1818" y="1130"/>
                  </a:lnTo>
                  <a:lnTo>
                    <a:pt x="1747" y="1156"/>
                  </a:lnTo>
                  <a:lnTo>
                    <a:pt x="1675" y="1181"/>
                  </a:lnTo>
                  <a:lnTo>
                    <a:pt x="1601" y="1205"/>
                  </a:lnTo>
                  <a:lnTo>
                    <a:pt x="1525" y="1227"/>
                  </a:lnTo>
                  <a:lnTo>
                    <a:pt x="1447" y="1249"/>
                  </a:lnTo>
                  <a:lnTo>
                    <a:pt x="1369" y="1269"/>
                  </a:lnTo>
                  <a:lnTo>
                    <a:pt x="1337" y="1277"/>
                  </a:lnTo>
                  <a:lnTo>
                    <a:pt x="1305" y="1284"/>
                  </a:lnTo>
                  <a:lnTo>
                    <a:pt x="1272" y="1292"/>
                  </a:lnTo>
                  <a:lnTo>
                    <a:pt x="1240" y="1299"/>
                  </a:lnTo>
                  <a:lnTo>
                    <a:pt x="1209" y="1305"/>
                  </a:lnTo>
                  <a:lnTo>
                    <a:pt x="1176" y="1312"/>
                  </a:lnTo>
                  <a:lnTo>
                    <a:pt x="1145" y="1318"/>
                  </a:lnTo>
                  <a:lnTo>
                    <a:pt x="1114" y="1324"/>
                  </a:lnTo>
                  <a:lnTo>
                    <a:pt x="1322" y="975"/>
                  </a:lnTo>
                  <a:lnTo>
                    <a:pt x="1392" y="959"/>
                  </a:lnTo>
                  <a:lnTo>
                    <a:pt x="1461" y="943"/>
                  </a:lnTo>
                  <a:lnTo>
                    <a:pt x="1528" y="926"/>
                  </a:lnTo>
                  <a:lnTo>
                    <a:pt x="1593" y="908"/>
                  </a:lnTo>
                  <a:lnTo>
                    <a:pt x="1657" y="891"/>
                  </a:lnTo>
                  <a:lnTo>
                    <a:pt x="1720" y="872"/>
                  </a:lnTo>
                  <a:lnTo>
                    <a:pt x="1780" y="853"/>
                  </a:lnTo>
                  <a:lnTo>
                    <a:pt x="1840" y="834"/>
                  </a:lnTo>
                  <a:lnTo>
                    <a:pt x="1897" y="814"/>
                  </a:lnTo>
                  <a:lnTo>
                    <a:pt x="1952" y="794"/>
                  </a:lnTo>
                  <a:lnTo>
                    <a:pt x="2005" y="775"/>
                  </a:lnTo>
                  <a:lnTo>
                    <a:pt x="2058" y="754"/>
                  </a:lnTo>
                  <a:lnTo>
                    <a:pt x="2107" y="733"/>
                  </a:lnTo>
                  <a:lnTo>
                    <a:pt x="2154" y="713"/>
                  </a:lnTo>
                  <a:lnTo>
                    <a:pt x="2199" y="691"/>
                  </a:lnTo>
                  <a:lnTo>
                    <a:pt x="2242" y="669"/>
                  </a:lnTo>
                  <a:lnTo>
                    <a:pt x="2282" y="648"/>
                  </a:lnTo>
                  <a:lnTo>
                    <a:pt x="2320" y="626"/>
                  </a:lnTo>
                  <a:lnTo>
                    <a:pt x="2355" y="604"/>
                  </a:lnTo>
                  <a:lnTo>
                    <a:pt x="2388" y="582"/>
                  </a:lnTo>
                  <a:lnTo>
                    <a:pt x="2418" y="560"/>
                  </a:lnTo>
                  <a:lnTo>
                    <a:pt x="2446" y="538"/>
                  </a:lnTo>
                  <a:lnTo>
                    <a:pt x="2470" y="516"/>
                  </a:lnTo>
                  <a:lnTo>
                    <a:pt x="2491" y="493"/>
                  </a:lnTo>
                  <a:lnTo>
                    <a:pt x="2510" y="470"/>
                  </a:lnTo>
                  <a:lnTo>
                    <a:pt x="2526" y="448"/>
                  </a:lnTo>
                  <a:lnTo>
                    <a:pt x="2538" y="426"/>
                  </a:lnTo>
                  <a:lnTo>
                    <a:pt x="2548" y="404"/>
                  </a:lnTo>
                  <a:lnTo>
                    <a:pt x="2554" y="381"/>
                  </a:lnTo>
                  <a:lnTo>
                    <a:pt x="2556" y="359"/>
                  </a:lnTo>
                  <a:lnTo>
                    <a:pt x="2556" y="338"/>
                  </a:lnTo>
                  <a:lnTo>
                    <a:pt x="2552" y="316"/>
                  </a:lnTo>
                  <a:lnTo>
                    <a:pt x="2544" y="294"/>
                  </a:lnTo>
                  <a:lnTo>
                    <a:pt x="2532" y="273"/>
                  </a:lnTo>
                  <a:lnTo>
                    <a:pt x="2517" y="254"/>
                  </a:lnTo>
                  <a:lnTo>
                    <a:pt x="2499" y="236"/>
                  </a:lnTo>
                  <a:lnTo>
                    <a:pt x="2476" y="219"/>
                  </a:lnTo>
                  <a:lnTo>
                    <a:pt x="2451" y="202"/>
                  </a:lnTo>
                  <a:lnTo>
                    <a:pt x="2423" y="186"/>
                  </a:lnTo>
                  <a:lnTo>
                    <a:pt x="2391" y="173"/>
                  </a:lnTo>
                  <a:lnTo>
                    <a:pt x="2357" y="160"/>
                  </a:lnTo>
                  <a:lnTo>
                    <a:pt x="2319" y="148"/>
                  </a:lnTo>
                  <a:lnTo>
                    <a:pt x="2280" y="137"/>
                  </a:lnTo>
                  <a:lnTo>
                    <a:pt x="2237" y="127"/>
                  </a:lnTo>
                  <a:lnTo>
                    <a:pt x="2192" y="119"/>
                  </a:lnTo>
                  <a:lnTo>
                    <a:pt x="2144" y="112"/>
                  </a:lnTo>
                  <a:lnTo>
                    <a:pt x="2095" y="106"/>
                  </a:lnTo>
                  <a:lnTo>
                    <a:pt x="2043" y="100"/>
                  </a:lnTo>
                  <a:lnTo>
                    <a:pt x="1989" y="96"/>
                  </a:lnTo>
                  <a:lnTo>
                    <a:pt x="1932" y="93"/>
                  </a:lnTo>
                  <a:lnTo>
                    <a:pt x="1875" y="92"/>
                  </a:lnTo>
                  <a:lnTo>
                    <a:pt x="1816" y="92"/>
                  </a:lnTo>
                  <a:lnTo>
                    <a:pt x="1754" y="93"/>
                  </a:lnTo>
                  <a:lnTo>
                    <a:pt x="1691" y="95"/>
                  </a:lnTo>
                  <a:lnTo>
                    <a:pt x="1627" y="98"/>
                  </a:lnTo>
                  <a:lnTo>
                    <a:pt x="1561" y="103"/>
                  </a:lnTo>
                  <a:lnTo>
                    <a:pt x="1494" y="109"/>
                  </a:lnTo>
                  <a:lnTo>
                    <a:pt x="1427" y="116"/>
                  </a:lnTo>
                  <a:lnTo>
                    <a:pt x="1358" y="124"/>
                  </a:lnTo>
                  <a:lnTo>
                    <a:pt x="1288" y="134"/>
                  </a:lnTo>
                  <a:lnTo>
                    <a:pt x="1218" y="144"/>
                  </a:lnTo>
                  <a:lnTo>
                    <a:pt x="1146" y="156"/>
                  </a:lnTo>
                  <a:lnTo>
                    <a:pt x="1074" y="170"/>
                  </a:lnTo>
                  <a:lnTo>
                    <a:pt x="1002" y="184"/>
                  </a:lnTo>
                  <a:lnTo>
                    <a:pt x="963" y="194"/>
                  </a:lnTo>
                  <a:lnTo>
                    <a:pt x="926" y="202"/>
                  </a:lnTo>
                  <a:lnTo>
                    <a:pt x="887" y="211"/>
                  </a:lnTo>
                  <a:lnTo>
                    <a:pt x="851" y="222"/>
                  </a:lnTo>
                  <a:lnTo>
                    <a:pt x="777" y="242"/>
                  </a:lnTo>
                  <a:lnTo>
                    <a:pt x="705" y="265"/>
                  </a:lnTo>
                  <a:lnTo>
                    <a:pt x="634" y="290"/>
                  </a:lnTo>
                  <a:lnTo>
                    <a:pt x="565" y="315"/>
                  </a:lnTo>
                  <a:lnTo>
                    <a:pt x="498" y="341"/>
                  </a:lnTo>
                  <a:lnTo>
                    <a:pt x="434" y="368"/>
                  </a:lnTo>
                  <a:lnTo>
                    <a:pt x="371" y="396"/>
                  </a:lnTo>
                  <a:lnTo>
                    <a:pt x="311" y="425"/>
                  </a:lnTo>
                  <a:lnTo>
                    <a:pt x="252" y="453"/>
                  </a:lnTo>
                  <a:lnTo>
                    <a:pt x="197" y="482"/>
                  </a:lnTo>
                  <a:lnTo>
                    <a:pt x="144" y="510"/>
                  </a:lnTo>
                  <a:lnTo>
                    <a:pt x="93" y="538"/>
                  </a:lnTo>
                  <a:lnTo>
                    <a:pt x="45" y="566"/>
                  </a:lnTo>
                  <a:lnTo>
                    <a:pt x="0" y="592"/>
                  </a:lnTo>
                  <a:lnTo>
                    <a:pt x="24" y="575"/>
                  </a:lnTo>
                  <a:lnTo>
                    <a:pt x="49" y="557"/>
                  </a:lnTo>
                  <a:lnTo>
                    <a:pt x="74" y="540"/>
                  </a:lnTo>
                  <a:lnTo>
                    <a:pt x="101" y="522"/>
                  </a:lnTo>
                  <a:lnTo>
                    <a:pt x="156" y="488"/>
                  </a:lnTo>
                  <a:lnTo>
                    <a:pt x="215" y="454"/>
                  </a:lnTo>
                  <a:lnTo>
                    <a:pt x="275" y="421"/>
                  </a:lnTo>
                  <a:lnTo>
                    <a:pt x="339" y="387"/>
                  </a:lnTo>
                  <a:lnTo>
                    <a:pt x="405" y="355"/>
                  </a:lnTo>
                  <a:lnTo>
                    <a:pt x="474" y="324"/>
                  </a:lnTo>
                  <a:lnTo>
                    <a:pt x="545" y="294"/>
                  </a:lnTo>
                  <a:lnTo>
                    <a:pt x="618" y="264"/>
                  </a:lnTo>
                  <a:lnTo>
                    <a:pt x="694" y="236"/>
                  </a:lnTo>
                  <a:lnTo>
                    <a:pt x="772" y="209"/>
                  </a:lnTo>
                  <a:lnTo>
                    <a:pt x="852" y="183"/>
                  </a:lnTo>
                  <a:lnTo>
                    <a:pt x="933" y="158"/>
                  </a:lnTo>
                  <a:lnTo>
                    <a:pt x="1016" y="135"/>
                  </a:lnTo>
                  <a:lnTo>
                    <a:pt x="1100" y="113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9" name="Freeform 18"/>
            <p:cNvSpPr>
              <a:spLocks/>
            </p:cNvSpPr>
            <p:nvPr userDrawn="1"/>
          </p:nvSpPr>
          <p:spPr bwMode="auto">
            <a:xfrm>
              <a:off x="3510" y="3643"/>
              <a:ext cx="163" cy="165"/>
            </a:xfrm>
            <a:custGeom>
              <a:avLst/>
              <a:gdLst/>
              <a:ahLst/>
              <a:cxnLst>
                <a:cxn ang="0">
                  <a:pos x="0" y="1321"/>
                </a:cxn>
                <a:cxn ang="0">
                  <a:pos x="45" y="1258"/>
                </a:cxn>
                <a:cxn ang="0">
                  <a:pos x="91" y="1196"/>
                </a:cxn>
                <a:cxn ang="0">
                  <a:pos x="137" y="1135"/>
                </a:cxn>
                <a:cxn ang="0">
                  <a:pos x="184" y="1073"/>
                </a:cxn>
                <a:cxn ang="0">
                  <a:pos x="233" y="1013"/>
                </a:cxn>
                <a:cxn ang="0">
                  <a:pos x="281" y="953"/>
                </a:cxn>
                <a:cxn ang="0">
                  <a:pos x="331" y="894"/>
                </a:cxn>
                <a:cxn ang="0">
                  <a:pos x="382" y="836"/>
                </a:cxn>
                <a:cxn ang="0">
                  <a:pos x="433" y="778"/>
                </a:cxn>
                <a:cxn ang="0">
                  <a:pos x="485" y="722"/>
                </a:cxn>
                <a:cxn ang="0">
                  <a:pos x="537" y="666"/>
                </a:cxn>
                <a:cxn ang="0">
                  <a:pos x="592" y="611"/>
                </a:cxn>
                <a:cxn ang="0">
                  <a:pos x="646" y="557"/>
                </a:cxn>
                <a:cxn ang="0">
                  <a:pos x="701" y="503"/>
                </a:cxn>
                <a:cxn ang="0">
                  <a:pos x="757" y="450"/>
                </a:cxn>
                <a:cxn ang="0">
                  <a:pos x="814" y="397"/>
                </a:cxn>
                <a:cxn ang="0">
                  <a:pos x="844" y="371"/>
                </a:cxn>
                <a:cxn ang="0">
                  <a:pos x="873" y="345"/>
                </a:cxn>
                <a:cxn ang="0">
                  <a:pos x="903" y="319"/>
                </a:cxn>
                <a:cxn ang="0">
                  <a:pos x="935" y="294"/>
                </a:cxn>
                <a:cxn ang="0">
                  <a:pos x="965" y="267"/>
                </a:cxn>
                <a:cxn ang="0">
                  <a:pos x="996" y="241"/>
                </a:cxn>
                <a:cxn ang="0">
                  <a:pos x="1029" y="214"/>
                </a:cxn>
                <a:cxn ang="0">
                  <a:pos x="1061" y="187"/>
                </a:cxn>
                <a:cxn ang="0">
                  <a:pos x="1091" y="163"/>
                </a:cxn>
                <a:cxn ang="0">
                  <a:pos x="1121" y="139"/>
                </a:cxn>
                <a:cxn ang="0">
                  <a:pos x="1152" y="115"/>
                </a:cxn>
                <a:cxn ang="0">
                  <a:pos x="1182" y="93"/>
                </a:cxn>
                <a:cxn ang="0">
                  <a:pos x="1213" y="69"/>
                </a:cxn>
                <a:cxn ang="0">
                  <a:pos x="1243" y="46"/>
                </a:cxn>
                <a:cxn ang="0">
                  <a:pos x="1275" y="23"/>
                </a:cxn>
                <a:cxn ang="0">
                  <a:pos x="1306" y="0"/>
                </a:cxn>
                <a:cxn ang="0">
                  <a:pos x="1244" y="70"/>
                </a:cxn>
                <a:cxn ang="0">
                  <a:pos x="1184" y="138"/>
                </a:cxn>
                <a:cxn ang="0">
                  <a:pos x="1123" y="209"/>
                </a:cxn>
                <a:cxn ang="0">
                  <a:pos x="1065" y="279"/>
                </a:cxn>
                <a:cxn ang="0">
                  <a:pos x="1007" y="351"/>
                </a:cxn>
                <a:cxn ang="0">
                  <a:pos x="950" y="424"/>
                </a:cxn>
                <a:cxn ang="0">
                  <a:pos x="922" y="462"/>
                </a:cxn>
                <a:cxn ang="0">
                  <a:pos x="895" y="500"/>
                </a:cxn>
                <a:cxn ang="0">
                  <a:pos x="868" y="539"/>
                </a:cxn>
                <a:cxn ang="0">
                  <a:pos x="841" y="577"/>
                </a:cxn>
                <a:cxn ang="0">
                  <a:pos x="815" y="618"/>
                </a:cxn>
                <a:cxn ang="0">
                  <a:pos x="789" y="658"/>
                </a:cxn>
                <a:cxn ang="0">
                  <a:pos x="764" y="700"/>
                </a:cxn>
                <a:cxn ang="0">
                  <a:pos x="739" y="742"/>
                </a:cxn>
                <a:cxn ang="0">
                  <a:pos x="714" y="785"/>
                </a:cxn>
                <a:cxn ang="0">
                  <a:pos x="689" y="828"/>
                </a:cxn>
                <a:cxn ang="0">
                  <a:pos x="666" y="873"/>
                </a:cxn>
                <a:cxn ang="0">
                  <a:pos x="642" y="918"/>
                </a:cxn>
                <a:cxn ang="0">
                  <a:pos x="619" y="965"/>
                </a:cxn>
                <a:cxn ang="0">
                  <a:pos x="597" y="1012"/>
                </a:cxn>
                <a:cxn ang="0">
                  <a:pos x="575" y="1061"/>
                </a:cxn>
                <a:cxn ang="0">
                  <a:pos x="553" y="1111"/>
                </a:cxn>
                <a:cxn ang="0">
                  <a:pos x="532" y="1162"/>
                </a:cxn>
                <a:cxn ang="0">
                  <a:pos x="512" y="1213"/>
                </a:cxn>
                <a:cxn ang="0">
                  <a:pos x="492" y="1266"/>
                </a:cxn>
                <a:cxn ang="0">
                  <a:pos x="474" y="1321"/>
                </a:cxn>
                <a:cxn ang="0">
                  <a:pos x="0" y="1321"/>
                </a:cxn>
              </a:cxnLst>
              <a:rect l="0" t="0" r="r" b="b"/>
              <a:pathLst>
                <a:path w="1306" h="1321">
                  <a:moveTo>
                    <a:pt x="0" y="1321"/>
                  </a:moveTo>
                  <a:lnTo>
                    <a:pt x="45" y="1258"/>
                  </a:lnTo>
                  <a:lnTo>
                    <a:pt x="91" y="1196"/>
                  </a:lnTo>
                  <a:lnTo>
                    <a:pt x="137" y="1135"/>
                  </a:lnTo>
                  <a:lnTo>
                    <a:pt x="184" y="1073"/>
                  </a:lnTo>
                  <a:lnTo>
                    <a:pt x="233" y="1013"/>
                  </a:lnTo>
                  <a:lnTo>
                    <a:pt x="281" y="953"/>
                  </a:lnTo>
                  <a:lnTo>
                    <a:pt x="331" y="894"/>
                  </a:lnTo>
                  <a:lnTo>
                    <a:pt x="382" y="836"/>
                  </a:lnTo>
                  <a:lnTo>
                    <a:pt x="433" y="778"/>
                  </a:lnTo>
                  <a:lnTo>
                    <a:pt x="485" y="722"/>
                  </a:lnTo>
                  <a:lnTo>
                    <a:pt x="537" y="666"/>
                  </a:lnTo>
                  <a:lnTo>
                    <a:pt x="592" y="611"/>
                  </a:lnTo>
                  <a:lnTo>
                    <a:pt x="646" y="557"/>
                  </a:lnTo>
                  <a:lnTo>
                    <a:pt x="701" y="503"/>
                  </a:lnTo>
                  <a:lnTo>
                    <a:pt x="757" y="450"/>
                  </a:lnTo>
                  <a:lnTo>
                    <a:pt x="814" y="397"/>
                  </a:lnTo>
                  <a:lnTo>
                    <a:pt x="844" y="371"/>
                  </a:lnTo>
                  <a:lnTo>
                    <a:pt x="873" y="345"/>
                  </a:lnTo>
                  <a:lnTo>
                    <a:pt x="903" y="319"/>
                  </a:lnTo>
                  <a:lnTo>
                    <a:pt x="935" y="294"/>
                  </a:lnTo>
                  <a:lnTo>
                    <a:pt x="965" y="267"/>
                  </a:lnTo>
                  <a:lnTo>
                    <a:pt x="996" y="241"/>
                  </a:lnTo>
                  <a:lnTo>
                    <a:pt x="1029" y="214"/>
                  </a:lnTo>
                  <a:lnTo>
                    <a:pt x="1061" y="187"/>
                  </a:lnTo>
                  <a:lnTo>
                    <a:pt x="1091" y="163"/>
                  </a:lnTo>
                  <a:lnTo>
                    <a:pt x="1121" y="139"/>
                  </a:lnTo>
                  <a:lnTo>
                    <a:pt x="1152" y="115"/>
                  </a:lnTo>
                  <a:lnTo>
                    <a:pt x="1182" y="93"/>
                  </a:lnTo>
                  <a:lnTo>
                    <a:pt x="1213" y="69"/>
                  </a:lnTo>
                  <a:lnTo>
                    <a:pt x="1243" y="46"/>
                  </a:lnTo>
                  <a:lnTo>
                    <a:pt x="1275" y="23"/>
                  </a:lnTo>
                  <a:lnTo>
                    <a:pt x="1306" y="0"/>
                  </a:lnTo>
                  <a:lnTo>
                    <a:pt x="1244" y="70"/>
                  </a:lnTo>
                  <a:lnTo>
                    <a:pt x="1184" y="138"/>
                  </a:lnTo>
                  <a:lnTo>
                    <a:pt x="1123" y="209"/>
                  </a:lnTo>
                  <a:lnTo>
                    <a:pt x="1065" y="279"/>
                  </a:lnTo>
                  <a:lnTo>
                    <a:pt x="1007" y="351"/>
                  </a:lnTo>
                  <a:lnTo>
                    <a:pt x="950" y="424"/>
                  </a:lnTo>
                  <a:lnTo>
                    <a:pt x="922" y="462"/>
                  </a:lnTo>
                  <a:lnTo>
                    <a:pt x="895" y="500"/>
                  </a:lnTo>
                  <a:lnTo>
                    <a:pt x="868" y="539"/>
                  </a:lnTo>
                  <a:lnTo>
                    <a:pt x="841" y="577"/>
                  </a:lnTo>
                  <a:lnTo>
                    <a:pt x="815" y="618"/>
                  </a:lnTo>
                  <a:lnTo>
                    <a:pt x="789" y="658"/>
                  </a:lnTo>
                  <a:lnTo>
                    <a:pt x="764" y="700"/>
                  </a:lnTo>
                  <a:lnTo>
                    <a:pt x="739" y="742"/>
                  </a:lnTo>
                  <a:lnTo>
                    <a:pt x="714" y="785"/>
                  </a:lnTo>
                  <a:lnTo>
                    <a:pt x="689" y="828"/>
                  </a:lnTo>
                  <a:lnTo>
                    <a:pt x="666" y="873"/>
                  </a:lnTo>
                  <a:lnTo>
                    <a:pt x="642" y="918"/>
                  </a:lnTo>
                  <a:lnTo>
                    <a:pt x="619" y="965"/>
                  </a:lnTo>
                  <a:lnTo>
                    <a:pt x="597" y="1012"/>
                  </a:lnTo>
                  <a:lnTo>
                    <a:pt x="575" y="1061"/>
                  </a:lnTo>
                  <a:lnTo>
                    <a:pt x="553" y="1111"/>
                  </a:lnTo>
                  <a:lnTo>
                    <a:pt x="532" y="1162"/>
                  </a:lnTo>
                  <a:lnTo>
                    <a:pt x="512" y="1213"/>
                  </a:lnTo>
                  <a:lnTo>
                    <a:pt x="492" y="1266"/>
                  </a:lnTo>
                  <a:lnTo>
                    <a:pt x="474" y="1321"/>
                  </a:lnTo>
                  <a:lnTo>
                    <a:pt x="0" y="1321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" name="Freeform 19"/>
            <p:cNvSpPr>
              <a:spLocks/>
            </p:cNvSpPr>
            <p:nvPr userDrawn="1"/>
          </p:nvSpPr>
          <p:spPr bwMode="auto">
            <a:xfrm>
              <a:off x="3379" y="3700"/>
              <a:ext cx="182" cy="108"/>
            </a:xfrm>
            <a:custGeom>
              <a:avLst/>
              <a:gdLst/>
              <a:ahLst/>
              <a:cxnLst>
                <a:cxn ang="0">
                  <a:pos x="428" y="859"/>
                </a:cxn>
                <a:cxn ang="0">
                  <a:pos x="485" y="799"/>
                </a:cxn>
                <a:cxn ang="0">
                  <a:pos x="543" y="739"/>
                </a:cxn>
                <a:cxn ang="0">
                  <a:pos x="604" y="680"/>
                </a:cxn>
                <a:cxn ang="0">
                  <a:pos x="664" y="622"/>
                </a:cxn>
                <a:cxn ang="0">
                  <a:pos x="726" y="565"/>
                </a:cxn>
                <a:cxn ang="0">
                  <a:pos x="789" y="508"/>
                </a:cxn>
                <a:cxn ang="0">
                  <a:pos x="852" y="453"/>
                </a:cxn>
                <a:cxn ang="0">
                  <a:pos x="917" y="398"/>
                </a:cxn>
                <a:cxn ang="0">
                  <a:pos x="981" y="345"/>
                </a:cxn>
                <a:cxn ang="0">
                  <a:pos x="1048" y="292"/>
                </a:cxn>
                <a:cxn ang="0">
                  <a:pos x="1115" y="242"/>
                </a:cxn>
                <a:cxn ang="0">
                  <a:pos x="1183" y="191"/>
                </a:cxn>
                <a:cxn ang="0">
                  <a:pos x="1251" y="142"/>
                </a:cxn>
                <a:cxn ang="0">
                  <a:pos x="1319" y="94"/>
                </a:cxn>
                <a:cxn ang="0">
                  <a:pos x="1389" y="47"/>
                </a:cxn>
                <a:cxn ang="0">
                  <a:pos x="1459" y="0"/>
                </a:cxn>
                <a:cxn ang="0">
                  <a:pos x="1345" y="56"/>
                </a:cxn>
                <a:cxn ang="0">
                  <a:pos x="1236" y="112"/>
                </a:cxn>
                <a:cxn ang="0">
                  <a:pos x="1130" y="167"/>
                </a:cxn>
                <a:cxn ang="0">
                  <a:pos x="1027" y="222"/>
                </a:cxn>
                <a:cxn ang="0">
                  <a:pos x="928" y="277"/>
                </a:cxn>
                <a:cxn ang="0">
                  <a:pos x="832" y="331"/>
                </a:cxn>
                <a:cxn ang="0">
                  <a:pos x="739" y="385"/>
                </a:cxn>
                <a:cxn ang="0">
                  <a:pos x="649" y="437"/>
                </a:cxn>
                <a:cxn ang="0">
                  <a:pos x="561" y="491"/>
                </a:cxn>
                <a:cxn ang="0">
                  <a:pos x="476" y="544"/>
                </a:cxn>
                <a:cxn ang="0">
                  <a:pos x="392" y="597"/>
                </a:cxn>
                <a:cxn ang="0">
                  <a:pos x="311" y="650"/>
                </a:cxn>
                <a:cxn ang="0">
                  <a:pos x="231" y="703"/>
                </a:cxn>
                <a:cxn ang="0">
                  <a:pos x="152" y="754"/>
                </a:cxn>
                <a:cxn ang="0">
                  <a:pos x="76" y="807"/>
                </a:cxn>
                <a:cxn ang="0">
                  <a:pos x="0" y="859"/>
                </a:cxn>
                <a:cxn ang="0">
                  <a:pos x="428" y="859"/>
                </a:cxn>
              </a:cxnLst>
              <a:rect l="0" t="0" r="r" b="b"/>
              <a:pathLst>
                <a:path w="1459" h="859">
                  <a:moveTo>
                    <a:pt x="428" y="859"/>
                  </a:moveTo>
                  <a:lnTo>
                    <a:pt x="485" y="799"/>
                  </a:lnTo>
                  <a:lnTo>
                    <a:pt x="543" y="739"/>
                  </a:lnTo>
                  <a:lnTo>
                    <a:pt x="604" y="680"/>
                  </a:lnTo>
                  <a:lnTo>
                    <a:pt x="664" y="622"/>
                  </a:lnTo>
                  <a:lnTo>
                    <a:pt x="726" y="565"/>
                  </a:lnTo>
                  <a:lnTo>
                    <a:pt x="789" y="508"/>
                  </a:lnTo>
                  <a:lnTo>
                    <a:pt x="852" y="453"/>
                  </a:lnTo>
                  <a:lnTo>
                    <a:pt x="917" y="398"/>
                  </a:lnTo>
                  <a:lnTo>
                    <a:pt x="981" y="345"/>
                  </a:lnTo>
                  <a:lnTo>
                    <a:pt x="1048" y="292"/>
                  </a:lnTo>
                  <a:lnTo>
                    <a:pt x="1115" y="242"/>
                  </a:lnTo>
                  <a:lnTo>
                    <a:pt x="1183" y="191"/>
                  </a:lnTo>
                  <a:lnTo>
                    <a:pt x="1251" y="142"/>
                  </a:lnTo>
                  <a:lnTo>
                    <a:pt x="1319" y="94"/>
                  </a:lnTo>
                  <a:lnTo>
                    <a:pt x="1389" y="47"/>
                  </a:lnTo>
                  <a:lnTo>
                    <a:pt x="1459" y="0"/>
                  </a:lnTo>
                  <a:lnTo>
                    <a:pt x="1345" y="56"/>
                  </a:lnTo>
                  <a:lnTo>
                    <a:pt x="1236" y="112"/>
                  </a:lnTo>
                  <a:lnTo>
                    <a:pt x="1130" y="167"/>
                  </a:lnTo>
                  <a:lnTo>
                    <a:pt x="1027" y="222"/>
                  </a:lnTo>
                  <a:lnTo>
                    <a:pt x="928" y="277"/>
                  </a:lnTo>
                  <a:lnTo>
                    <a:pt x="832" y="331"/>
                  </a:lnTo>
                  <a:lnTo>
                    <a:pt x="739" y="385"/>
                  </a:lnTo>
                  <a:lnTo>
                    <a:pt x="649" y="437"/>
                  </a:lnTo>
                  <a:lnTo>
                    <a:pt x="561" y="491"/>
                  </a:lnTo>
                  <a:lnTo>
                    <a:pt x="476" y="544"/>
                  </a:lnTo>
                  <a:lnTo>
                    <a:pt x="392" y="597"/>
                  </a:lnTo>
                  <a:lnTo>
                    <a:pt x="311" y="650"/>
                  </a:lnTo>
                  <a:lnTo>
                    <a:pt x="231" y="703"/>
                  </a:lnTo>
                  <a:lnTo>
                    <a:pt x="152" y="754"/>
                  </a:lnTo>
                  <a:lnTo>
                    <a:pt x="76" y="807"/>
                  </a:lnTo>
                  <a:lnTo>
                    <a:pt x="0" y="859"/>
                  </a:lnTo>
                  <a:lnTo>
                    <a:pt x="428" y="859"/>
                  </a:lnTo>
                  <a:close/>
                </a:path>
              </a:pathLst>
            </a:custGeom>
            <a:solidFill>
              <a:srgbClr val="B025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" name="Freeform 20"/>
            <p:cNvSpPr>
              <a:spLocks noEditPoints="1"/>
            </p:cNvSpPr>
            <p:nvPr userDrawn="1"/>
          </p:nvSpPr>
          <p:spPr bwMode="auto">
            <a:xfrm>
              <a:off x="3649" y="3834"/>
              <a:ext cx="46" cy="39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76" y="0"/>
                </a:cxn>
                <a:cxn ang="0">
                  <a:pos x="295" y="4"/>
                </a:cxn>
                <a:cxn ang="0">
                  <a:pos x="313" y="12"/>
                </a:cxn>
                <a:cxn ang="0">
                  <a:pos x="329" y="22"/>
                </a:cxn>
                <a:cxn ang="0">
                  <a:pos x="341" y="35"/>
                </a:cxn>
                <a:cxn ang="0">
                  <a:pos x="352" y="50"/>
                </a:cxn>
                <a:cxn ang="0">
                  <a:pos x="359" y="68"/>
                </a:cxn>
                <a:cxn ang="0">
                  <a:pos x="363" y="86"/>
                </a:cxn>
                <a:cxn ang="0">
                  <a:pos x="364" y="144"/>
                </a:cxn>
                <a:cxn ang="0">
                  <a:pos x="362" y="164"/>
                </a:cxn>
                <a:cxn ang="0">
                  <a:pos x="356" y="181"/>
                </a:cxn>
                <a:cxn ang="0">
                  <a:pos x="347" y="198"/>
                </a:cxn>
                <a:cxn ang="0">
                  <a:pos x="335" y="213"/>
                </a:cxn>
                <a:cxn ang="0">
                  <a:pos x="320" y="224"/>
                </a:cxn>
                <a:cxn ang="0">
                  <a:pos x="305" y="233"/>
                </a:cxn>
                <a:cxn ang="0">
                  <a:pos x="286" y="238"/>
                </a:cxn>
                <a:cxn ang="0">
                  <a:pos x="267" y="241"/>
                </a:cxn>
                <a:cxn ang="0">
                  <a:pos x="97" y="313"/>
                </a:cxn>
                <a:cxn ang="0">
                  <a:pos x="0" y="241"/>
                </a:cxn>
                <a:cxn ang="0">
                  <a:pos x="0" y="72"/>
                </a:cxn>
                <a:cxn ang="0">
                  <a:pos x="97" y="72"/>
                </a:cxn>
                <a:cxn ang="0">
                  <a:pos x="145" y="168"/>
                </a:cxn>
                <a:cxn ang="0">
                  <a:pos x="260" y="168"/>
                </a:cxn>
                <a:cxn ang="0">
                  <a:pos x="268" y="164"/>
                </a:cxn>
                <a:cxn ang="0">
                  <a:pos x="274" y="158"/>
                </a:cxn>
                <a:cxn ang="0">
                  <a:pos x="279" y="149"/>
                </a:cxn>
                <a:cxn ang="0">
                  <a:pos x="279" y="97"/>
                </a:cxn>
                <a:cxn ang="0">
                  <a:pos x="276" y="87"/>
                </a:cxn>
                <a:cxn ang="0">
                  <a:pos x="271" y="79"/>
                </a:cxn>
                <a:cxn ang="0">
                  <a:pos x="264" y="74"/>
                </a:cxn>
                <a:cxn ang="0">
                  <a:pos x="255" y="72"/>
                </a:cxn>
                <a:cxn ang="0">
                  <a:pos x="97" y="72"/>
                </a:cxn>
              </a:cxnLst>
              <a:rect l="0" t="0" r="r" b="b"/>
              <a:pathLst>
                <a:path w="364" h="313">
                  <a:moveTo>
                    <a:pt x="0" y="0"/>
                  </a:moveTo>
                  <a:lnTo>
                    <a:pt x="97" y="0"/>
                  </a:lnTo>
                  <a:lnTo>
                    <a:pt x="267" y="0"/>
                  </a:lnTo>
                  <a:lnTo>
                    <a:pt x="276" y="0"/>
                  </a:lnTo>
                  <a:lnTo>
                    <a:pt x="286" y="1"/>
                  </a:lnTo>
                  <a:lnTo>
                    <a:pt x="295" y="4"/>
                  </a:lnTo>
                  <a:lnTo>
                    <a:pt x="305" y="7"/>
                  </a:lnTo>
                  <a:lnTo>
                    <a:pt x="313" y="12"/>
                  </a:lnTo>
                  <a:lnTo>
                    <a:pt x="320" y="17"/>
                  </a:lnTo>
                  <a:lnTo>
                    <a:pt x="329" y="22"/>
                  </a:lnTo>
                  <a:lnTo>
                    <a:pt x="335" y="28"/>
                  </a:lnTo>
                  <a:lnTo>
                    <a:pt x="341" y="35"/>
                  </a:lnTo>
                  <a:lnTo>
                    <a:pt x="347" y="43"/>
                  </a:lnTo>
                  <a:lnTo>
                    <a:pt x="352" y="50"/>
                  </a:lnTo>
                  <a:lnTo>
                    <a:pt x="356" y="58"/>
                  </a:lnTo>
                  <a:lnTo>
                    <a:pt x="359" y="68"/>
                  </a:lnTo>
                  <a:lnTo>
                    <a:pt x="362" y="77"/>
                  </a:lnTo>
                  <a:lnTo>
                    <a:pt x="363" y="86"/>
                  </a:lnTo>
                  <a:lnTo>
                    <a:pt x="364" y="97"/>
                  </a:lnTo>
                  <a:lnTo>
                    <a:pt x="364" y="144"/>
                  </a:lnTo>
                  <a:lnTo>
                    <a:pt x="363" y="155"/>
                  </a:lnTo>
                  <a:lnTo>
                    <a:pt x="362" y="164"/>
                  </a:lnTo>
                  <a:lnTo>
                    <a:pt x="359" y="173"/>
                  </a:lnTo>
                  <a:lnTo>
                    <a:pt x="356" y="181"/>
                  </a:lnTo>
                  <a:lnTo>
                    <a:pt x="352" y="191"/>
                  </a:lnTo>
                  <a:lnTo>
                    <a:pt x="347" y="198"/>
                  </a:lnTo>
                  <a:lnTo>
                    <a:pt x="341" y="205"/>
                  </a:lnTo>
                  <a:lnTo>
                    <a:pt x="335" y="213"/>
                  </a:lnTo>
                  <a:lnTo>
                    <a:pt x="329" y="219"/>
                  </a:lnTo>
                  <a:lnTo>
                    <a:pt x="320" y="224"/>
                  </a:lnTo>
                  <a:lnTo>
                    <a:pt x="313" y="229"/>
                  </a:lnTo>
                  <a:lnTo>
                    <a:pt x="305" y="233"/>
                  </a:lnTo>
                  <a:lnTo>
                    <a:pt x="295" y="236"/>
                  </a:lnTo>
                  <a:lnTo>
                    <a:pt x="286" y="238"/>
                  </a:lnTo>
                  <a:lnTo>
                    <a:pt x="276" y="241"/>
                  </a:lnTo>
                  <a:lnTo>
                    <a:pt x="267" y="241"/>
                  </a:lnTo>
                  <a:lnTo>
                    <a:pt x="97" y="241"/>
                  </a:lnTo>
                  <a:lnTo>
                    <a:pt x="97" y="313"/>
                  </a:lnTo>
                  <a:lnTo>
                    <a:pt x="0" y="313"/>
                  </a:lnTo>
                  <a:lnTo>
                    <a:pt x="0" y="241"/>
                  </a:lnTo>
                  <a:lnTo>
                    <a:pt x="0" y="168"/>
                  </a:lnTo>
                  <a:lnTo>
                    <a:pt x="0" y="72"/>
                  </a:lnTo>
                  <a:lnTo>
                    <a:pt x="0" y="0"/>
                  </a:lnTo>
                  <a:close/>
                  <a:moveTo>
                    <a:pt x="97" y="72"/>
                  </a:moveTo>
                  <a:lnTo>
                    <a:pt x="97" y="168"/>
                  </a:lnTo>
                  <a:lnTo>
                    <a:pt x="145" y="168"/>
                  </a:lnTo>
                  <a:lnTo>
                    <a:pt x="255" y="168"/>
                  </a:lnTo>
                  <a:lnTo>
                    <a:pt x="260" y="168"/>
                  </a:lnTo>
                  <a:lnTo>
                    <a:pt x="264" y="167"/>
                  </a:lnTo>
                  <a:lnTo>
                    <a:pt x="268" y="164"/>
                  </a:lnTo>
                  <a:lnTo>
                    <a:pt x="271" y="162"/>
                  </a:lnTo>
                  <a:lnTo>
                    <a:pt x="274" y="158"/>
                  </a:lnTo>
                  <a:lnTo>
                    <a:pt x="276" y="154"/>
                  </a:lnTo>
                  <a:lnTo>
                    <a:pt x="279" y="149"/>
                  </a:lnTo>
                  <a:lnTo>
                    <a:pt x="279" y="144"/>
                  </a:lnTo>
                  <a:lnTo>
                    <a:pt x="279" y="97"/>
                  </a:lnTo>
                  <a:lnTo>
                    <a:pt x="279" y="91"/>
                  </a:lnTo>
                  <a:lnTo>
                    <a:pt x="276" y="87"/>
                  </a:lnTo>
                  <a:lnTo>
                    <a:pt x="274" y="83"/>
                  </a:lnTo>
                  <a:lnTo>
                    <a:pt x="271" y="79"/>
                  </a:lnTo>
                  <a:lnTo>
                    <a:pt x="268" y="76"/>
                  </a:lnTo>
                  <a:lnTo>
                    <a:pt x="264" y="74"/>
                  </a:lnTo>
                  <a:lnTo>
                    <a:pt x="260" y="73"/>
                  </a:lnTo>
                  <a:lnTo>
                    <a:pt x="255" y="72"/>
                  </a:lnTo>
                  <a:lnTo>
                    <a:pt x="145" y="72"/>
                  </a:lnTo>
                  <a:lnTo>
                    <a:pt x="97" y="7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2" name="Freeform 21"/>
            <p:cNvSpPr>
              <a:spLocks/>
            </p:cNvSpPr>
            <p:nvPr userDrawn="1"/>
          </p:nvSpPr>
          <p:spPr bwMode="auto">
            <a:xfrm>
              <a:off x="3443" y="3834"/>
              <a:ext cx="45" cy="39"/>
            </a:xfrm>
            <a:custGeom>
              <a:avLst/>
              <a:gdLst/>
              <a:ahLst/>
              <a:cxnLst>
                <a:cxn ang="0">
                  <a:pos x="172" y="241"/>
                </a:cxn>
                <a:cxn ang="0">
                  <a:pos x="247" y="241"/>
                </a:cxn>
                <a:cxn ang="0">
                  <a:pos x="256" y="236"/>
                </a:cxn>
                <a:cxn ang="0">
                  <a:pos x="262" y="230"/>
                </a:cxn>
                <a:cxn ang="0">
                  <a:pos x="266" y="222"/>
                </a:cxn>
                <a:cxn ang="0">
                  <a:pos x="266" y="212"/>
                </a:cxn>
                <a:cxn ang="0">
                  <a:pos x="262" y="203"/>
                </a:cxn>
                <a:cxn ang="0">
                  <a:pos x="256" y="197"/>
                </a:cxn>
                <a:cxn ang="0">
                  <a:pos x="247" y="193"/>
                </a:cxn>
                <a:cxn ang="0">
                  <a:pos x="172" y="193"/>
                </a:cxn>
                <a:cxn ang="0">
                  <a:pos x="87" y="192"/>
                </a:cxn>
                <a:cxn ang="0">
                  <a:pos x="68" y="189"/>
                </a:cxn>
                <a:cxn ang="0">
                  <a:pos x="50" y="181"/>
                </a:cxn>
                <a:cxn ang="0">
                  <a:pos x="34" y="170"/>
                </a:cxn>
                <a:cxn ang="0">
                  <a:pos x="22" y="158"/>
                </a:cxn>
                <a:cxn ang="0">
                  <a:pos x="12" y="142"/>
                </a:cxn>
                <a:cxn ang="0">
                  <a:pos x="4" y="125"/>
                </a:cxn>
                <a:cxn ang="0">
                  <a:pos x="0" y="106"/>
                </a:cxn>
                <a:cxn ang="0">
                  <a:pos x="0" y="86"/>
                </a:cxn>
                <a:cxn ang="0">
                  <a:pos x="4" y="68"/>
                </a:cxn>
                <a:cxn ang="0">
                  <a:pos x="12" y="50"/>
                </a:cxn>
                <a:cxn ang="0">
                  <a:pos x="22" y="35"/>
                </a:cxn>
                <a:cxn ang="0">
                  <a:pos x="34" y="22"/>
                </a:cxn>
                <a:cxn ang="0">
                  <a:pos x="50" y="12"/>
                </a:cxn>
                <a:cxn ang="0">
                  <a:pos x="68" y="4"/>
                </a:cxn>
                <a:cxn ang="0">
                  <a:pos x="87" y="0"/>
                </a:cxn>
                <a:cxn ang="0">
                  <a:pos x="339" y="0"/>
                </a:cxn>
                <a:cxn ang="0">
                  <a:pos x="191" y="72"/>
                </a:cxn>
                <a:cxn ang="0">
                  <a:pos x="116" y="73"/>
                </a:cxn>
                <a:cxn ang="0">
                  <a:pos x="107" y="76"/>
                </a:cxn>
                <a:cxn ang="0">
                  <a:pos x="100" y="83"/>
                </a:cxn>
                <a:cxn ang="0">
                  <a:pos x="97" y="91"/>
                </a:cxn>
                <a:cxn ang="0">
                  <a:pos x="97" y="101"/>
                </a:cxn>
                <a:cxn ang="0">
                  <a:pos x="100" y="110"/>
                </a:cxn>
                <a:cxn ang="0">
                  <a:pos x="107" y="116"/>
                </a:cxn>
                <a:cxn ang="0">
                  <a:pos x="116" y="119"/>
                </a:cxn>
                <a:cxn ang="0">
                  <a:pos x="191" y="120"/>
                </a:cxn>
                <a:cxn ang="0">
                  <a:pos x="276" y="120"/>
                </a:cxn>
                <a:cxn ang="0">
                  <a:pos x="295" y="125"/>
                </a:cxn>
                <a:cxn ang="0">
                  <a:pos x="312" y="132"/>
                </a:cxn>
                <a:cxn ang="0">
                  <a:pos x="328" y="142"/>
                </a:cxn>
                <a:cxn ang="0">
                  <a:pos x="341" y="156"/>
                </a:cxn>
                <a:cxn ang="0">
                  <a:pos x="352" y="171"/>
                </a:cxn>
                <a:cxn ang="0">
                  <a:pos x="359" y="188"/>
                </a:cxn>
                <a:cxn ang="0">
                  <a:pos x="363" y="206"/>
                </a:cxn>
                <a:cxn ang="0">
                  <a:pos x="363" y="227"/>
                </a:cxn>
                <a:cxn ang="0">
                  <a:pos x="359" y="246"/>
                </a:cxn>
                <a:cxn ang="0">
                  <a:pos x="352" y="262"/>
                </a:cxn>
                <a:cxn ang="0">
                  <a:pos x="341" y="278"/>
                </a:cxn>
                <a:cxn ang="0">
                  <a:pos x="328" y="291"/>
                </a:cxn>
                <a:cxn ang="0">
                  <a:pos x="312" y="302"/>
                </a:cxn>
                <a:cxn ang="0">
                  <a:pos x="295" y="309"/>
                </a:cxn>
                <a:cxn ang="0">
                  <a:pos x="276" y="313"/>
                </a:cxn>
                <a:cxn ang="0">
                  <a:pos x="24" y="313"/>
                </a:cxn>
              </a:cxnLst>
              <a:rect l="0" t="0" r="r" b="b"/>
              <a:pathLst>
                <a:path w="363" h="313">
                  <a:moveTo>
                    <a:pt x="24" y="241"/>
                  </a:moveTo>
                  <a:lnTo>
                    <a:pt x="172" y="241"/>
                  </a:lnTo>
                  <a:lnTo>
                    <a:pt x="242" y="241"/>
                  </a:lnTo>
                  <a:lnTo>
                    <a:pt x="247" y="241"/>
                  </a:lnTo>
                  <a:lnTo>
                    <a:pt x="251" y="238"/>
                  </a:lnTo>
                  <a:lnTo>
                    <a:pt x="256" y="236"/>
                  </a:lnTo>
                  <a:lnTo>
                    <a:pt x="260" y="233"/>
                  </a:lnTo>
                  <a:lnTo>
                    <a:pt x="262" y="230"/>
                  </a:lnTo>
                  <a:lnTo>
                    <a:pt x="265" y="226"/>
                  </a:lnTo>
                  <a:lnTo>
                    <a:pt x="266" y="222"/>
                  </a:lnTo>
                  <a:lnTo>
                    <a:pt x="266" y="217"/>
                  </a:lnTo>
                  <a:lnTo>
                    <a:pt x="266" y="212"/>
                  </a:lnTo>
                  <a:lnTo>
                    <a:pt x="265" y="207"/>
                  </a:lnTo>
                  <a:lnTo>
                    <a:pt x="262" y="203"/>
                  </a:lnTo>
                  <a:lnTo>
                    <a:pt x="260" y="199"/>
                  </a:lnTo>
                  <a:lnTo>
                    <a:pt x="256" y="197"/>
                  </a:lnTo>
                  <a:lnTo>
                    <a:pt x="251" y="194"/>
                  </a:lnTo>
                  <a:lnTo>
                    <a:pt x="247" y="193"/>
                  </a:lnTo>
                  <a:lnTo>
                    <a:pt x="242" y="193"/>
                  </a:lnTo>
                  <a:lnTo>
                    <a:pt x="172" y="193"/>
                  </a:lnTo>
                  <a:lnTo>
                    <a:pt x="97" y="193"/>
                  </a:lnTo>
                  <a:lnTo>
                    <a:pt x="87" y="192"/>
                  </a:lnTo>
                  <a:lnTo>
                    <a:pt x="77" y="191"/>
                  </a:lnTo>
                  <a:lnTo>
                    <a:pt x="68" y="189"/>
                  </a:lnTo>
                  <a:lnTo>
                    <a:pt x="58" y="185"/>
                  </a:lnTo>
                  <a:lnTo>
                    <a:pt x="50" y="181"/>
                  </a:lnTo>
                  <a:lnTo>
                    <a:pt x="43" y="176"/>
                  </a:lnTo>
                  <a:lnTo>
                    <a:pt x="34" y="170"/>
                  </a:lnTo>
                  <a:lnTo>
                    <a:pt x="28" y="164"/>
                  </a:lnTo>
                  <a:lnTo>
                    <a:pt x="22" y="158"/>
                  </a:lnTo>
                  <a:lnTo>
                    <a:pt x="16" y="150"/>
                  </a:lnTo>
                  <a:lnTo>
                    <a:pt x="12" y="142"/>
                  </a:lnTo>
                  <a:lnTo>
                    <a:pt x="7" y="134"/>
                  </a:lnTo>
                  <a:lnTo>
                    <a:pt x="4" y="125"/>
                  </a:lnTo>
                  <a:lnTo>
                    <a:pt x="1" y="115"/>
                  </a:lnTo>
                  <a:lnTo>
                    <a:pt x="0" y="106"/>
                  </a:lnTo>
                  <a:lnTo>
                    <a:pt x="0" y="97"/>
                  </a:lnTo>
                  <a:lnTo>
                    <a:pt x="0" y="86"/>
                  </a:lnTo>
                  <a:lnTo>
                    <a:pt x="1" y="77"/>
                  </a:lnTo>
                  <a:lnTo>
                    <a:pt x="4" y="68"/>
                  </a:lnTo>
                  <a:lnTo>
                    <a:pt x="7" y="58"/>
                  </a:lnTo>
                  <a:lnTo>
                    <a:pt x="12" y="50"/>
                  </a:lnTo>
                  <a:lnTo>
                    <a:pt x="16" y="43"/>
                  </a:lnTo>
                  <a:lnTo>
                    <a:pt x="22" y="35"/>
                  </a:lnTo>
                  <a:lnTo>
                    <a:pt x="28" y="28"/>
                  </a:lnTo>
                  <a:lnTo>
                    <a:pt x="34" y="22"/>
                  </a:lnTo>
                  <a:lnTo>
                    <a:pt x="43" y="17"/>
                  </a:lnTo>
                  <a:lnTo>
                    <a:pt x="50" y="12"/>
                  </a:lnTo>
                  <a:lnTo>
                    <a:pt x="58" y="7"/>
                  </a:lnTo>
                  <a:lnTo>
                    <a:pt x="68" y="4"/>
                  </a:lnTo>
                  <a:lnTo>
                    <a:pt x="77" y="1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339" y="0"/>
                  </a:lnTo>
                  <a:lnTo>
                    <a:pt x="339" y="72"/>
                  </a:lnTo>
                  <a:lnTo>
                    <a:pt x="191" y="72"/>
                  </a:lnTo>
                  <a:lnTo>
                    <a:pt x="121" y="72"/>
                  </a:lnTo>
                  <a:lnTo>
                    <a:pt x="116" y="73"/>
                  </a:lnTo>
                  <a:lnTo>
                    <a:pt x="112" y="74"/>
                  </a:lnTo>
                  <a:lnTo>
                    <a:pt x="107" y="76"/>
                  </a:lnTo>
                  <a:lnTo>
                    <a:pt x="103" y="79"/>
                  </a:lnTo>
                  <a:lnTo>
                    <a:pt x="100" y="83"/>
                  </a:lnTo>
                  <a:lnTo>
                    <a:pt x="98" y="87"/>
                  </a:lnTo>
                  <a:lnTo>
                    <a:pt x="97" y="91"/>
                  </a:lnTo>
                  <a:lnTo>
                    <a:pt x="97" y="97"/>
                  </a:lnTo>
                  <a:lnTo>
                    <a:pt x="97" y="101"/>
                  </a:lnTo>
                  <a:lnTo>
                    <a:pt x="98" y="106"/>
                  </a:lnTo>
                  <a:lnTo>
                    <a:pt x="100" y="110"/>
                  </a:lnTo>
                  <a:lnTo>
                    <a:pt x="103" y="113"/>
                  </a:lnTo>
                  <a:lnTo>
                    <a:pt x="107" y="116"/>
                  </a:lnTo>
                  <a:lnTo>
                    <a:pt x="112" y="118"/>
                  </a:lnTo>
                  <a:lnTo>
                    <a:pt x="116" y="119"/>
                  </a:lnTo>
                  <a:lnTo>
                    <a:pt x="121" y="120"/>
                  </a:lnTo>
                  <a:lnTo>
                    <a:pt x="191" y="120"/>
                  </a:lnTo>
                  <a:lnTo>
                    <a:pt x="266" y="120"/>
                  </a:lnTo>
                  <a:lnTo>
                    <a:pt x="276" y="120"/>
                  </a:lnTo>
                  <a:lnTo>
                    <a:pt x="286" y="122"/>
                  </a:lnTo>
                  <a:lnTo>
                    <a:pt x="295" y="125"/>
                  </a:lnTo>
                  <a:lnTo>
                    <a:pt x="304" y="128"/>
                  </a:lnTo>
                  <a:lnTo>
                    <a:pt x="312" y="132"/>
                  </a:lnTo>
                  <a:lnTo>
                    <a:pt x="320" y="137"/>
                  </a:lnTo>
                  <a:lnTo>
                    <a:pt x="328" y="142"/>
                  </a:lnTo>
                  <a:lnTo>
                    <a:pt x="335" y="148"/>
                  </a:lnTo>
                  <a:lnTo>
                    <a:pt x="341" y="156"/>
                  </a:lnTo>
                  <a:lnTo>
                    <a:pt x="346" y="163"/>
                  </a:lnTo>
                  <a:lnTo>
                    <a:pt x="352" y="171"/>
                  </a:lnTo>
                  <a:lnTo>
                    <a:pt x="356" y="179"/>
                  </a:lnTo>
                  <a:lnTo>
                    <a:pt x="359" y="188"/>
                  </a:lnTo>
                  <a:lnTo>
                    <a:pt x="361" y="197"/>
                  </a:lnTo>
                  <a:lnTo>
                    <a:pt x="363" y="206"/>
                  </a:lnTo>
                  <a:lnTo>
                    <a:pt x="363" y="217"/>
                  </a:lnTo>
                  <a:lnTo>
                    <a:pt x="363" y="227"/>
                  </a:lnTo>
                  <a:lnTo>
                    <a:pt x="361" y="236"/>
                  </a:lnTo>
                  <a:lnTo>
                    <a:pt x="359" y="246"/>
                  </a:lnTo>
                  <a:lnTo>
                    <a:pt x="356" y="254"/>
                  </a:lnTo>
                  <a:lnTo>
                    <a:pt x="352" y="262"/>
                  </a:lnTo>
                  <a:lnTo>
                    <a:pt x="346" y="271"/>
                  </a:lnTo>
                  <a:lnTo>
                    <a:pt x="341" y="278"/>
                  </a:lnTo>
                  <a:lnTo>
                    <a:pt x="335" y="285"/>
                  </a:lnTo>
                  <a:lnTo>
                    <a:pt x="328" y="291"/>
                  </a:lnTo>
                  <a:lnTo>
                    <a:pt x="320" y="296"/>
                  </a:lnTo>
                  <a:lnTo>
                    <a:pt x="312" y="302"/>
                  </a:lnTo>
                  <a:lnTo>
                    <a:pt x="304" y="306"/>
                  </a:lnTo>
                  <a:lnTo>
                    <a:pt x="295" y="309"/>
                  </a:lnTo>
                  <a:lnTo>
                    <a:pt x="286" y="311"/>
                  </a:lnTo>
                  <a:lnTo>
                    <a:pt x="276" y="313"/>
                  </a:lnTo>
                  <a:lnTo>
                    <a:pt x="266" y="313"/>
                  </a:lnTo>
                  <a:lnTo>
                    <a:pt x="24" y="313"/>
                  </a:lnTo>
                  <a:lnTo>
                    <a:pt x="24" y="24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3" name="Rectangle 22"/>
            <p:cNvSpPr>
              <a:spLocks noChangeArrowheads="1"/>
            </p:cNvSpPr>
            <p:nvPr userDrawn="1"/>
          </p:nvSpPr>
          <p:spPr bwMode="auto">
            <a:xfrm>
              <a:off x="3497" y="3834"/>
              <a:ext cx="13" cy="3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4" name="Freeform 23"/>
            <p:cNvSpPr>
              <a:spLocks/>
            </p:cNvSpPr>
            <p:nvPr userDrawn="1"/>
          </p:nvSpPr>
          <p:spPr bwMode="auto">
            <a:xfrm>
              <a:off x="3519" y="3834"/>
              <a:ext cx="54" cy="39"/>
            </a:xfrm>
            <a:custGeom>
              <a:avLst/>
              <a:gdLst/>
              <a:ahLst/>
              <a:cxnLst>
                <a:cxn ang="0">
                  <a:pos x="339" y="313"/>
                </a:cxn>
                <a:cxn ang="0">
                  <a:pos x="436" y="313"/>
                </a:cxn>
                <a:cxn ang="0">
                  <a:pos x="436" y="0"/>
                </a:cxn>
                <a:cxn ang="0">
                  <a:pos x="339" y="0"/>
                </a:cxn>
                <a:cxn ang="0">
                  <a:pos x="339" y="229"/>
                </a:cxn>
                <a:cxn ang="0">
                  <a:pos x="328" y="229"/>
                </a:cxn>
                <a:cxn ang="0">
                  <a:pos x="170" y="0"/>
                </a:cxn>
                <a:cxn ang="0">
                  <a:pos x="97" y="0"/>
                </a:cxn>
                <a:cxn ang="0">
                  <a:pos x="0" y="0"/>
                </a:cxn>
                <a:cxn ang="0">
                  <a:pos x="0" y="313"/>
                </a:cxn>
                <a:cxn ang="0">
                  <a:pos x="97" y="313"/>
                </a:cxn>
                <a:cxn ang="0">
                  <a:pos x="97" y="84"/>
                </a:cxn>
                <a:cxn ang="0">
                  <a:pos x="110" y="84"/>
                </a:cxn>
                <a:cxn ang="0">
                  <a:pos x="267" y="313"/>
                </a:cxn>
                <a:cxn ang="0">
                  <a:pos x="339" y="313"/>
                </a:cxn>
              </a:cxnLst>
              <a:rect l="0" t="0" r="r" b="b"/>
              <a:pathLst>
                <a:path w="436" h="313">
                  <a:moveTo>
                    <a:pt x="339" y="313"/>
                  </a:moveTo>
                  <a:lnTo>
                    <a:pt x="436" y="313"/>
                  </a:lnTo>
                  <a:lnTo>
                    <a:pt x="436" y="0"/>
                  </a:lnTo>
                  <a:lnTo>
                    <a:pt x="339" y="0"/>
                  </a:lnTo>
                  <a:lnTo>
                    <a:pt x="339" y="229"/>
                  </a:lnTo>
                  <a:lnTo>
                    <a:pt x="328" y="229"/>
                  </a:lnTo>
                  <a:lnTo>
                    <a:pt x="170" y="0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313"/>
                  </a:lnTo>
                  <a:lnTo>
                    <a:pt x="97" y="313"/>
                  </a:lnTo>
                  <a:lnTo>
                    <a:pt x="97" y="84"/>
                  </a:lnTo>
                  <a:lnTo>
                    <a:pt x="110" y="84"/>
                  </a:lnTo>
                  <a:lnTo>
                    <a:pt x="267" y="313"/>
                  </a:lnTo>
                  <a:lnTo>
                    <a:pt x="339" y="31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5" name="Freeform 24"/>
            <p:cNvSpPr>
              <a:spLocks noEditPoints="1"/>
            </p:cNvSpPr>
            <p:nvPr userDrawn="1"/>
          </p:nvSpPr>
          <p:spPr bwMode="auto">
            <a:xfrm>
              <a:off x="3582" y="3834"/>
              <a:ext cx="58" cy="39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67" y="0"/>
                </a:cxn>
                <a:cxn ang="0">
                  <a:pos x="194" y="0"/>
                </a:cxn>
                <a:cxn ang="0">
                  <a:pos x="170" y="0"/>
                </a:cxn>
                <a:cxn ang="0">
                  <a:pos x="0" y="313"/>
                </a:cxn>
                <a:cxn ang="0">
                  <a:pos x="97" y="313"/>
                </a:cxn>
                <a:cxn ang="0">
                  <a:pos x="137" y="241"/>
                </a:cxn>
                <a:cxn ang="0">
                  <a:pos x="325" y="241"/>
                </a:cxn>
                <a:cxn ang="0">
                  <a:pos x="364" y="313"/>
                </a:cxn>
                <a:cxn ang="0">
                  <a:pos x="461" y="313"/>
                </a:cxn>
                <a:cxn ang="0">
                  <a:pos x="291" y="0"/>
                </a:cxn>
                <a:cxn ang="0">
                  <a:pos x="175" y="168"/>
                </a:cxn>
                <a:cxn ang="0">
                  <a:pos x="231" y="67"/>
                </a:cxn>
                <a:cxn ang="0">
                  <a:pos x="286" y="168"/>
                </a:cxn>
                <a:cxn ang="0">
                  <a:pos x="175" y="168"/>
                </a:cxn>
              </a:cxnLst>
              <a:rect l="0" t="0" r="r" b="b"/>
              <a:pathLst>
                <a:path w="461" h="313">
                  <a:moveTo>
                    <a:pt x="291" y="0"/>
                  </a:moveTo>
                  <a:lnTo>
                    <a:pt x="267" y="0"/>
                  </a:lnTo>
                  <a:lnTo>
                    <a:pt x="194" y="0"/>
                  </a:lnTo>
                  <a:lnTo>
                    <a:pt x="170" y="0"/>
                  </a:lnTo>
                  <a:lnTo>
                    <a:pt x="0" y="313"/>
                  </a:lnTo>
                  <a:lnTo>
                    <a:pt x="97" y="313"/>
                  </a:lnTo>
                  <a:lnTo>
                    <a:pt x="137" y="241"/>
                  </a:lnTo>
                  <a:lnTo>
                    <a:pt x="325" y="241"/>
                  </a:lnTo>
                  <a:lnTo>
                    <a:pt x="364" y="313"/>
                  </a:lnTo>
                  <a:lnTo>
                    <a:pt x="461" y="313"/>
                  </a:lnTo>
                  <a:lnTo>
                    <a:pt x="291" y="0"/>
                  </a:lnTo>
                  <a:close/>
                  <a:moveTo>
                    <a:pt x="175" y="168"/>
                  </a:moveTo>
                  <a:lnTo>
                    <a:pt x="231" y="67"/>
                  </a:lnTo>
                  <a:lnTo>
                    <a:pt x="286" y="168"/>
                  </a:lnTo>
                  <a:lnTo>
                    <a:pt x="175" y="16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6" name="Freeform 25"/>
            <p:cNvSpPr>
              <a:spLocks noEditPoints="1"/>
            </p:cNvSpPr>
            <p:nvPr userDrawn="1"/>
          </p:nvSpPr>
          <p:spPr bwMode="auto">
            <a:xfrm>
              <a:off x="3821" y="3623"/>
              <a:ext cx="89" cy="160"/>
            </a:xfrm>
            <a:custGeom>
              <a:avLst/>
              <a:gdLst/>
              <a:ahLst/>
              <a:cxnLst>
                <a:cxn ang="0">
                  <a:pos x="345" y="1268"/>
                </a:cxn>
                <a:cxn ang="0">
                  <a:pos x="332" y="1165"/>
                </a:cxn>
                <a:cxn ang="0">
                  <a:pos x="323" y="1082"/>
                </a:cxn>
                <a:cxn ang="0">
                  <a:pos x="339" y="977"/>
                </a:cxn>
                <a:cxn ang="0">
                  <a:pos x="364" y="854"/>
                </a:cxn>
                <a:cxn ang="0">
                  <a:pos x="355" y="811"/>
                </a:cxn>
                <a:cxn ang="0">
                  <a:pos x="248" y="796"/>
                </a:cxn>
                <a:cxn ang="0">
                  <a:pos x="223" y="751"/>
                </a:cxn>
                <a:cxn ang="0">
                  <a:pos x="271" y="669"/>
                </a:cxn>
                <a:cxn ang="0">
                  <a:pos x="333" y="571"/>
                </a:cxn>
                <a:cxn ang="0">
                  <a:pos x="342" y="486"/>
                </a:cxn>
                <a:cxn ang="0">
                  <a:pos x="271" y="460"/>
                </a:cxn>
                <a:cxn ang="0">
                  <a:pos x="254" y="430"/>
                </a:cxn>
                <a:cxn ang="0">
                  <a:pos x="304" y="365"/>
                </a:cxn>
                <a:cxn ang="0">
                  <a:pos x="372" y="284"/>
                </a:cxn>
                <a:cxn ang="0">
                  <a:pos x="352" y="150"/>
                </a:cxn>
                <a:cxn ang="0">
                  <a:pos x="355" y="61"/>
                </a:cxn>
                <a:cxn ang="0">
                  <a:pos x="381" y="16"/>
                </a:cxn>
                <a:cxn ang="0">
                  <a:pos x="415" y="56"/>
                </a:cxn>
                <a:cxn ang="0">
                  <a:pos x="439" y="125"/>
                </a:cxn>
                <a:cxn ang="0">
                  <a:pos x="414" y="262"/>
                </a:cxn>
                <a:cxn ang="0">
                  <a:pos x="423" y="303"/>
                </a:cxn>
                <a:cxn ang="0">
                  <a:pos x="470" y="316"/>
                </a:cxn>
                <a:cxn ang="0">
                  <a:pos x="588" y="277"/>
                </a:cxn>
                <a:cxn ang="0">
                  <a:pos x="663" y="262"/>
                </a:cxn>
                <a:cxn ang="0">
                  <a:pos x="692" y="285"/>
                </a:cxn>
                <a:cxn ang="0">
                  <a:pos x="702" y="339"/>
                </a:cxn>
                <a:cxn ang="0">
                  <a:pos x="549" y="506"/>
                </a:cxn>
                <a:cxn ang="0">
                  <a:pos x="505" y="569"/>
                </a:cxn>
                <a:cxn ang="0">
                  <a:pos x="526" y="582"/>
                </a:cxn>
                <a:cxn ang="0">
                  <a:pos x="573" y="552"/>
                </a:cxn>
                <a:cxn ang="0">
                  <a:pos x="613" y="555"/>
                </a:cxn>
                <a:cxn ang="0">
                  <a:pos x="636" y="585"/>
                </a:cxn>
                <a:cxn ang="0">
                  <a:pos x="626" y="633"/>
                </a:cxn>
                <a:cxn ang="0">
                  <a:pos x="568" y="686"/>
                </a:cxn>
                <a:cxn ang="0">
                  <a:pos x="472" y="731"/>
                </a:cxn>
                <a:cxn ang="0">
                  <a:pos x="431" y="820"/>
                </a:cxn>
                <a:cxn ang="0">
                  <a:pos x="435" y="1020"/>
                </a:cxn>
                <a:cxn ang="0">
                  <a:pos x="432" y="1174"/>
                </a:cxn>
                <a:cxn ang="0">
                  <a:pos x="384" y="1267"/>
                </a:cxn>
                <a:cxn ang="0">
                  <a:pos x="0" y="732"/>
                </a:cxn>
                <a:cxn ang="0">
                  <a:pos x="28" y="651"/>
                </a:cxn>
                <a:cxn ang="0">
                  <a:pos x="93" y="470"/>
                </a:cxn>
                <a:cxn ang="0">
                  <a:pos x="143" y="396"/>
                </a:cxn>
                <a:cxn ang="0">
                  <a:pos x="166" y="409"/>
                </a:cxn>
                <a:cxn ang="0">
                  <a:pos x="169" y="519"/>
                </a:cxn>
                <a:cxn ang="0">
                  <a:pos x="169" y="585"/>
                </a:cxn>
                <a:cxn ang="0">
                  <a:pos x="158" y="652"/>
                </a:cxn>
                <a:cxn ang="0">
                  <a:pos x="100" y="770"/>
                </a:cxn>
                <a:cxn ang="0">
                  <a:pos x="54" y="805"/>
                </a:cxn>
                <a:cxn ang="0">
                  <a:pos x="11" y="783"/>
                </a:cxn>
                <a:cxn ang="0">
                  <a:pos x="447" y="423"/>
                </a:cxn>
                <a:cxn ang="0">
                  <a:pos x="461" y="396"/>
                </a:cxn>
                <a:cxn ang="0">
                  <a:pos x="519" y="379"/>
                </a:cxn>
                <a:cxn ang="0">
                  <a:pos x="518" y="393"/>
                </a:cxn>
              </a:cxnLst>
              <a:rect l="0" t="0" r="r" b="b"/>
              <a:pathLst>
                <a:path w="708" h="1276">
                  <a:moveTo>
                    <a:pt x="365" y="1276"/>
                  </a:moveTo>
                  <a:lnTo>
                    <a:pt x="362" y="1272"/>
                  </a:lnTo>
                  <a:lnTo>
                    <a:pt x="360" y="1270"/>
                  </a:lnTo>
                  <a:lnTo>
                    <a:pt x="357" y="1268"/>
                  </a:lnTo>
                  <a:lnTo>
                    <a:pt x="352" y="1267"/>
                  </a:lnTo>
                  <a:lnTo>
                    <a:pt x="345" y="1268"/>
                  </a:lnTo>
                  <a:lnTo>
                    <a:pt x="339" y="1270"/>
                  </a:lnTo>
                  <a:lnTo>
                    <a:pt x="335" y="1251"/>
                  </a:lnTo>
                  <a:lnTo>
                    <a:pt x="333" y="1234"/>
                  </a:lnTo>
                  <a:lnTo>
                    <a:pt x="332" y="1217"/>
                  </a:lnTo>
                  <a:lnTo>
                    <a:pt x="332" y="1199"/>
                  </a:lnTo>
                  <a:lnTo>
                    <a:pt x="332" y="1165"/>
                  </a:lnTo>
                  <a:lnTo>
                    <a:pt x="334" y="1130"/>
                  </a:lnTo>
                  <a:lnTo>
                    <a:pt x="331" y="1122"/>
                  </a:lnTo>
                  <a:lnTo>
                    <a:pt x="327" y="1112"/>
                  </a:lnTo>
                  <a:lnTo>
                    <a:pt x="325" y="1103"/>
                  </a:lnTo>
                  <a:lnTo>
                    <a:pt x="324" y="1093"/>
                  </a:lnTo>
                  <a:lnTo>
                    <a:pt x="323" y="1082"/>
                  </a:lnTo>
                  <a:lnTo>
                    <a:pt x="324" y="1072"/>
                  </a:lnTo>
                  <a:lnTo>
                    <a:pt x="324" y="1061"/>
                  </a:lnTo>
                  <a:lnTo>
                    <a:pt x="325" y="1049"/>
                  </a:lnTo>
                  <a:lnTo>
                    <a:pt x="328" y="1025"/>
                  </a:lnTo>
                  <a:lnTo>
                    <a:pt x="334" y="1001"/>
                  </a:lnTo>
                  <a:lnTo>
                    <a:pt x="339" y="977"/>
                  </a:lnTo>
                  <a:lnTo>
                    <a:pt x="345" y="952"/>
                  </a:lnTo>
                  <a:lnTo>
                    <a:pt x="350" y="928"/>
                  </a:lnTo>
                  <a:lnTo>
                    <a:pt x="357" y="905"/>
                  </a:lnTo>
                  <a:lnTo>
                    <a:pt x="361" y="884"/>
                  </a:lnTo>
                  <a:lnTo>
                    <a:pt x="363" y="863"/>
                  </a:lnTo>
                  <a:lnTo>
                    <a:pt x="364" y="854"/>
                  </a:lnTo>
                  <a:lnTo>
                    <a:pt x="364" y="845"/>
                  </a:lnTo>
                  <a:lnTo>
                    <a:pt x="363" y="837"/>
                  </a:lnTo>
                  <a:lnTo>
                    <a:pt x="362" y="830"/>
                  </a:lnTo>
                  <a:lnTo>
                    <a:pt x="361" y="822"/>
                  </a:lnTo>
                  <a:lnTo>
                    <a:pt x="358" y="816"/>
                  </a:lnTo>
                  <a:lnTo>
                    <a:pt x="355" y="811"/>
                  </a:lnTo>
                  <a:lnTo>
                    <a:pt x="350" y="807"/>
                  </a:lnTo>
                  <a:lnTo>
                    <a:pt x="322" y="807"/>
                  </a:lnTo>
                  <a:lnTo>
                    <a:pt x="298" y="806"/>
                  </a:lnTo>
                  <a:lnTo>
                    <a:pt x="278" y="804"/>
                  </a:lnTo>
                  <a:lnTo>
                    <a:pt x="262" y="800"/>
                  </a:lnTo>
                  <a:lnTo>
                    <a:pt x="248" y="796"/>
                  </a:lnTo>
                  <a:lnTo>
                    <a:pt x="238" y="790"/>
                  </a:lnTo>
                  <a:lnTo>
                    <a:pt x="229" y="784"/>
                  </a:lnTo>
                  <a:lnTo>
                    <a:pt x="225" y="777"/>
                  </a:lnTo>
                  <a:lnTo>
                    <a:pt x="222" y="770"/>
                  </a:lnTo>
                  <a:lnTo>
                    <a:pt x="222" y="760"/>
                  </a:lnTo>
                  <a:lnTo>
                    <a:pt x="223" y="751"/>
                  </a:lnTo>
                  <a:lnTo>
                    <a:pt x="226" y="742"/>
                  </a:lnTo>
                  <a:lnTo>
                    <a:pt x="230" y="730"/>
                  </a:lnTo>
                  <a:lnTo>
                    <a:pt x="237" y="719"/>
                  </a:lnTo>
                  <a:lnTo>
                    <a:pt x="244" y="708"/>
                  </a:lnTo>
                  <a:lnTo>
                    <a:pt x="252" y="695"/>
                  </a:lnTo>
                  <a:lnTo>
                    <a:pt x="271" y="669"/>
                  </a:lnTo>
                  <a:lnTo>
                    <a:pt x="290" y="642"/>
                  </a:lnTo>
                  <a:lnTo>
                    <a:pt x="299" y="629"/>
                  </a:lnTo>
                  <a:lnTo>
                    <a:pt x="309" y="614"/>
                  </a:lnTo>
                  <a:lnTo>
                    <a:pt x="318" y="600"/>
                  </a:lnTo>
                  <a:lnTo>
                    <a:pt x="325" y="585"/>
                  </a:lnTo>
                  <a:lnTo>
                    <a:pt x="333" y="571"/>
                  </a:lnTo>
                  <a:lnTo>
                    <a:pt x="339" y="556"/>
                  </a:lnTo>
                  <a:lnTo>
                    <a:pt x="343" y="542"/>
                  </a:lnTo>
                  <a:lnTo>
                    <a:pt x="346" y="527"/>
                  </a:lnTo>
                  <a:lnTo>
                    <a:pt x="346" y="514"/>
                  </a:lnTo>
                  <a:lnTo>
                    <a:pt x="345" y="499"/>
                  </a:lnTo>
                  <a:lnTo>
                    <a:pt x="342" y="486"/>
                  </a:lnTo>
                  <a:lnTo>
                    <a:pt x="337" y="471"/>
                  </a:lnTo>
                  <a:lnTo>
                    <a:pt x="319" y="471"/>
                  </a:lnTo>
                  <a:lnTo>
                    <a:pt x="303" y="469"/>
                  </a:lnTo>
                  <a:lnTo>
                    <a:pt x="291" y="467"/>
                  </a:lnTo>
                  <a:lnTo>
                    <a:pt x="279" y="464"/>
                  </a:lnTo>
                  <a:lnTo>
                    <a:pt x="271" y="460"/>
                  </a:lnTo>
                  <a:lnTo>
                    <a:pt x="264" y="457"/>
                  </a:lnTo>
                  <a:lnTo>
                    <a:pt x="259" y="452"/>
                  </a:lnTo>
                  <a:lnTo>
                    <a:pt x="255" y="447"/>
                  </a:lnTo>
                  <a:lnTo>
                    <a:pt x="253" y="442"/>
                  </a:lnTo>
                  <a:lnTo>
                    <a:pt x="253" y="436"/>
                  </a:lnTo>
                  <a:lnTo>
                    <a:pt x="254" y="430"/>
                  </a:lnTo>
                  <a:lnTo>
                    <a:pt x="257" y="424"/>
                  </a:lnTo>
                  <a:lnTo>
                    <a:pt x="260" y="418"/>
                  </a:lnTo>
                  <a:lnTo>
                    <a:pt x="264" y="410"/>
                  </a:lnTo>
                  <a:lnTo>
                    <a:pt x="269" y="403"/>
                  </a:lnTo>
                  <a:lnTo>
                    <a:pt x="275" y="396"/>
                  </a:lnTo>
                  <a:lnTo>
                    <a:pt x="304" y="365"/>
                  </a:lnTo>
                  <a:lnTo>
                    <a:pt x="335" y="334"/>
                  </a:lnTo>
                  <a:lnTo>
                    <a:pt x="349" y="319"/>
                  </a:lnTo>
                  <a:lnTo>
                    <a:pt x="361" y="305"/>
                  </a:lnTo>
                  <a:lnTo>
                    <a:pt x="366" y="297"/>
                  </a:lnTo>
                  <a:lnTo>
                    <a:pt x="369" y="290"/>
                  </a:lnTo>
                  <a:lnTo>
                    <a:pt x="372" y="284"/>
                  </a:lnTo>
                  <a:lnTo>
                    <a:pt x="374" y="278"/>
                  </a:lnTo>
                  <a:lnTo>
                    <a:pt x="370" y="248"/>
                  </a:lnTo>
                  <a:lnTo>
                    <a:pt x="363" y="211"/>
                  </a:lnTo>
                  <a:lnTo>
                    <a:pt x="359" y="192"/>
                  </a:lnTo>
                  <a:lnTo>
                    <a:pt x="356" y="171"/>
                  </a:lnTo>
                  <a:lnTo>
                    <a:pt x="352" y="150"/>
                  </a:lnTo>
                  <a:lnTo>
                    <a:pt x="350" y="130"/>
                  </a:lnTo>
                  <a:lnTo>
                    <a:pt x="349" y="109"/>
                  </a:lnTo>
                  <a:lnTo>
                    <a:pt x="350" y="89"/>
                  </a:lnTo>
                  <a:lnTo>
                    <a:pt x="351" y="80"/>
                  </a:lnTo>
                  <a:lnTo>
                    <a:pt x="352" y="71"/>
                  </a:lnTo>
                  <a:lnTo>
                    <a:pt x="355" y="61"/>
                  </a:lnTo>
                  <a:lnTo>
                    <a:pt x="358" y="53"/>
                  </a:lnTo>
                  <a:lnTo>
                    <a:pt x="361" y="45"/>
                  </a:lnTo>
                  <a:lnTo>
                    <a:pt x="365" y="36"/>
                  </a:lnTo>
                  <a:lnTo>
                    <a:pt x="369" y="29"/>
                  </a:lnTo>
                  <a:lnTo>
                    <a:pt x="374" y="22"/>
                  </a:lnTo>
                  <a:lnTo>
                    <a:pt x="381" y="16"/>
                  </a:lnTo>
                  <a:lnTo>
                    <a:pt x="387" y="10"/>
                  </a:lnTo>
                  <a:lnTo>
                    <a:pt x="395" y="5"/>
                  </a:lnTo>
                  <a:lnTo>
                    <a:pt x="404" y="0"/>
                  </a:lnTo>
                  <a:lnTo>
                    <a:pt x="410" y="25"/>
                  </a:lnTo>
                  <a:lnTo>
                    <a:pt x="413" y="46"/>
                  </a:lnTo>
                  <a:lnTo>
                    <a:pt x="415" y="56"/>
                  </a:lnTo>
                  <a:lnTo>
                    <a:pt x="419" y="68"/>
                  </a:lnTo>
                  <a:lnTo>
                    <a:pt x="427" y="82"/>
                  </a:lnTo>
                  <a:lnTo>
                    <a:pt x="437" y="97"/>
                  </a:lnTo>
                  <a:lnTo>
                    <a:pt x="438" y="107"/>
                  </a:lnTo>
                  <a:lnTo>
                    <a:pt x="439" y="116"/>
                  </a:lnTo>
                  <a:lnTo>
                    <a:pt x="439" y="125"/>
                  </a:lnTo>
                  <a:lnTo>
                    <a:pt x="439" y="135"/>
                  </a:lnTo>
                  <a:lnTo>
                    <a:pt x="436" y="154"/>
                  </a:lnTo>
                  <a:lnTo>
                    <a:pt x="432" y="175"/>
                  </a:lnTo>
                  <a:lnTo>
                    <a:pt x="422" y="216"/>
                  </a:lnTo>
                  <a:lnTo>
                    <a:pt x="415" y="253"/>
                  </a:lnTo>
                  <a:lnTo>
                    <a:pt x="414" y="262"/>
                  </a:lnTo>
                  <a:lnTo>
                    <a:pt x="414" y="270"/>
                  </a:lnTo>
                  <a:lnTo>
                    <a:pt x="414" y="278"/>
                  </a:lnTo>
                  <a:lnTo>
                    <a:pt x="415" y="285"/>
                  </a:lnTo>
                  <a:lnTo>
                    <a:pt x="417" y="291"/>
                  </a:lnTo>
                  <a:lnTo>
                    <a:pt x="419" y="297"/>
                  </a:lnTo>
                  <a:lnTo>
                    <a:pt x="423" y="303"/>
                  </a:lnTo>
                  <a:lnTo>
                    <a:pt x="429" y="307"/>
                  </a:lnTo>
                  <a:lnTo>
                    <a:pt x="434" y="311"/>
                  </a:lnTo>
                  <a:lnTo>
                    <a:pt x="441" y="314"/>
                  </a:lnTo>
                  <a:lnTo>
                    <a:pt x="449" y="315"/>
                  </a:lnTo>
                  <a:lnTo>
                    <a:pt x="459" y="316"/>
                  </a:lnTo>
                  <a:lnTo>
                    <a:pt x="470" y="316"/>
                  </a:lnTo>
                  <a:lnTo>
                    <a:pt x="483" y="315"/>
                  </a:lnTo>
                  <a:lnTo>
                    <a:pt x="497" y="313"/>
                  </a:lnTo>
                  <a:lnTo>
                    <a:pt x="514" y="309"/>
                  </a:lnTo>
                  <a:lnTo>
                    <a:pt x="543" y="297"/>
                  </a:lnTo>
                  <a:lnTo>
                    <a:pt x="573" y="283"/>
                  </a:lnTo>
                  <a:lnTo>
                    <a:pt x="588" y="277"/>
                  </a:lnTo>
                  <a:lnTo>
                    <a:pt x="603" y="270"/>
                  </a:lnTo>
                  <a:lnTo>
                    <a:pt x="617" y="266"/>
                  </a:lnTo>
                  <a:lnTo>
                    <a:pt x="631" y="262"/>
                  </a:lnTo>
                  <a:lnTo>
                    <a:pt x="645" y="261"/>
                  </a:lnTo>
                  <a:lnTo>
                    <a:pt x="657" y="261"/>
                  </a:lnTo>
                  <a:lnTo>
                    <a:pt x="663" y="262"/>
                  </a:lnTo>
                  <a:lnTo>
                    <a:pt x="669" y="264"/>
                  </a:lnTo>
                  <a:lnTo>
                    <a:pt x="674" y="267"/>
                  </a:lnTo>
                  <a:lnTo>
                    <a:pt x="679" y="270"/>
                  </a:lnTo>
                  <a:lnTo>
                    <a:pt x="684" y="275"/>
                  </a:lnTo>
                  <a:lnTo>
                    <a:pt x="688" y="280"/>
                  </a:lnTo>
                  <a:lnTo>
                    <a:pt x="692" y="285"/>
                  </a:lnTo>
                  <a:lnTo>
                    <a:pt x="697" y="292"/>
                  </a:lnTo>
                  <a:lnTo>
                    <a:pt x="700" y="299"/>
                  </a:lnTo>
                  <a:lnTo>
                    <a:pt x="703" y="309"/>
                  </a:lnTo>
                  <a:lnTo>
                    <a:pt x="706" y="318"/>
                  </a:lnTo>
                  <a:lnTo>
                    <a:pt x="708" y="329"/>
                  </a:lnTo>
                  <a:lnTo>
                    <a:pt x="702" y="339"/>
                  </a:lnTo>
                  <a:lnTo>
                    <a:pt x="690" y="352"/>
                  </a:lnTo>
                  <a:lnTo>
                    <a:pt x="674" y="369"/>
                  </a:lnTo>
                  <a:lnTo>
                    <a:pt x="656" y="390"/>
                  </a:lnTo>
                  <a:lnTo>
                    <a:pt x="612" y="435"/>
                  </a:lnTo>
                  <a:lnTo>
                    <a:pt x="568" y="483"/>
                  </a:lnTo>
                  <a:lnTo>
                    <a:pt x="549" y="506"/>
                  </a:lnTo>
                  <a:lnTo>
                    <a:pt x="531" y="527"/>
                  </a:lnTo>
                  <a:lnTo>
                    <a:pt x="524" y="537"/>
                  </a:lnTo>
                  <a:lnTo>
                    <a:pt x="517" y="546"/>
                  </a:lnTo>
                  <a:lnTo>
                    <a:pt x="512" y="554"/>
                  </a:lnTo>
                  <a:lnTo>
                    <a:pt x="508" y="561"/>
                  </a:lnTo>
                  <a:lnTo>
                    <a:pt x="505" y="569"/>
                  </a:lnTo>
                  <a:lnTo>
                    <a:pt x="504" y="574"/>
                  </a:lnTo>
                  <a:lnTo>
                    <a:pt x="505" y="578"/>
                  </a:lnTo>
                  <a:lnTo>
                    <a:pt x="507" y="581"/>
                  </a:lnTo>
                  <a:lnTo>
                    <a:pt x="511" y="583"/>
                  </a:lnTo>
                  <a:lnTo>
                    <a:pt x="517" y="584"/>
                  </a:lnTo>
                  <a:lnTo>
                    <a:pt x="526" y="582"/>
                  </a:lnTo>
                  <a:lnTo>
                    <a:pt x="536" y="580"/>
                  </a:lnTo>
                  <a:lnTo>
                    <a:pt x="543" y="572"/>
                  </a:lnTo>
                  <a:lnTo>
                    <a:pt x="551" y="566"/>
                  </a:lnTo>
                  <a:lnTo>
                    <a:pt x="558" y="560"/>
                  </a:lnTo>
                  <a:lnTo>
                    <a:pt x="565" y="555"/>
                  </a:lnTo>
                  <a:lnTo>
                    <a:pt x="573" y="552"/>
                  </a:lnTo>
                  <a:lnTo>
                    <a:pt x="580" y="551"/>
                  </a:lnTo>
                  <a:lnTo>
                    <a:pt x="587" y="550"/>
                  </a:lnTo>
                  <a:lnTo>
                    <a:pt x="594" y="549"/>
                  </a:lnTo>
                  <a:lnTo>
                    <a:pt x="601" y="550"/>
                  </a:lnTo>
                  <a:lnTo>
                    <a:pt x="607" y="552"/>
                  </a:lnTo>
                  <a:lnTo>
                    <a:pt x="613" y="555"/>
                  </a:lnTo>
                  <a:lnTo>
                    <a:pt x="618" y="558"/>
                  </a:lnTo>
                  <a:lnTo>
                    <a:pt x="624" y="563"/>
                  </a:lnTo>
                  <a:lnTo>
                    <a:pt x="628" y="568"/>
                  </a:lnTo>
                  <a:lnTo>
                    <a:pt x="631" y="573"/>
                  </a:lnTo>
                  <a:lnTo>
                    <a:pt x="634" y="579"/>
                  </a:lnTo>
                  <a:lnTo>
                    <a:pt x="636" y="585"/>
                  </a:lnTo>
                  <a:lnTo>
                    <a:pt x="637" y="593"/>
                  </a:lnTo>
                  <a:lnTo>
                    <a:pt x="637" y="600"/>
                  </a:lnTo>
                  <a:lnTo>
                    <a:pt x="636" y="608"/>
                  </a:lnTo>
                  <a:lnTo>
                    <a:pt x="634" y="615"/>
                  </a:lnTo>
                  <a:lnTo>
                    <a:pt x="631" y="625"/>
                  </a:lnTo>
                  <a:lnTo>
                    <a:pt x="626" y="633"/>
                  </a:lnTo>
                  <a:lnTo>
                    <a:pt x="621" y="641"/>
                  </a:lnTo>
                  <a:lnTo>
                    <a:pt x="613" y="651"/>
                  </a:lnTo>
                  <a:lnTo>
                    <a:pt x="604" y="659"/>
                  </a:lnTo>
                  <a:lnTo>
                    <a:pt x="593" y="668"/>
                  </a:lnTo>
                  <a:lnTo>
                    <a:pt x="582" y="677"/>
                  </a:lnTo>
                  <a:lnTo>
                    <a:pt x="568" y="686"/>
                  </a:lnTo>
                  <a:lnTo>
                    <a:pt x="554" y="694"/>
                  </a:lnTo>
                  <a:lnTo>
                    <a:pt x="536" y="703"/>
                  </a:lnTo>
                  <a:lnTo>
                    <a:pt x="517" y="711"/>
                  </a:lnTo>
                  <a:lnTo>
                    <a:pt x="500" y="716"/>
                  </a:lnTo>
                  <a:lnTo>
                    <a:pt x="485" y="722"/>
                  </a:lnTo>
                  <a:lnTo>
                    <a:pt x="472" y="731"/>
                  </a:lnTo>
                  <a:lnTo>
                    <a:pt x="461" y="742"/>
                  </a:lnTo>
                  <a:lnTo>
                    <a:pt x="452" y="755"/>
                  </a:lnTo>
                  <a:lnTo>
                    <a:pt x="444" y="769"/>
                  </a:lnTo>
                  <a:lnTo>
                    <a:pt x="439" y="785"/>
                  </a:lnTo>
                  <a:lnTo>
                    <a:pt x="435" y="802"/>
                  </a:lnTo>
                  <a:lnTo>
                    <a:pt x="431" y="820"/>
                  </a:lnTo>
                  <a:lnTo>
                    <a:pt x="429" y="840"/>
                  </a:lnTo>
                  <a:lnTo>
                    <a:pt x="428" y="861"/>
                  </a:lnTo>
                  <a:lnTo>
                    <a:pt x="428" y="882"/>
                  </a:lnTo>
                  <a:lnTo>
                    <a:pt x="429" y="926"/>
                  </a:lnTo>
                  <a:lnTo>
                    <a:pt x="432" y="973"/>
                  </a:lnTo>
                  <a:lnTo>
                    <a:pt x="435" y="1020"/>
                  </a:lnTo>
                  <a:lnTo>
                    <a:pt x="437" y="1066"/>
                  </a:lnTo>
                  <a:lnTo>
                    <a:pt x="438" y="1090"/>
                  </a:lnTo>
                  <a:lnTo>
                    <a:pt x="437" y="1111"/>
                  </a:lnTo>
                  <a:lnTo>
                    <a:pt x="437" y="1133"/>
                  </a:lnTo>
                  <a:lnTo>
                    <a:pt x="435" y="1154"/>
                  </a:lnTo>
                  <a:lnTo>
                    <a:pt x="432" y="1174"/>
                  </a:lnTo>
                  <a:lnTo>
                    <a:pt x="428" y="1192"/>
                  </a:lnTo>
                  <a:lnTo>
                    <a:pt x="422" y="1210"/>
                  </a:lnTo>
                  <a:lnTo>
                    <a:pt x="415" y="1226"/>
                  </a:lnTo>
                  <a:lnTo>
                    <a:pt x="407" y="1242"/>
                  </a:lnTo>
                  <a:lnTo>
                    <a:pt x="396" y="1254"/>
                  </a:lnTo>
                  <a:lnTo>
                    <a:pt x="384" y="1267"/>
                  </a:lnTo>
                  <a:lnTo>
                    <a:pt x="369" y="1276"/>
                  </a:lnTo>
                  <a:lnTo>
                    <a:pt x="367" y="1276"/>
                  </a:lnTo>
                  <a:lnTo>
                    <a:pt x="365" y="1276"/>
                  </a:lnTo>
                  <a:close/>
                  <a:moveTo>
                    <a:pt x="0" y="758"/>
                  </a:moveTo>
                  <a:lnTo>
                    <a:pt x="0" y="746"/>
                  </a:lnTo>
                  <a:lnTo>
                    <a:pt x="0" y="732"/>
                  </a:lnTo>
                  <a:lnTo>
                    <a:pt x="6" y="722"/>
                  </a:lnTo>
                  <a:lnTo>
                    <a:pt x="11" y="713"/>
                  </a:lnTo>
                  <a:lnTo>
                    <a:pt x="15" y="702"/>
                  </a:lnTo>
                  <a:lnTo>
                    <a:pt x="19" y="693"/>
                  </a:lnTo>
                  <a:lnTo>
                    <a:pt x="24" y="672"/>
                  </a:lnTo>
                  <a:lnTo>
                    <a:pt x="28" y="651"/>
                  </a:lnTo>
                  <a:lnTo>
                    <a:pt x="39" y="621"/>
                  </a:lnTo>
                  <a:lnTo>
                    <a:pt x="50" y="589"/>
                  </a:lnTo>
                  <a:lnTo>
                    <a:pt x="60" y="559"/>
                  </a:lnTo>
                  <a:lnTo>
                    <a:pt x="71" y="529"/>
                  </a:lnTo>
                  <a:lnTo>
                    <a:pt x="82" y="500"/>
                  </a:lnTo>
                  <a:lnTo>
                    <a:pt x="93" y="470"/>
                  </a:lnTo>
                  <a:lnTo>
                    <a:pt x="103" y="440"/>
                  </a:lnTo>
                  <a:lnTo>
                    <a:pt x="115" y="410"/>
                  </a:lnTo>
                  <a:lnTo>
                    <a:pt x="123" y="405"/>
                  </a:lnTo>
                  <a:lnTo>
                    <a:pt x="130" y="401"/>
                  </a:lnTo>
                  <a:lnTo>
                    <a:pt x="137" y="398"/>
                  </a:lnTo>
                  <a:lnTo>
                    <a:pt x="143" y="396"/>
                  </a:lnTo>
                  <a:lnTo>
                    <a:pt x="148" y="396"/>
                  </a:lnTo>
                  <a:lnTo>
                    <a:pt x="152" y="397"/>
                  </a:lnTo>
                  <a:lnTo>
                    <a:pt x="156" y="399"/>
                  </a:lnTo>
                  <a:lnTo>
                    <a:pt x="161" y="401"/>
                  </a:lnTo>
                  <a:lnTo>
                    <a:pt x="163" y="405"/>
                  </a:lnTo>
                  <a:lnTo>
                    <a:pt x="166" y="409"/>
                  </a:lnTo>
                  <a:lnTo>
                    <a:pt x="168" y="414"/>
                  </a:lnTo>
                  <a:lnTo>
                    <a:pt x="169" y="421"/>
                  </a:lnTo>
                  <a:lnTo>
                    <a:pt x="171" y="435"/>
                  </a:lnTo>
                  <a:lnTo>
                    <a:pt x="172" y="451"/>
                  </a:lnTo>
                  <a:lnTo>
                    <a:pt x="171" y="485"/>
                  </a:lnTo>
                  <a:lnTo>
                    <a:pt x="169" y="519"/>
                  </a:lnTo>
                  <a:lnTo>
                    <a:pt x="167" y="536"/>
                  </a:lnTo>
                  <a:lnTo>
                    <a:pt x="166" y="549"/>
                  </a:lnTo>
                  <a:lnTo>
                    <a:pt x="166" y="561"/>
                  </a:lnTo>
                  <a:lnTo>
                    <a:pt x="167" y="570"/>
                  </a:lnTo>
                  <a:lnTo>
                    <a:pt x="168" y="577"/>
                  </a:lnTo>
                  <a:lnTo>
                    <a:pt x="169" y="585"/>
                  </a:lnTo>
                  <a:lnTo>
                    <a:pt x="169" y="595"/>
                  </a:lnTo>
                  <a:lnTo>
                    <a:pt x="169" y="605"/>
                  </a:lnTo>
                  <a:lnTo>
                    <a:pt x="167" y="615"/>
                  </a:lnTo>
                  <a:lnTo>
                    <a:pt x="165" y="627"/>
                  </a:lnTo>
                  <a:lnTo>
                    <a:pt x="163" y="639"/>
                  </a:lnTo>
                  <a:lnTo>
                    <a:pt x="158" y="652"/>
                  </a:lnTo>
                  <a:lnTo>
                    <a:pt x="150" y="676"/>
                  </a:lnTo>
                  <a:lnTo>
                    <a:pt x="140" y="702"/>
                  </a:lnTo>
                  <a:lnTo>
                    <a:pt x="128" y="726"/>
                  </a:lnTo>
                  <a:lnTo>
                    <a:pt x="115" y="749"/>
                  </a:lnTo>
                  <a:lnTo>
                    <a:pt x="107" y="759"/>
                  </a:lnTo>
                  <a:lnTo>
                    <a:pt x="100" y="770"/>
                  </a:lnTo>
                  <a:lnTo>
                    <a:pt x="93" y="778"/>
                  </a:lnTo>
                  <a:lnTo>
                    <a:pt x="84" y="786"/>
                  </a:lnTo>
                  <a:lnTo>
                    <a:pt x="77" y="792"/>
                  </a:lnTo>
                  <a:lnTo>
                    <a:pt x="70" y="798"/>
                  </a:lnTo>
                  <a:lnTo>
                    <a:pt x="61" y="802"/>
                  </a:lnTo>
                  <a:lnTo>
                    <a:pt x="54" y="805"/>
                  </a:lnTo>
                  <a:lnTo>
                    <a:pt x="47" y="806"/>
                  </a:lnTo>
                  <a:lnTo>
                    <a:pt x="40" y="805"/>
                  </a:lnTo>
                  <a:lnTo>
                    <a:pt x="32" y="803"/>
                  </a:lnTo>
                  <a:lnTo>
                    <a:pt x="25" y="798"/>
                  </a:lnTo>
                  <a:lnTo>
                    <a:pt x="18" y="791"/>
                  </a:lnTo>
                  <a:lnTo>
                    <a:pt x="11" y="783"/>
                  </a:lnTo>
                  <a:lnTo>
                    <a:pt x="5" y="772"/>
                  </a:lnTo>
                  <a:lnTo>
                    <a:pt x="0" y="758"/>
                  </a:lnTo>
                  <a:close/>
                  <a:moveTo>
                    <a:pt x="460" y="434"/>
                  </a:moveTo>
                  <a:lnTo>
                    <a:pt x="455" y="430"/>
                  </a:lnTo>
                  <a:lnTo>
                    <a:pt x="449" y="426"/>
                  </a:lnTo>
                  <a:lnTo>
                    <a:pt x="447" y="423"/>
                  </a:lnTo>
                  <a:lnTo>
                    <a:pt x="445" y="419"/>
                  </a:lnTo>
                  <a:lnTo>
                    <a:pt x="445" y="414"/>
                  </a:lnTo>
                  <a:lnTo>
                    <a:pt x="446" y="410"/>
                  </a:lnTo>
                  <a:lnTo>
                    <a:pt x="449" y="406"/>
                  </a:lnTo>
                  <a:lnTo>
                    <a:pt x="453" y="403"/>
                  </a:lnTo>
                  <a:lnTo>
                    <a:pt x="461" y="396"/>
                  </a:lnTo>
                  <a:lnTo>
                    <a:pt x="471" y="390"/>
                  </a:lnTo>
                  <a:lnTo>
                    <a:pt x="483" y="385"/>
                  </a:lnTo>
                  <a:lnTo>
                    <a:pt x="495" y="381"/>
                  </a:lnTo>
                  <a:lnTo>
                    <a:pt x="506" y="379"/>
                  </a:lnTo>
                  <a:lnTo>
                    <a:pt x="515" y="378"/>
                  </a:lnTo>
                  <a:lnTo>
                    <a:pt x="519" y="379"/>
                  </a:lnTo>
                  <a:lnTo>
                    <a:pt x="521" y="380"/>
                  </a:lnTo>
                  <a:lnTo>
                    <a:pt x="524" y="381"/>
                  </a:lnTo>
                  <a:lnTo>
                    <a:pt x="525" y="383"/>
                  </a:lnTo>
                  <a:lnTo>
                    <a:pt x="524" y="385"/>
                  </a:lnTo>
                  <a:lnTo>
                    <a:pt x="521" y="389"/>
                  </a:lnTo>
                  <a:lnTo>
                    <a:pt x="518" y="393"/>
                  </a:lnTo>
                  <a:lnTo>
                    <a:pt x="513" y="397"/>
                  </a:lnTo>
                  <a:lnTo>
                    <a:pt x="498" y="407"/>
                  </a:lnTo>
                  <a:lnTo>
                    <a:pt x="475" y="421"/>
                  </a:lnTo>
                  <a:lnTo>
                    <a:pt x="468" y="428"/>
                  </a:lnTo>
                  <a:lnTo>
                    <a:pt x="460" y="43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7" name="Freeform 26"/>
            <p:cNvSpPr>
              <a:spLocks noEditPoints="1"/>
            </p:cNvSpPr>
            <p:nvPr userDrawn="1"/>
          </p:nvSpPr>
          <p:spPr bwMode="auto">
            <a:xfrm>
              <a:off x="4855" y="3635"/>
              <a:ext cx="115" cy="128"/>
            </a:xfrm>
            <a:custGeom>
              <a:avLst/>
              <a:gdLst/>
              <a:ahLst/>
              <a:cxnLst>
                <a:cxn ang="0">
                  <a:pos x="98" y="943"/>
                </a:cxn>
                <a:cxn ang="0">
                  <a:pos x="7" y="890"/>
                </a:cxn>
                <a:cxn ang="0">
                  <a:pos x="22" y="862"/>
                </a:cxn>
                <a:cxn ang="0">
                  <a:pos x="218" y="719"/>
                </a:cxn>
                <a:cxn ang="0">
                  <a:pos x="294" y="605"/>
                </a:cxn>
                <a:cxn ang="0">
                  <a:pos x="253" y="587"/>
                </a:cxn>
                <a:cxn ang="0">
                  <a:pos x="107" y="703"/>
                </a:cxn>
                <a:cxn ang="0">
                  <a:pos x="19" y="717"/>
                </a:cxn>
                <a:cxn ang="0">
                  <a:pos x="4" y="656"/>
                </a:cxn>
                <a:cxn ang="0">
                  <a:pos x="72" y="469"/>
                </a:cxn>
                <a:cxn ang="0">
                  <a:pos x="87" y="348"/>
                </a:cxn>
                <a:cxn ang="0">
                  <a:pos x="160" y="246"/>
                </a:cxn>
                <a:cxn ang="0">
                  <a:pos x="230" y="237"/>
                </a:cxn>
                <a:cxn ang="0">
                  <a:pos x="204" y="410"/>
                </a:cxn>
                <a:cxn ang="0">
                  <a:pos x="173" y="526"/>
                </a:cxn>
                <a:cxn ang="0">
                  <a:pos x="251" y="449"/>
                </a:cxn>
                <a:cxn ang="0">
                  <a:pos x="266" y="223"/>
                </a:cxn>
                <a:cxn ang="0">
                  <a:pos x="267" y="26"/>
                </a:cxn>
                <a:cxn ang="0">
                  <a:pos x="344" y="34"/>
                </a:cxn>
                <a:cxn ang="0">
                  <a:pos x="374" y="147"/>
                </a:cxn>
                <a:cxn ang="0">
                  <a:pos x="392" y="323"/>
                </a:cxn>
                <a:cxn ang="0">
                  <a:pos x="426" y="387"/>
                </a:cxn>
                <a:cxn ang="0">
                  <a:pos x="379" y="553"/>
                </a:cxn>
                <a:cxn ang="0">
                  <a:pos x="438" y="561"/>
                </a:cxn>
                <a:cxn ang="0">
                  <a:pos x="527" y="404"/>
                </a:cxn>
                <a:cxn ang="0">
                  <a:pos x="568" y="391"/>
                </a:cxn>
                <a:cxn ang="0">
                  <a:pos x="623" y="501"/>
                </a:cxn>
                <a:cxn ang="0">
                  <a:pos x="663" y="534"/>
                </a:cxn>
                <a:cxn ang="0">
                  <a:pos x="693" y="524"/>
                </a:cxn>
                <a:cxn ang="0">
                  <a:pos x="723" y="496"/>
                </a:cxn>
                <a:cxn ang="0">
                  <a:pos x="790" y="516"/>
                </a:cxn>
                <a:cxn ang="0">
                  <a:pos x="809" y="474"/>
                </a:cxn>
                <a:cxn ang="0">
                  <a:pos x="864" y="483"/>
                </a:cxn>
                <a:cxn ang="0">
                  <a:pos x="922" y="565"/>
                </a:cxn>
                <a:cxn ang="0">
                  <a:pos x="886" y="666"/>
                </a:cxn>
                <a:cxn ang="0">
                  <a:pos x="727" y="849"/>
                </a:cxn>
                <a:cxn ang="0">
                  <a:pos x="664" y="866"/>
                </a:cxn>
                <a:cxn ang="0">
                  <a:pos x="584" y="883"/>
                </a:cxn>
                <a:cxn ang="0">
                  <a:pos x="499" y="911"/>
                </a:cxn>
                <a:cxn ang="0">
                  <a:pos x="461" y="877"/>
                </a:cxn>
                <a:cxn ang="0">
                  <a:pos x="469" y="823"/>
                </a:cxn>
                <a:cxn ang="0">
                  <a:pos x="427" y="747"/>
                </a:cxn>
                <a:cxn ang="0">
                  <a:pos x="424" y="651"/>
                </a:cxn>
                <a:cxn ang="0">
                  <a:pos x="373" y="731"/>
                </a:cxn>
                <a:cxn ang="0">
                  <a:pos x="374" y="812"/>
                </a:cxn>
                <a:cxn ang="0">
                  <a:pos x="354" y="981"/>
                </a:cxn>
                <a:cxn ang="0">
                  <a:pos x="297" y="1024"/>
                </a:cxn>
                <a:cxn ang="0">
                  <a:pos x="143" y="908"/>
                </a:cxn>
                <a:cxn ang="0">
                  <a:pos x="136" y="873"/>
                </a:cxn>
                <a:cxn ang="0">
                  <a:pos x="216" y="823"/>
                </a:cxn>
                <a:cxn ang="0">
                  <a:pos x="263" y="779"/>
                </a:cxn>
                <a:cxn ang="0">
                  <a:pos x="292" y="737"/>
                </a:cxn>
                <a:cxn ang="0">
                  <a:pos x="291" y="925"/>
                </a:cxn>
                <a:cxn ang="0">
                  <a:pos x="638" y="800"/>
                </a:cxn>
                <a:cxn ang="0">
                  <a:pos x="673" y="688"/>
                </a:cxn>
                <a:cxn ang="0">
                  <a:pos x="621" y="672"/>
                </a:cxn>
                <a:cxn ang="0">
                  <a:pos x="534" y="681"/>
                </a:cxn>
                <a:cxn ang="0">
                  <a:pos x="659" y="599"/>
                </a:cxn>
                <a:cxn ang="0">
                  <a:pos x="813" y="577"/>
                </a:cxn>
                <a:cxn ang="0">
                  <a:pos x="780" y="683"/>
                </a:cxn>
                <a:cxn ang="0">
                  <a:pos x="642" y="845"/>
                </a:cxn>
                <a:cxn ang="0">
                  <a:pos x="500" y="811"/>
                </a:cxn>
                <a:cxn ang="0">
                  <a:pos x="536" y="799"/>
                </a:cxn>
              </a:cxnLst>
              <a:rect l="0" t="0" r="r" b="b"/>
              <a:pathLst>
                <a:path w="922" h="1024">
                  <a:moveTo>
                    <a:pt x="297" y="1024"/>
                  </a:moveTo>
                  <a:lnTo>
                    <a:pt x="265" y="1009"/>
                  </a:lnTo>
                  <a:lnTo>
                    <a:pt x="231" y="996"/>
                  </a:lnTo>
                  <a:lnTo>
                    <a:pt x="198" y="983"/>
                  </a:lnTo>
                  <a:lnTo>
                    <a:pt x="164" y="971"/>
                  </a:lnTo>
                  <a:lnTo>
                    <a:pt x="147" y="965"/>
                  </a:lnTo>
                  <a:lnTo>
                    <a:pt x="130" y="959"/>
                  </a:lnTo>
                  <a:lnTo>
                    <a:pt x="115" y="951"/>
                  </a:lnTo>
                  <a:lnTo>
                    <a:pt x="98" y="943"/>
                  </a:lnTo>
                  <a:lnTo>
                    <a:pt x="82" y="935"/>
                  </a:lnTo>
                  <a:lnTo>
                    <a:pt x="67" y="925"/>
                  </a:lnTo>
                  <a:lnTo>
                    <a:pt x="52" y="915"/>
                  </a:lnTo>
                  <a:lnTo>
                    <a:pt x="37" y="904"/>
                  </a:lnTo>
                  <a:lnTo>
                    <a:pt x="30" y="902"/>
                  </a:lnTo>
                  <a:lnTo>
                    <a:pt x="23" y="898"/>
                  </a:lnTo>
                  <a:lnTo>
                    <a:pt x="15" y="896"/>
                  </a:lnTo>
                  <a:lnTo>
                    <a:pt x="9" y="892"/>
                  </a:lnTo>
                  <a:lnTo>
                    <a:pt x="7" y="890"/>
                  </a:lnTo>
                  <a:lnTo>
                    <a:pt x="5" y="888"/>
                  </a:lnTo>
                  <a:lnTo>
                    <a:pt x="4" y="885"/>
                  </a:lnTo>
                  <a:lnTo>
                    <a:pt x="3" y="882"/>
                  </a:lnTo>
                  <a:lnTo>
                    <a:pt x="3" y="879"/>
                  </a:lnTo>
                  <a:lnTo>
                    <a:pt x="4" y="875"/>
                  </a:lnTo>
                  <a:lnTo>
                    <a:pt x="6" y="870"/>
                  </a:lnTo>
                  <a:lnTo>
                    <a:pt x="9" y="866"/>
                  </a:lnTo>
                  <a:lnTo>
                    <a:pt x="14" y="865"/>
                  </a:lnTo>
                  <a:lnTo>
                    <a:pt x="22" y="862"/>
                  </a:lnTo>
                  <a:lnTo>
                    <a:pt x="30" y="859"/>
                  </a:lnTo>
                  <a:lnTo>
                    <a:pt x="38" y="855"/>
                  </a:lnTo>
                  <a:lnTo>
                    <a:pt x="59" y="843"/>
                  </a:lnTo>
                  <a:lnTo>
                    <a:pt x="84" y="828"/>
                  </a:lnTo>
                  <a:lnTo>
                    <a:pt x="110" y="809"/>
                  </a:lnTo>
                  <a:lnTo>
                    <a:pt x="138" y="789"/>
                  </a:lnTo>
                  <a:lnTo>
                    <a:pt x="165" y="767"/>
                  </a:lnTo>
                  <a:lnTo>
                    <a:pt x="193" y="744"/>
                  </a:lnTo>
                  <a:lnTo>
                    <a:pt x="218" y="719"/>
                  </a:lnTo>
                  <a:lnTo>
                    <a:pt x="242" y="695"/>
                  </a:lnTo>
                  <a:lnTo>
                    <a:pt x="252" y="683"/>
                  </a:lnTo>
                  <a:lnTo>
                    <a:pt x="262" y="672"/>
                  </a:lnTo>
                  <a:lnTo>
                    <a:pt x="270" y="659"/>
                  </a:lnTo>
                  <a:lnTo>
                    <a:pt x="277" y="648"/>
                  </a:lnTo>
                  <a:lnTo>
                    <a:pt x="284" y="636"/>
                  </a:lnTo>
                  <a:lnTo>
                    <a:pt x="289" y="626"/>
                  </a:lnTo>
                  <a:lnTo>
                    <a:pt x="292" y="616"/>
                  </a:lnTo>
                  <a:lnTo>
                    <a:pt x="294" y="605"/>
                  </a:lnTo>
                  <a:lnTo>
                    <a:pt x="294" y="596"/>
                  </a:lnTo>
                  <a:lnTo>
                    <a:pt x="292" y="588"/>
                  </a:lnTo>
                  <a:lnTo>
                    <a:pt x="289" y="580"/>
                  </a:lnTo>
                  <a:lnTo>
                    <a:pt x="284" y="573"/>
                  </a:lnTo>
                  <a:lnTo>
                    <a:pt x="278" y="573"/>
                  </a:lnTo>
                  <a:lnTo>
                    <a:pt x="274" y="575"/>
                  </a:lnTo>
                  <a:lnTo>
                    <a:pt x="269" y="577"/>
                  </a:lnTo>
                  <a:lnTo>
                    <a:pt x="264" y="579"/>
                  </a:lnTo>
                  <a:lnTo>
                    <a:pt x="253" y="587"/>
                  </a:lnTo>
                  <a:lnTo>
                    <a:pt x="243" y="595"/>
                  </a:lnTo>
                  <a:lnTo>
                    <a:pt x="220" y="617"/>
                  </a:lnTo>
                  <a:lnTo>
                    <a:pt x="195" y="642"/>
                  </a:lnTo>
                  <a:lnTo>
                    <a:pt x="181" y="654"/>
                  </a:lnTo>
                  <a:lnTo>
                    <a:pt x="168" y="666"/>
                  </a:lnTo>
                  <a:lnTo>
                    <a:pt x="153" y="678"/>
                  </a:lnTo>
                  <a:lnTo>
                    <a:pt x="139" y="687"/>
                  </a:lnTo>
                  <a:lnTo>
                    <a:pt x="123" y="696"/>
                  </a:lnTo>
                  <a:lnTo>
                    <a:pt x="107" y="703"/>
                  </a:lnTo>
                  <a:lnTo>
                    <a:pt x="99" y="705"/>
                  </a:lnTo>
                  <a:lnTo>
                    <a:pt x="92" y="707"/>
                  </a:lnTo>
                  <a:lnTo>
                    <a:pt x="83" y="708"/>
                  </a:lnTo>
                  <a:lnTo>
                    <a:pt x="74" y="708"/>
                  </a:lnTo>
                  <a:lnTo>
                    <a:pt x="59" y="713"/>
                  </a:lnTo>
                  <a:lnTo>
                    <a:pt x="47" y="716"/>
                  </a:lnTo>
                  <a:lnTo>
                    <a:pt x="36" y="718"/>
                  </a:lnTo>
                  <a:lnTo>
                    <a:pt x="27" y="718"/>
                  </a:lnTo>
                  <a:lnTo>
                    <a:pt x="19" y="717"/>
                  </a:lnTo>
                  <a:lnTo>
                    <a:pt x="12" y="714"/>
                  </a:lnTo>
                  <a:lnTo>
                    <a:pt x="7" y="711"/>
                  </a:lnTo>
                  <a:lnTo>
                    <a:pt x="4" y="706"/>
                  </a:lnTo>
                  <a:lnTo>
                    <a:pt x="2" y="700"/>
                  </a:lnTo>
                  <a:lnTo>
                    <a:pt x="0" y="692"/>
                  </a:lnTo>
                  <a:lnTo>
                    <a:pt x="0" y="684"/>
                  </a:lnTo>
                  <a:lnTo>
                    <a:pt x="1" y="676"/>
                  </a:lnTo>
                  <a:lnTo>
                    <a:pt x="2" y="666"/>
                  </a:lnTo>
                  <a:lnTo>
                    <a:pt x="4" y="656"/>
                  </a:lnTo>
                  <a:lnTo>
                    <a:pt x="7" y="645"/>
                  </a:lnTo>
                  <a:lnTo>
                    <a:pt x="10" y="634"/>
                  </a:lnTo>
                  <a:lnTo>
                    <a:pt x="28" y="586"/>
                  </a:lnTo>
                  <a:lnTo>
                    <a:pt x="49" y="538"/>
                  </a:lnTo>
                  <a:lnTo>
                    <a:pt x="57" y="515"/>
                  </a:lnTo>
                  <a:lnTo>
                    <a:pt x="66" y="495"/>
                  </a:lnTo>
                  <a:lnTo>
                    <a:pt x="68" y="485"/>
                  </a:lnTo>
                  <a:lnTo>
                    <a:pt x="71" y="476"/>
                  </a:lnTo>
                  <a:lnTo>
                    <a:pt x="72" y="469"/>
                  </a:lnTo>
                  <a:lnTo>
                    <a:pt x="73" y="461"/>
                  </a:lnTo>
                  <a:lnTo>
                    <a:pt x="70" y="448"/>
                  </a:lnTo>
                  <a:lnTo>
                    <a:pt x="70" y="434"/>
                  </a:lnTo>
                  <a:lnTo>
                    <a:pt x="70" y="420"/>
                  </a:lnTo>
                  <a:lnTo>
                    <a:pt x="72" y="405"/>
                  </a:lnTo>
                  <a:lnTo>
                    <a:pt x="74" y="392"/>
                  </a:lnTo>
                  <a:lnTo>
                    <a:pt x="78" y="377"/>
                  </a:lnTo>
                  <a:lnTo>
                    <a:pt x="82" y="363"/>
                  </a:lnTo>
                  <a:lnTo>
                    <a:pt x="87" y="348"/>
                  </a:lnTo>
                  <a:lnTo>
                    <a:pt x="94" y="335"/>
                  </a:lnTo>
                  <a:lnTo>
                    <a:pt x="101" y="322"/>
                  </a:lnTo>
                  <a:lnTo>
                    <a:pt x="108" y="309"/>
                  </a:lnTo>
                  <a:lnTo>
                    <a:pt x="117" y="297"/>
                  </a:lnTo>
                  <a:lnTo>
                    <a:pt x="125" y="284"/>
                  </a:lnTo>
                  <a:lnTo>
                    <a:pt x="133" y="274"/>
                  </a:lnTo>
                  <a:lnTo>
                    <a:pt x="143" y="264"/>
                  </a:lnTo>
                  <a:lnTo>
                    <a:pt x="152" y="254"/>
                  </a:lnTo>
                  <a:lnTo>
                    <a:pt x="160" y="246"/>
                  </a:lnTo>
                  <a:lnTo>
                    <a:pt x="170" y="240"/>
                  </a:lnTo>
                  <a:lnTo>
                    <a:pt x="179" y="234"/>
                  </a:lnTo>
                  <a:lnTo>
                    <a:pt x="188" y="229"/>
                  </a:lnTo>
                  <a:lnTo>
                    <a:pt x="196" y="226"/>
                  </a:lnTo>
                  <a:lnTo>
                    <a:pt x="204" y="225"/>
                  </a:lnTo>
                  <a:lnTo>
                    <a:pt x="212" y="225"/>
                  </a:lnTo>
                  <a:lnTo>
                    <a:pt x="219" y="227"/>
                  </a:lnTo>
                  <a:lnTo>
                    <a:pt x="225" y="231"/>
                  </a:lnTo>
                  <a:lnTo>
                    <a:pt x="230" y="237"/>
                  </a:lnTo>
                  <a:lnTo>
                    <a:pt x="236" y="244"/>
                  </a:lnTo>
                  <a:lnTo>
                    <a:pt x="240" y="254"/>
                  </a:lnTo>
                  <a:lnTo>
                    <a:pt x="242" y="266"/>
                  </a:lnTo>
                  <a:lnTo>
                    <a:pt x="244" y="280"/>
                  </a:lnTo>
                  <a:lnTo>
                    <a:pt x="245" y="297"/>
                  </a:lnTo>
                  <a:lnTo>
                    <a:pt x="244" y="315"/>
                  </a:lnTo>
                  <a:lnTo>
                    <a:pt x="238" y="334"/>
                  </a:lnTo>
                  <a:lnTo>
                    <a:pt x="223" y="367"/>
                  </a:lnTo>
                  <a:lnTo>
                    <a:pt x="204" y="410"/>
                  </a:lnTo>
                  <a:lnTo>
                    <a:pt x="186" y="454"/>
                  </a:lnTo>
                  <a:lnTo>
                    <a:pt x="178" y="474"/>
                  </a:lnTo>
                  <a:lnTo>
                    <a:pt x="172" y="492"/>
                  </a:lnTo>
                  <a:lnTo>
                    <a:pt x="168" y="508"/>
                  </a:lnTo>
                  <a:lnTo>
                    <a:pt x="167" y="518"/>
                  </a:lnTo>
                  <a:lnTo>
                    <a:pt x="167" y="522"/>
                  </a:lnTo>
                  <a:lnTo>
                    <a:pt x="168" y="525"/>
                  </a:lnTo>
                  <a:lnTo>
                    <a:pt x="170" y="527"/>
                  </a:lnTo>
                  <a:lnTo>
                    <a:pt x="173" y="526"/>
                  </a:lnTo>
                  <a:lnTo>
                    <a:pt x="177" y="524"/>
                  </a:lnTo>
                  <a:lnTo>
                    <a:pt x="182" y="519"/>
                  </a:lnTo>
                  <a:lnTo>
                    <a:pt x="189" y="514"/>
                  </a:lnTo>
                  <a:lnTo>
                    <a:pt x="196" y="506"/>
                  </a:lnTo>
                  <a:lnTo>
                    <a:pt x="211" y="499"/>
                  </a:lnTo>
                  <a:lnTo>
                    <a:pt x="223" y="488"/>
                  </a:lnTo>
                  <a:lnTo>
                    <a:pt x="235" y="477"/>
                  </a:lnTo>
                  <a:lnTo>
                    <a:pt x="244" y="463"/>
                  </a:lnTo>
                  <a:lnTo>
                    <a:pt x="251" y="449"/>
                  </a:lnTo>
                  <a:lnTo>
                    <a:pt x="257" y="432"/>
                  </a:lnTo>
                  <a:lnTo>
                    <a:pt x="263" y="415"/>
                  </a:lnTo>
                  <a:lnTo>
                    <a:pt x="266" y="396"/>
                  </a:lnTo>
                  <a:lnTo>
                    <a:pt x="269" y="376"/>
                  </a:lnTo>
                  <a:lnTo>
                    <a:pt x="270" y="356"/>
                  </a:lnTo>
                  <a:lnTo>
                    <a:pt x="271" y="335"/>
                  </a:lnTo>
                  <a:lnTo>
                    <a:pt x="271" y="313"/>
                  </a:lnTo>
                  <a:lnTo>
                    <a:pt x="269" y="269"/>
                  </a:lnTo>
                  <a:lnTo>
                    <a:pt x="266" y="223"/>
                  </a:lnTo>
                  <a:lnTo>
                    <a:pt x="263" y="180"/>
                  </a:lnTo>
                  <a:lnTo>
                    <a:pt x="260" y="138"/>
                  </a:lnTo>
                  <a:lnTo>
                    <a:pt x="259" y="119"/>
                  </a:lnTo>
                  <a:lnTo>
                    <a:pt x="257" y="100"/>
                  </a:lnTo>
                  <a:lnTo>
                    <a:pt x="257" y="82"/>
                  </a:lnTo>
                  <a:lnTo>
                    <a:pt x="259" y="66"/>
                  </a:lnTo>
                  <a:lnTo>
                    <a:pt x="261" y="51"/>
                  </a:lnTo>
                  <a:lnTo>
                    <a:pt x="264" y="38"/>
                  </a:lnTo>
                  <a:lnTo>
                    <a:pt x="267" y="26"/>
                  </a:lnTo>
                  <a:lnTo>
                    <a:pt x="272" y="17"/>
                  </a:lnTo>
                  <a:lnTo>
                    <a:pt x="279" y="9"/>
                  </a:lnTo>
                  <a:lnTo>
                    <a:pt x="288" y="4"/>
                  </a:lnTo>
                  <a:lnTo>
                    <a:pt x="297" y="0"/>
                  </a:lnTo>
                  <a:lnTo>
                    <a:pt x="309" y="0"/>
                  </a:lnTo>
                  <a:lnTo>
                    <a:pt x="319" y="8"/>
                  </a:lnTo>
                  <a:lnTo>
                    <a:pt x="328" y="16"/>
                  </a:lnTo>
                  <a:lnTo>
                    <a:pt x="337" y="24"/>
                  </a:lnTo>
                  <a:lnTo>
                    <a:pt x="344" y="34"/>
                  </a:lnTo>
                  <a:lnTo>
                    <a:pt x="350" y="43"/>
                  </a:lnTo>
                  <a:lnTo>
                    <a:pt x="356" y="53"/>
                  </a:lnTo>
                  <a:lnTo>
                    <a:pt x="360" y="64"/>
                  </a:lnTo>
                  <a:lnTo>
                    <a:pt x="364" y="74"/>
                  </a:lnTo>
                  <a:lnTo>
                    <a:pt x="366" y="85"/>
                  </a:lnTo>
                  <a:lnTo>
                    <a:pt x="369" y="97"/>
                  </a:lnTo>
                  <a:lnTo>
                    <a:pt x="371" y="109"/>
                  </a:lnTo>
                  <a:lnTo>
                    <a:pt x="372" y="122"/>
                  </a:lnTo>
                  <a:lnTo>
                    <a:pt x="374" y="147"/>
                  </a:lnTo>
                  <a:lnTo>
                    <a:pt x="375" y="171"/>
                  </a:lnTo>
                  <a:lnTo>
                    <a:pt x="375" y="198"/>
                  </a:lnTo>
                  <a:lnTo>
                    <a:pt x="376" y="224"/>
                  </a:lnTo>
                  <a:lnTo>
                    <a:pt x="377" y="250"/>
                  </a:lnTo>
                  <a:lnTo>
                    <a:pt x="381" y="275"/>
                  </a:lnTo>
                  <a:lnTo>
                    <a:pt x="383" y="287"/>
                  </a:lnTo>
                  <a:lnTo>
                    <a:pt x="385" y="300"/>
                  </a:lnTo>
                  <a:lnTo>
                    <a:pt x="389" y="311"/>
                  </a:lnTo>
                  <a:lnTo>
                    <a:pt x="392" y="323"/>
                  </a:lnTo>
                  <a:lnTo>
                    <a:pt x="397" y="334"/>
                  </a:lnTo>
                  <a:lnTo>
                    <a:pt x="403" y="345"/>
                  </a:lnTo>
                  <a:lnTo>
                    <a:pt x="410" y="356"/>
                  </a:lnTo>
                  <a:lnTo>
                    <a:pt x="417" y="365"/>
                  </a:lnTo>
                  <a:lnTo>
                    <a:pt x="421" y="367"/>
                  </a:lnTo>
                  <a:lnTo>
                    <a:pt x="424" y="370"/>
                  </a:lnTo>
                  <a:lnTo>
                    <a:pt x="425" y="374"/>
                  </a:lnTo>
                  <a:lnTo>
                    <a:pt x="426" y="380"/>
                  </a:lnTo>
                  <a:lnTo>
                    <a:pt x="426" y="387"/>
                  </a:lnTo>
                  <a:lnTo>
                    <a:pt x="424" y="394"/>
                  </a:lnTo>
                  <a:lnTo>
                    <a:pt x="423" y="402"/>
                  </a:lnTo>
                  <a:lnTo>
                    <a:pt x="420" y="412"/>
                  </a:lnTo>
                  <a:lnTo>
                    <a:pt x="406" y="453"/>
                  </a:lnTo>
                  <a:lnTo>
                    <a:pt x="390" y="498"/>
                  </a:lnTo>
                  <a:lnTo>
                    <a:pt x="384" y="518"/>
                  </a:lnTo>
                  <a:lnTo>
                    <a:pt x="381" y="537"/>
                  </a:lnTo>
                  <a:lnTo>
                    <a:pt x="379" y="545"/>
                  </a:lnTo>
                  <a:lnTo>
                    <a:pt x="379" y="553"/>
                  </a:lnTo>
                  <a:lnTo>
                    <a:pt x="381" y="559"/>
                  </a:lnTo>
                  <a:lnTo>
                    <a:pt x="383" y="564"/>
                  </a:lnTo>
                  <a:lnTo>
                    <a:pt x="386" y="568"/>
                  </a:lnTo>
                  <a:lnTo>
                    <a:pt x="391" y="571"/>
                  </a:lnTo>
                  <a:lnTo>
                    <a:pt x="396" y="572"/>
                  </a:lnTo>
                  <a:lnTo>
                    <a:pt x="405" y="572"/>
                  </a:lnTo>
                  <a:lnTo>
                    <a:pt x="414" y="570"/>
                  </a:lnTo>
                  <a:lnTo>
                    <a:pt x="424" y="566"/>
                  </a:lnTo>
                  <a:lnTo>
                    <a:pt x="438" y="561"/>
                  </a:lnTo>
                  <a:lnTo>
                    <a:pt x="453" y="553"/>
                  </a:lnTo>
                  <a:lnTo>
                    <a:pt x="459" y="546"/>
                  </a:lnTo>
                  <a:lnTo>
                    <a:pt x="466" y="539"/>
                  </a:lnTo>
                  <a:lnTo>
                    <a:pt x="471" y="531"/>
                  </a:lnTo>
                  <a:lnTo>
                    <a:pt x="478" y="521"/>
                  </a:lnTo>
                  <a:lnTo>
                    <a:pt x="488" y="503"/>
                  </a:lnTo>
                  <a:lnTo>
                    <a:pt x="496" y="481"/>
                  </a:lnTo>
                  <a:lnTo>
                    <a:pt x="512" y="440"/>
                  </a:lnTo>
                  <a:lnTo>
                    <a:pt x="527" y="404"/>
                  </a:lnTo>
                  <a:lnTo>
                    <a:pt x="531" y="397"/>
                  </a:lnTo>
                  <a:lnTo>
                    <a:pt x="535" y="391"/>
                  </a:lnTo>
                  <a:lnTo>
                    <a:pt x="538" y="387"/>
                  </a:lnTo>
                  <a:lnTo>
                    <a:pt x="542" y="384"/>
                  </a:lnTo>
                  <a:lnTo>
                    <a:pt x="547" y="382"/>
                  </a:lnTo>
                  <a:lnTo>
                    <a:pt x="552" y="382"/>
                  </a:lnTo>
                  <a:lnTo>
                    <a:pt x="557" y="383"/>
                  </a:lnTo>
                  <a:lnTo>
                    <a:pt x="562" y="386"/>
                  </a:lnTo>
                  <a:lnTo>
                    <a:pt x="568" y="391"/>
                  </a:lnTo>
                  <a:lnTo>
                    <a:pt x="573" y="397"/>
                  </a:lnTo>
                  <a:lnTo>
                    <a:pt x="581" y="406"/>
                  </a:lnTo>
                  <a:lnTo>
                    <a:pt x="588" y="418"/>
                  </a:lnTo>
                  <a:lnTo>
                    <a:pt x="595" y="432"/>
                  </a:lnTo>
                  <a:lnTo>
                    <a:pt x="604" y="449"/>
                  </a:lnTo>
                  <a:lnTo>
                    <a:pt x="612" y="468"/>
                  </a:lnTo>
                  <a:lnTo>
                    <a:pt x="621" y="490"/>
                  </a:lnTo>
                  <a:lnTo>
                    <a:pt x="621" y="496"/>
                  </a:lnTo>
                  <a:lnTo>
                    <a:pt x="623" y="501"/>
                  </a:lnTo>
                  <a:lnTo>
                    <a:pt x="624" y="506"/>
                  </a:lnTo>
                  <a:lnTo>
                    <a:pt x="626" y="510"/>
                  </a:lnTo>
                  <a:lnTo>
                    <a:pt x="628" y="514"/>
                  </a:lnTo>
                  <a:lnTo>
                    <a:pt x="631" y="517"/>
                  </a:lnTo>
                  <a:lnTo>
                    <a:pt x="634" y="521"/>
                  </a:lnTo>
                  <a:lnTo>
                    <a:pt x="638" y="524"/>
                  </a:lnTo>
                  <a:lnTo>
                    <a:pt x="645" y="529"/>
                  </a:lnTo>
                  <a:lnTo>
                    <a:pt x="654" y="532"/>
                  </a:lnTo>
                  <a:lnTo>
                    <a:pt x="663" y="534"/>
                  </a:lnTo>
                  <a:lnTo>
                    <a:pt x="672" y="534"/>
                  </a:lnTo>
                  <a:lnTo>
                    <a:pt x="680" y="534"/>
                  </a:lnTo>
                  <a:lnTo>
                    <a:pt x="687" y="534"/>
                  </a:lnTo>
                  <a:lnTo>
                    <a:pt x="692" y="532"/>
                  </a:lnTo>
                  <a:lnTo>
                    <a:pt x="696" y="530"/>
                  </a:lnTo>
                  <a:lnTo>
                    <a:pt x="697" y="528"/>
                  </a:lnTo>
                  <a:lnTo>
                    <a:pt x="697" y="527"/>
                  </a:lnTo>
                  <a:lnTo>
                    <a:pt x="696" y="526"/>
                  </a:lnTo>
                  <a:lnTo>
                    <a:pt x="693" y="524"/>
                  </a:lnTo>
                  <a:lnTo>
                    <a:pt x="686" y="520"/>
                  </a:lnTo>
                  <a:lnTo>
                    <a:pt x="676" y="517"/>
                  </a:lnTo>
                  <a:lnTo>
                    <a:pt x="682" y="509"/>
                  </a:lnTo>
                  <a:lnTo>
                    <a:pt x="688" y="504"/>
                  </a:lnTo>
                  <a:lnTo>
                    <a:pt x="696" y="499"/>
                  </a:lnTo>
                  <a:lnTo>
                    <a:pt x="702" y="497"/>
                  </a:lnTo>
                  <a:lnTo>
                    <a:pt x="708" y="495"/>
                  </a:lnTo>
                  <a:lnTo>
                    <a:pt x="715" y="495"/>
                  </a:lnTo>
                  <a:lnTo>
                    <a:pt x="723" y="496"/>
                  </a:lnTo>
                  <a:lnTo>
                    <a:pt x="729" y="498"/>
                  </a:lnTo>
                  <a:lnTo>
                    <a:pt x="742" y="503"/>
                  </a:lnTo>
                  <a:lnTo>
                    <a:pt x="756" y="509"/>
                  </a:lnTo>
                  <a:lnTo>
                    <a:pt x="762" y="512"/>
                  </a:lnTo>
                  <a:lnTo>
                    <a:pt x="769" y="514"/>
                  </a:lnTo>
                  <a:lnTo>
                    <a:pt x="774" y="516"/>
                  </a:lnTo>
                  <a:lnTo>
                    <a:pt x="780" y="517"/>
                  </a:lnTo>
                  <a:lnTo>
                    <a:pt x="785" y="517"/>
                  </a:lnTo>
                  <a:lnTo>
                    <a:pt x="790" y="516"/>
                  </a:lnTo>
                  <a:lnTo>
                    <a:pt x="796" y="513"/>
                  </a:lnTo>
                  <a:lnTo>
                    <a:pt x="801" y="509"/>
                  </a:lnTo>
                  <a:lnTo>
                    <a:pt x="800" y="502"/>
                  </a:lnTo>
                  <a:lnTo>
                    <a:pt x="801" y="496"/>
                  </a:lnTo>
                  <a:lnTo>
                    <a:pt x="802" y="489"/>
                  </a:lnTo>
                  <a:lnTo>
                    <a:pt x="803" y="484"/>
                  </a:lnTo>
                  <a:lnTo>
                    <a:pt x="805" y="480"/>
                  </a:lnTo>
                  <a:lnTo>
                    <a:pt x="807" y="477"/>
                  </a:lnTo>
                  <a:lnTo>
                    <a:pt x="809" y="474"/>
                  </a:lnTo>
                  <a:lnTo>
                    <a:pt x="812" y="471"/>
                  </a:lnTo>
                  <a:lnTo>
                    <a:pt x="815" y="470"/>
                  </a:lnTo>
                  <a:lnTo>
                    <a:pt x="820" y="469"/>
                  </a:lnTo>
                  <a:lnTo>
                    <a:pt x="823" y="468"/>
                  </a:lnTo>
                  <a:lnTo>
                    <a:pt x="827" y="468"/>
                  </a:lnTo>
                  <a:lnTo>
                    <a:pt x="836" y="469"/>
                  </a:lnTo>
                  <a:lnTo>
                    <a:pt x="846" y="472"/>
                  </a:lnTo>
                  <a:lnTo>
                    <a:pt x="855" y="477"/>
                  </a:lnTo>
                  <a:lnTo>
                    <a:pt x="864" y="483"/>
                  </a:lnTo>
                  <a:lnTo>
                    <a:pt x="875" y="490"/>
                  </a:lnTo>
                  <a:lnTo>
                    <a:pt x="884" y="499"/>
                  </a:lnTo>
                  <a:lnTo>
                    <a:pt x="893" y="509"/>
                  </a:lnTo>
                  <a:lnTo>
                    <a:pt x="901" y="519"/>
                  </a:lnTo>
                  <a:lnTo>
                    <a:pt x="907" y="531"/>
                  </a:lnTo>
                  <a:lnTo>
                    <a:pt x="914" y="542"/>
                  </a:lnTo>
                  <a:lnTo>
                    <a:pt x="918" y="548"/>
                  </a:lnTo>
                  <a:lnTo>
                    <a:pt x="921" y="556"/>
                  </a:lnTo>
                  <a:lnTo>
                    <a:pt x="922" y="565"/>
                  </a:lnTo>
                  <a:lnTo>
                    <a:pt x="922" y="573"/>
                  </a:lnTo>
                  <a:lnTo>
                    <a:pt x="921" y="584"/>
                  </a:lnTo>
                  <a:lnTo>
                    <a:pt x="919" y="594"/>
                  </a:lnTo>
                  <a:lnTo>
                    <a:pt x="916" y="605"/>
                  </a:lnTo>
                  <a:lnTo>
                    <a:pt x="911" y="617"/>
                  </a:lnTo>
                  <a:lnTo>
                    <a:pt x="906" y="628"/>
                  </a:lnTo>
                  <a:lnTo>
                    <a:pt x="900" y="641"/>
                  </a:lnTo>
                  <a:lnTo>
                    <a:pt x="894" y="654"/>
                  </a:lnTo>
                  <a:lnTo>
                    <a:pt x="886" y="666"/>
                  </a:lnTo>
                  <a:lnTo>
                    <a:pt x="870" y="692"/>
                  </a:lnTo>
                  <a:lnTo>
                    <a:pt x="851" y="718"/>
                  </a:lnTo>
                  <a:lnTo>
                    <a:pt x="831" y="744"/>
                  </a:lnTo>
                  <a:lnTo>
                    <a:pt x="810" y="769"/>
                  </a:lnTo>
                  <a:lnTo>
                    <a:pt x="789" y="792"/>
                  </a:lnTo>
                  <a:lnTo>
                    <a:pt x="770" y="811"/>
                  </a:lnTo>
                  <a:lnTo>
                    <a:pt x="751" y="829"/>
                  </a:lnTo>
                  <a:lnTo>
                    <a:pt x="734" y="843"/>
                  </a:lnTo>
                  <a:lnTo>
                    <a:pt x="727" y="849"/>
                  </a:lnTo>
                  <a:lnTo>
                    <a:pt x="721" y="853"/>
                  </a:lnTo>
                  <a:lnTo>
                    <a:pt x="714" y="856"/>
                  </a:lnTo>
                  <a:lnTo>
                    <a:pt x="709" y="858"/>
                  </a:lnTo>
                  <a:lnTo>
                    <a:pt x="702" y="862"/>
                  </a:lnTo>
                  <a:lnTo>
                    <a:pt x="694" y="866"/>
                  </a:lnTo>
                  <a:lnTo>
                    <a:pt x="687" y="868"/>
                  </a:lnTo>
                  <a:lnTo>
                    <a:pt x="679" y="869"/>
                  </a:lnTo>
                  <a:lnTo>
                    <a:pt x="672" y="868"/>
                  </a:lnTo>
                  <a:lnTo>
                    <a:pt x="664" y="866"/>
                  </a:lnTo>
                  <a:lnTo>
                    <a:pt x="657" y="863"/>
                  </a:lnTo>
                  <a:lnTo>
                    <a:pt x="650" y="857"/>
                  </a:lnTo>
                  <a:lnTo>
                    <a:pt x="644" y="857"/>
                  </a:lnTo>
                  <a:lnTo>
                    <a:pt x="639" y="857"/>
                  </a:lnTo>
                  <a:lnTo>
                    <a:pt x="633" y="858"/>
                  </a:lnTo>
                  <a:lnTo>
                    <a:pt x="628" y="860"/>
                  </a:lnTo>
                  <a:lnTo>
                    <a:pt x="616" y="864"/>
                  </a:lnTo>
                  <a:lnTo>
                    <a:pt x="606" y="869"/>
                  </a:lnTo>
                  <a:lnTo>
                    <a:pt x="584" y="883"/>
                  </a:lnTo>
                  <a:lnTo>
                    <a:pt x="562" y="896"/>
                  </a:lnTo>
                  <a:lnTo>
                    <a:pt x="550" y="903"/>
                  </a:lnTo>
                  <a:lnTo>
                    <a:pt x="538" y="907"/>
                  </a:lnTo>
                  <a:lnTo>
                    <a:pt x="532" y="909"/>
                  </a:lnTo>
                  <a:lnTo>
                    <a:pt x="526" y="911"/>
                  </a:lnTo>
                  <a:lnTo>
                    <a:pt x="519" y="912"/>
                  </a:lnTo>
                  <a:lnTo>
                    <a:pt x="513" y="912"/>
                  </a:lnTo>
                  <a:lnTo>
                    <a:pt x="506" y="912"/>
                  </a:lnTo>
                  <a:lnTo>
                    <a:pt x="499" y="911"/>
                  </a:lnTo>
                  <a:lnTo>
                    <a:pt x="492" y="910"/>
                  </a:lnTo>
                  <a:lnTo>
                    <a:pt x="486" y="908"/>
                  </a:lnTo>
                  <a:lnTo>
                    <a:pt x="479" y="905"/>
                  </a:lnTo>
                  <a:lnTo>
                    <a:pt x="471" y="901"/>
                  </a:lnTo>
                  <a:lnTo>
                    <a:pt x="463" y="895"/>
                  </a:lnTo>
                  <a:lnTo>
                    <a:pt x="456" y="890"/>
                  </a:lnTo>
                  <a:lnTo>
                    <a:pt x="456" y="885"/>
                  </a:lnTo>
                  <a:lnTo>
                    <a:pt x="458" y="881"/>
                  </a:lnTo>
                  <a:lnTo>
                    <a:pt x="461" y="877"/>
                  </a:lnTo>
                  <a:lnTo>
                    <a:pt x="465" y="872"/>
                  </a:lnTo>
                  <a:lnTo>
                    <a:pt x="474" y="863"/>
                  </a:lnTo>
                  <a:lnTo>
                    <a:pt x="483" y="854"/>
                  </a:lnTo>
                  <a:lnTo>
                    <a:pt x="485" y="849"/>
                  </a:lnTo>
                  <a:lnTo>
                    <a:pt x="486" y="845"/>
                  </a:lnTo>
                  <a:lnTo>
                    <a:pt x="486" y="839"/>
                  </a:lnTo>
                  <a:lnTo>
                    <a:pt x="483" y="834"/>
                  </a:lnTo>
                  <a:lnTo>
                    <a:pt x="478" y="828"/>
                  </a:lnTo>
                  <a:lnTo>
                    <a:pt x="469" y="823"/>
                  </a:lnTo>
                  <a:lnTo>
                    <a:pt x="458" y="817"/>
                  </a:lnTo>
                  <a:lnTo>
                    <a:pt x="443" y="809"/>
                  </a:lnTo>
                  <a:lnTo>
                    <a:pt x="440" y="802"/>
                  </a:lnTo>
                  <a:lnTo>
                    <a:pt x="438" y="796"/>
                  </a:lnTo>
                  <a:lnTo>
                    <a:pt x="435" y="791"/>
                  </a:lnTo>
                  <a:lnTo>
                    <a:pt x="432" y="787"/>
                  </a:lnTo>
                  <a:lnTo>
                    <a:pt x="426" y="779"/>
                  </a:lnTo>
                  <a:lnTo>
                    <a:pt x="423" y="771"/>
                  </a:lnTo>
                  <a:lnTo>
                    <a:pt x="427" y="747"/>
                  </a:lnTo>
                  <a:lnTo>
                    <a:pt x="431" y="725"/>
                  </a:lnTo>
                  <a:lnTo>
                    <a:pt x="433" y="708"/>
                  </a:lnTo>
                  <a:lnTo>
                    <a:pt x="434" y="691"/>
                  </a:lnTo>
                  <a:lnTo>
                    <a:pt x="434" y="679"/>
                  </a:lnTo>
                  <a:lnTo>
                    <a:pt x="434" y="669"/>
                  </a:lnTo>
                  <a:lnTo>
                    <a:pt x="432" y="661"/>
                  </a:lnTo>
                  <a:lnTo>
                    <a:pt x="430" y="655"/>
                  </a:lnTo>
                  <a:lnTo>
                    <a:pt x="427" y="652"/>
                  </a:lnTo>
                  <a:lnTo>
                    <a:pt x="424" y="651"/>
                  </a:lnTo>
                  <a:lnTo>
                    <a:pt x="420" y="651"/>
                  </a:lnTo>
                  <a:lnTo>
                    <a:pt x="417" y="653"/>
                  </a:lnTo>
                  <a:lnTo>
                    <a:pt x="412" y="656"/>
                  </a:lnTo>
                  <a:lnTo>
                    <a:pt x="408" y="661"/>
                  </a:lnTo>
                  <a:lnTo>
                    <a:pt x="403" y="666"/>
                  </a:lnTo>
                  <a:lnTo>
                    <a:pt x="398" y="674"/>
                  </a:lnTo>
                  <a:lnTo>
                    <a:pt x="389" y="691"/>
                  </a:lnTo>
                  <a:lnTo>
                    <a:pt x="381" y="710"/>
                  </a:lnTo>
                  <a:lnTo>
                    <a:pt x="373" y="731"/>
                  </a:lnTo>
                  <a:lnTo>
                    <a:pt x="367" y="751"/>
                  </a:lnTo>
                  <a:lnTo>
                    <a:pt x="365" y="762"/>
                  </a:lnTo>
                  <a:lnTo>
                    <a:pt x="364" y="771"/>
                  </a:lnTo>
                  <a:lnTo>
                    <a:pt x="363" y="780"/>
                  </a:lnTo>
                  <a:lnTo>
                    <a:pt x="364" y="789"/>
                  </a:lnTo>
                  <a:lnTo>
                    <a:pt x="365" y="796"/>
                  </a:lnTo>
                  <a:lnTo>
                    <a:pt x="367" y="803"/>
                  </a:lnTo>
                  <a:lnTo>
                    <a:pt x="370" y="808"/>
                  </a:lnTo>
                  <a:lnTo>
                    <a:pt x="374" y="812"/>
                  </a:lnTo>
                  <a:lnTo>
                    <a:pt x="376" y="840"/>
                  </a:lnTo>
                  <a:lnTo>
                    <a:pt x="376" y="873"/>
                  </a:lnTo>
                  <a:lnTo>
                    <a:pt x="376" y="888"/>
                  </a:lnTo>
                  <a:lnTo>
                    <a:pt x="375" y="905"/>
                  </a:lnTo>
                  <a:lnTo>
                    <a:pt x="373" y="921"/>
                  </a:lnTo>
                  <a:lnTo>
                    <a:pt x="370" y="938"/>
                  </a:lnTo>
                  <a:lnTo>
                    <a:pt x="366" y="953"/>
                  </a:lnTo>
                  <a:lnTo>
                    <a:pt x="361" y="968"/>
                  </a:lnTo>
                  <a:lnTo>
                    <a:pt x="354" y="981"/>
                  </a:lnTo>
                  <a:lnTo>
                    <a:pt x="346" y="994"/>
                  </a:lnTo>
                  <a:lnTo>
                    <a:pt x="342" y="999"/>
                  </a:lnTo>
                  <a:lnTo>
                    <a:pt x="337" y="1004"/>
                  </a:lnTo>
                  <a:lnTo>
                    <a:pt x="332" y="1008"/>
                  </a:lnTo>
                  <a:lnTo>
                    <a:pt x="325" y="1012"/>
                  </a:lnTo>
                  <a:lnTo>
                    <a:pt x="319" y="1017"/>
                  </a:lnTo>
                  <a:lnTo>
                    <a:pt x="313" y="1020"/>
                  </a:lnTo>
                  <a:lnTo>
                    <a:pt x="305" y="1022"/>
                  </a:lnTo>
                  <a:lnTo>
                    <a:pt x="297" y="1024"/>
                  </a:lnTo>
                  <a:close/>
                  <a:moveTo>
                    <a:pt x="289" y="937"/>
                  </a:moveTo>
                  <a:lnTo>
                    <a:pt x="268" y="933"/>
                  </a:lnTo>
                  <a:lnTo>
                    <a:pt x="240" y="930"/>
                  </a:lnTo>
                  <a:lnTo>
                    <a:pt x="208" y="925"/>
                  </a:lnTo>
                  <a:lnTo>
                    <a:pt x="178" y="920"/>
                  </a:lnTo>
                  <a:lnTo>
                    <a:pt x="165" y="916"/>
                  </a:lnTo>
                  <a:lnTo>
                    <a:pt x="152" y="912"/>
                  </a:lnTo>
                  <a:lnTo>
                    <a:pt x="147" y="910"/>
                  </a:lnTo>
                  <a:lnTo>
                    <a:pt x="143" y="908"/>
                  </a:lnTo>
                  <a:lnTo>
                    <a:pt x="139" y="905"/>
                  </a:lnTo>
                  <a:lnTo>
                    <a:pt x="134" y="902"/>
                  </a:lnTo>
                  <a:lnTo>
                    <a:pt x="132" y="898"/>
                  </a:lnTo>
                  <a:lnTo>
                    <a:pt x="130" y="895"/>
                  </a:lnTo>
                  <a:lnTo>
                    <a:pt x="129" y="891"/>
                  </a:lnTo>
                  <a:lnTo>
                    <a:pt x="130" y="887"/>
                  </a:lnTo>
                  <a:lnTo>
                    <a:pt x="131" y="883"/>
                  </a:lnTo>
                  <a:lnTo>
                    <a:pt x="133" y="878"/>
                  </a:lnTo>
                  <a:lnTo>
                    <a:pt x="136" y="873"/>
                  </a:lnTo>
                  <a:lnTo>
                    <a:pt x="142" y="867"/>
                  </a:lnTo>
                  <a:lnTo>
                    <a:pt x="145" y="861"/>
                  </a:lnTo>
                  <a:lnTo>
                    <a:pt x="149" y="857"/>
                  </a:lnTo>
                  <a:lnTo>
                    <a:pt x="153" y="852"/>
                  </a:lnTo>
                  <a:lnTo>
                    <a:pt x="157" y="849"/>
                  </a:lnTo>
                  <a:lnTo>
                    <a:pt x="167" y="841"/>
                  </a:lnTo>
                  <a:lnTo>
                    <a:pt x="176" y="837"/>
                  </a:lnTo>
                  <a:lnTo>
                    <a:pt x="196" y="830"/>
                  </a:lnTo>
                  <a:lnTo>
                    <a:pt x="216" y="823"/>
                  </a:lnTo>
                  <a:lnTo>
                    <a:pt x="226" y="819"/>
                  </a:lnTo>
                  <a:lnTo>
                    <a:pt x="236" y="814"/>
                  </a:lnTo>
                  <a:lnTo>
                    <a:pt x="240" y="810"/>
                  </a:lnTo>
                  <a:lnTo>
                    <a:pt x="244" y="807"/>
                  </a:lnTo>
                  <a:lnTo>
                    <a:pt x="248" y="803"/>
                  </a:lnTo>
                  <a:lnTo>
                    <a:pt x="252" y="798"/>
                  </a:lnTo>
                  <a:lnTo>
                    <a:pt x="256" y="793"/>
                  </a:lnTo>
                  <a:lnTo>
                    <a:pt x="260" y="787"/>
                  </a:lnTo>
                  <a:lnTo>
                    <a:pt x="263" y="779"/>
                  </a:lnTo>
                  <a:lnTo>
                    <a:pt x="266" y="772"/>
                  </a:lnTo>
                  <a:lnTo>
                    <a:pt x="271" y="754"/>
                  </a:lnTo>
                  <a:lnTo>
                    <a:pt x="275" y="733"/>
                  </a:lnTo>
                  <a:lnTo>
                    <a:pt x="279" y="731"/>
                  </a:lnTo>
                  <a:lnTo>
                    <a:pt x="282" y="729"/>
                  </a:lnTo>
                  <a:lnTo>
                    <a:pt x="286" y="729"/>
                  </a:lnTo>
                  <a:lnTo>
                    <a:pt x="288" y="731"/>
                  </a:lnTo>
                  <a:lnTo>
                    <a:pt x="290" y="733"/>
                  </a:lnTo>
                  <a:lnTo>
                    <a:pt x="292" y="737"/>
                  </a:lnTo>
                  <a:lnTo>
                    <a:pt x="294" y="742"/>
                  </a:lnTo>
                  <a:lnTo>
                    <a:pt x="295" y="747"/>
                  </a:lnTo>
                  <a:lnTo>
                    <a:pt x="297" y="762"/>
                  </a:lnTo>
                  <a:lnTo>
                    <a:pt x="299" y="778"/>
                  </a:lnTo>
                  <a:lnTo>
                    <a:pt x="299" y="798"/>
                  </a:lnTo>
                  <a:lnTo>
                    <a:pt x="299" y="819"/>
                  </a:lnTo>
                  <a:lnTo>
                    <a:pt x="297" y="860"/>
                  </a:lnTo>
                  <a:lnTo>
                    <a:pt x="295" y="897"/>
                  </a:lnTo>
                  <a:lnTo>
                    <a:pt x="291" y="925"/>
                  </a:lnTo>
                  <a:lnTo>
                    <a:pt x="289" y="937"/>
                  </a:lnTo>
                  <a:close/>
                  <a:moveTo>
                    <a:pt x="613" y="866"/>
                  </a:moveTo>
                  <a:lnTo>
                    <a:pt x="612" y="863"/>
                  </a:lnTo>
                  <a:lnTo>
                    <a:pt x="611" y="860"/>
                  </a:lnTo>
                  <a:lnTo>
                    <a:pt x="611" y="856"/>
                  </a:lnTo>
                  <a:lnTo>
                    <a:pt x="612" y="852"/>
                  </a:lnTo>
                  <a:lnTo>
                    <a:pt x="616" y="840"/>
                  </a:lnTo>
                  <a:lnTo>
                    <a:pt x="623" y="828"/>
                  </a:lnTo>
                  <a:lnTo>
                    <a:pt x="638" y="800"/>
                  </a:lnTo>
                  <a:lnTo>
                    <a:pt x="655" y="769"/>
                  </a:lnTo>
                  <a:lnTo>
                    <a:pt x="663" y="753"/>
                  </a:lnTo>
                  <a:lnTo>
                    <a:pt x="669" y="738"/>
                  </a:lnTo>
                  <a:lnTo>
                    <a:pt x="675" y="723"/>
                  </a:lnTo>
                  <a:lnTo>
                    <a:pt x="677" y="710"/>
                  </a:lnTo>
                  <a:lnTo>
                    <a:pt x="677" y="704"/>
                  </a:lnTo>
                  <a:lnTo>
                    <a:pt x="677" y="699"/>
                  </a:lnTo>
                  <a:lnTo>
                    <a:pt x="675" y="693"/>
                  </a:lnTo>
                  <a:lnTo>
                    <a:pt x="673" y="688"/>
                  </a:lnTo>
                  <a:lnTo>
                    <a:pt x="669" y="684"/>
                  </a:lnTo>
                  <a:lnTo>
                    <a:pt x="664" y="680"/>
                  </a:lnTo>
                  <a:lnTo>
                    <a:pt x="659" y="677"/>
                  </a:lnTo>
                  <a:lnTo>
                    <a:pt x="653" y="675"/>
                  </a:lnTo>
                  <a:lnTo>
                    <a:pt x="649" y="673"/>
                  </a:lnTo>
                  <a:lnTo>
                    <a:pt x="643" y="672"/>
                  </a:lnTo>
                  <a:lnTo>
                    <a:pt x="638" y="671"/>
                  </a:lnTo>
                  <a:lnTo>
                    <a:pt x="633" y="671"/>
                  </a:lnTo>
                  <a:lnTo>
                    <a:pt x="621" y="672"/>
                  </a:lnTo>
                  <a:lnTo>
                    <a:pt x="608" y="674"/>
                  </a:lnTo>
                  <a:lnTo>
                    <a:pt x="582" y="681"/>
                  </a:lnTo>
                  <a:lnTo>
                    <a:pt x="558" y="686"/>
                  </a:lnTo>
                  <a:lnTo>
                    <a:pt x="547" y="688"/>
                  </a:lnTo>
                  <a:lnTo>
                    <a:pt x="540" y="688"/>
                  </a:lnTo>
                  <a:lnTo>
                    <a:pt x="537" y="687"/>
                  </a:lnTo>
                  <a:lnTo>
                    <a:pt x="535" y="686"/>
                  </a:lnTo>
                  <a:lnTo>
                    <a:pt x="534" y="684"/>
                  </a:lnTo>
                  <a:lnTo>
                    <a:pt x="534" y="681"/>
                  </a:lnTo>
                  <a:lnTo>
                    <a:pt x="535" y="678"/>
                  </a:lnTo>
                  <a:lnTo>
                    <a:pt x="536" y="674"/>
                  </a:lnTo>
                  <a:lnTo>
                    <a:pt x="539" y="669"/>
                  </a:lnTo>
                  <a:lnTo>
                    <a:pt x="543" y="661"/>
                  </a:lnTo>
                  <a:lnTo>
                    <a:pt x="555" y="646"/>
                  </a:lnTo>
                  <a:lnTo>
                    <a:pt x="572" y="626"/>
                  </a:lnTo>
                  <a:lnTo>
                    <a:pt x="588" y="622"/>
                  </a:lnTo>
                  <a:lnTo>
                    <a:pt x="618" y="612"/>
                  </a:lnTo>
                  <a:lnTo>
                    <a:pt x="659" y="599"/>
                  </a:lnTo>
                  <a:lnTo>
                    <a:pt x="704" y="587"/>
                  </a:lnTo>
                  <a:lnTo>
                    <a:pt x="726" y="582"/>
                  </a:lnTo>
                  <a:lnTo>
                    <a:pt x="748" y="577"/>
                  </a:lnTo>
                  <a:lnTo>
                    <a:pt x="767" y="574"/>
                  </a:lnTo>
                  <a:lnTo>
                    <a:pt x="786" y="573"/>
                  </a:lnTo>
                  <a:lnTo>
                    <a:pt x="794" y="573"/>
                  </a:lnTo>
                  <a:lnTo>
                    <a:pt x="801" y="574"/>
                  </a:lnTo>
                  <a:lnTo>
                    <a:pt x="807" y="575"/>
                  </a:lnTo>
                  <a:lnTo>
                    <a:pt x="813" y="577"/>
                  </a:lnTo>
                  <a:lnTo>
                    <a:pt x="818" y="580"/>
                  </a:lnTo>
                  <a:lnTo>
                    <a:pt x="821" y="584"/>
                  </a:lnTo>
                  <a:lnTo>
                    <a:pt x="823" y="588"/>
                  </a:lnTo>
                  <a:lnTo>
                    <a:pt x="824" y="593"/>
                  </a:lnTo>
                  <a:lnTo>
                    <a:pt x="819" y="609"/>
                  </a:lnTo>
                  <a:lnTo>
                    <a:pt x="811" y="626"/>
                  </a:lnTo>
                  <a:lnTo>
                    <a:pt x="802" y="645"/>
                  </a:lnTo>
                  <a:lnTo>
                    <a:pt x="791" y="663"/>
                  </a:lnTo>
                  <a:lnTo>
                    <a:pt x="780" y="683"/>
                  </a:lnTo>
                  <a:lnTo>
                    <a:pt x="766" y="703"/>
                  </a:lnTo>
                  <a:lnTo>
                    <a:pt x="753" y="722"/>
                  </a:lnTo>
                  <a:lnTo>
                    <a:pt x="738" y="742"/>
                  </a:lnTo>
                  <a:lnTo>
                    <a:pt x="723" y="762"/>
                  </a:lnTo>
                  <a:lnTo>
                    <a:pt x="706" y="780"/>
                  </a:lnTo>
                  <a:lnTo>
                    <a:pt x="690" y="798"/>
                  </a:lnTo>
                  <a:lnTo>
                    <a:pt x="674" y="815"/>
                  </a:lnTo>
                  <a:lnTo>
                    <a:pt x="658" y="830"/>
                  </a:lnTo>
                  <a:lnTo>
                    <a:pt x="642" y="845"/>
                  </a:lnTo>
                  <a:lnTo>
                    <a:pt x="628" y="856"/>
                  </a:lnTo>
                  <a:lnTo>
                    <a:pt x="613" y="866"/>
                  </a:lnTo>
                  <a:close/>
                  <a:moveTo>
                    <a:pt x="509" y="844"/>
                  </a:moveTo>
                  <a:lnTo>
                    <a:pt x="506" y="839"/>
                  </a:lnTo>
                  <a:lnTo>
                    <a:pt x="504" y="834"/>
                  </a:lnTo>
                  <a:lnTo>
                    <a:pt x="502" y="830"/>
                  </a:lnTo>
                  <a:lnTo>
                    <a:pt x="500" y="826"/>
                  </a:lnTo>
                  <a:lnTo>
                    <a:pt x="499" y="819"/>
                  </a:lnTo>
                  <a:lnTo>
                    <a:pt x="500" y="811"/>
                  </a:lnTo>
                  <a:lnTo>
                    <a:pt x="504" y="805"/>
                  </a:lnTo>
                  <a:lnTo>
                    <a:pt x="508" y="799"/>
                  </a:lnTo>
                  <a:lnTo>
                    <a:pt x="512" y="795"/>
                  </a:lnTo>
                  <a:lnTo>
                    <a:pt x="517" y="792"/>
                  </a:lnTo>
                  <a:lnTo>
                    <a:pt x="522" y="790"/>
                  </a:lnTo>
                  <a:lnTo>
                    <a:pt x="528" y="790"/>
                  </a:lnTo>
                  <a:lnTo>
                    <a:pt x="531" y="791"/>
                  </a:lnTo>
                  <a:lnTo>
                    <a:pt x="534" y="794"/>
                  </a:lnTo>
                  <a:lnTo>
                    <a:pt x="536" y="799"/>
                  </a:lnTo>
                  <a:lnTo>
                    <a:pt x="535" y="806"/>
                  </a:lnTo>
                  <a:lnTo>
                    <a:pt x="533" y="816"/>
                  </a:lnTo>
                  <a:lnTo>
                    <a:pt x="528" y="828"/>
                  </a:lnTo>
                  <a:lnTo>
                    <a:pt x="517" y="838"/>
                  </a:lnTo>
                  <a:lnTo>
                    <a:pt x="509" y="84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8" name="Freeform 27"/>
            <p:cNvSpPr>
              <a:spLocks noEditPoints="1"/>
            </p:cNvSpPr>
            <p:nvPr userDrawn="1"/>
          </p:nvSpPr>
          <p:spPr bwMode="auto">
            <a:xfrm>
              <a:off x="5264" y="3636"/>
              <a:ext cx="88" cy="125"/>
            </a:xfrm>
            <a:custGeom>
              <a:avLst/>
              <a:gdLst/>
              <a:ahLst/>
              <a:cxnLst>
                <a:cxn ang="0">
                  <a:pos x="231" y="985"/>
                </a:cxn>
                <a:cxn ang="0">
                  <a:pos x="125" y="920"/>
                </a:cxn>
                <a:cxn ang="0">
                  <a:pos x="103" y="870"/>
                </a:cxn>
                <a:cxn ang="0">
                  <a:pos x="212" y="781"/>
                </a:cxn>
                <a:cxn ang="0">
                  <a:pos x="240" y="770"/>
                </a:cxn>
                <a:cxn ang="0">
                  <a:pos x="249" y="688"/>
                </a:cxn>
                <a:cxn ang="0">
                  <a:pos x="181" y="680"/>
                </a:cxn>
                <a:cxn ang="0">
                  <a:pos x="180" y="620"/>
                </a:cxn>
                <a:cxn ang="0">
                  <a:pos x="287" y="510"/>
                </a:cxn>
                <a:cxn ang="0">
                  <a:pos x="308" y="368"/>
                </a:cxn>
                <a:cxn ang="0">
                  <a:pos x="156" y="405"/>
                </a:cxn>
                <a:cxn ang="0">
                  <a:pos x="143" y="539"/>
                </a:cxn>
                <a:cxn ang="0">
                  <a:pos x="48" y="664"/>
                </a:cxn>
                <a:cxn ang="0">
                  <a:pos x="1" y="649"/>
                </a:cxn>
                <a:cxn ang="0">
                  <a:pos x="56" y="523"/>
                </a:cxn>
                <a:cxn ang="0">
                  <a:pos x="169" y="302"/>
                </a:cxn>
                <a:cxn ang="0">
                  <a:pos x="262" y="290"/>
                </a:cxn>
                <a:cxn ang="0">
                  <a:pos x="453" y="234"/>
                </a:cxn>
                <a:cxn ang="0">
                  <a:pos x="692" y="204"/>
                </a:cxn>
                <a:cxn ang="0">
                  <a:pos x="691" y="295"/>
                </a:cxn>
                <a:cxn ang="0">
                  <a:pos x="516" y="410"/>
                </a:cxn>
                <a:cxn ang="0">
                  <a:pos x="491" y="484"/>
                </a:cxn>
                <a:cxn ang="0">
                  <a:pos x="339" y="645"/>
                </a:cxn>
                <a:cxn ang="0">
                  <a:pos x="427" y="635"/>
                </a:cxn>
                <a:cxn ang="0">
                  <a:pos x="489" y="627"/>
                </a:cxn>
                <a:cxn ang="0">
                  <a:pos x="488" y="852"/>
                </a:cxn>
                <a:cxn ang="0">
                  <a:pos x="488" y="925"/>
                </a:cxn>
                <a:cxn ang="0">
                  <a:pos x="596" y="853"/>
                </a:cxn>
                <a:cxn ang="0">
                  <a:pos x="631" y="671"/>
                </a:cxn>
                <a:cxn ang="0">
                  <a:pos x="680" y="557"/>
                </a:cxn>
                <a:cxn ang="0">
                  <a:pos x="702" y="723"/>
                </a:cxn>
                <a:cxn ang="0">
                  <a:pos x="654" y="909"/>
                </a:cxn>
                <a:cxn ang="0">
                  <a:pos x="540" y="970"/>
                </a:cxn>
                <a:cxn ang="0">
                  <a:pos x="431" y="929"/>
                </a:cxn>
                <a:cxn ang="0">
                  <a:pos x="437" y="768"/>
                </a:cxn>
                <a:cxn ang="0">
                  <a:pos x="426" y="738"/>
                </a:cxn>
                <a:cxn ang="0">
                  <a:pos x="396" y="709"/>
                </a:cxn>
                <a:cxn ang="0">
                  <a:pos x="311" y="839"/>
                </a:cxn>
                <a:cxn ang="0">
                  <a:pos x="278" y="997"/>
                </a:cxn>
                <a:cxn ang="0">
                  <a:pos x="163" y="967"/>
                </a:cxn>
                <a:cxn ang="0">
                  <a:pos x="189" y="975"/>
                </a:cxn>
                <a:cxn ang="0">
                  <a:pos x="225" y="989"/>
                </a:cxn>
                <a:cxn ang="0">
                  <a:pos x="195" y="943"/>
                </a:cxn>
                <a:cxn ang="0">
                  <a:pos x="154" y="926"/>
                </a:cxn>
                <a:cxn ang="0">
                  <a:pos x="245" y="845"/>
                </a:cxn>
                <a:cxn ang="0">
                  <a:pos x="247" y="902"/>
                </a:cxn>
                <a:cxn ang="0">
                  <a:pos x="250" y="949"/>
                </a:cxn>
                <a:cxn ang="0">
                  <a:pos x="224" y="786"/>
                </a:cxn>
                <a:cxn ang="0">
                  <a:pos x="379" y="444"/>
                </a:cxn>
                <a:cxn ang="0">
                  <a:pos x="430" y="384"/>
                </a:cxn>
                <a:cxn ang="0">
                  <a:pos x="409" y="453"/>
                </a:cxn>
                <a:cxn ang="0">
                  <a:pos x="436" y="318"/>
                </a:cxn>
                <a:cxn ang="0">
                  <a:pos x="490" y="296"/>
                </a:cxn>
                <a:cxn ang="0">
                  <a:pos x="517" y="330"/>
                </a:cxn>
                <a:cxn ang="0">
                  <a:pos x="450" y="367"/>
                </a:cxn>
                <a:cxn ang="0">
                  <a:pos x="255" y="59"/>
                </a:cxn>
                <a:cxn ang="0">
                  <a:pos x="309" y="6"/>
                </a:cxn>
                <a:cxn ang="0">
                  <a:pos x="405" y="98"/>
                </a:cxn>
                <a:cxn ang="0">
                  <a:pos x="320" y="193"/>
                </a:cxn>
              </a:cxnLst>
              <a:rect l="0" t="0" r="r" b="b"/>
              <a:pathLst>
                <a:path w="710" h="1002">
                  <a:moveTo>
                    <a:pt x="189" y="976"/>
                  </a:moveTo>
                  <a:lnTo>
                    <a:pt x="197" y="981"/>
                  </a:lnTo>
                  <a:lnTo>
                    <a:pt x="204" y="986"/>
                  </a:lnTo>
                  <a:lnTo>
                    <a:pt x="210" y="988"/>
                  </a:lnTo>
                  <a:lnTo>
                    <a:pt x="217" y="989"/>
                  </a:lnTo>
                  <a:lnTo>
                    <a:pt x="221" y="990"/>
                  </a:lnTo>
                  <a:lnTo>
                    <a:pt x="225" y="989"/>
                  </a:lnTo>
                  <a:lnTo>
                    <a:pt x="228" y="988"/>
                  </a:lnTo>
                  <a:lnTo>
                    <a:pt x="230" y="987"/>
                  </a:lnTo>
                  <a:lnTo>
                    <a:pt x="231" y="985"/>
                  </a:lnTo>
                  <a:lnTo>
                    <a:pt x="230" y="983"/>
                  </a:lnTo>
                  <a:lnTo>
                    <a:pt x="228" y="980"/>
                  </a:lnTo>
                  <a:lnTo>
                    <a:pt x="224" y="978"/>
                  </a:lnTo>
                  <a:lnTo>
                    <a:pt x="219" y="977"/>
                  </a:lnTo>
                  <a:lnTo>
                    <a:pt x="210" y="975"/>
                  </a:lnTo>
                  <a:lnTo>
                    <a:pt x="201" y="975"/>
                  </a:lnTo>
                  <a:lnTo>
                    <a:pt x="189" y="975"/>
                  </a:lnTo>
                  <a:lnTo>
                    <a:pt x="161" y="950"/>
                  </a:lnTo>
                  <a:lnTo>
                    <a:pt x="135" y="930"/>
                  </a:lnTo>
                  <a:lnTo>
                    <a:pt x="125" y="920"/>
                  </a:lnTo>
                  <a:lnTo>
                    <a:pt x="115" y="911"/>
                  </a:lnTo>
                  <a:lnTo>
                    <a:pt x="111" y="907"/>
                  </a:lnTo>
                  <a:lnTo>
                    <a:pt x="108" y="903"/>
                  </a:lnTo>
                  <a:lnTo>
                    <a:pt x="105" y="898"/>
                  </a:lnTo>
                  <a:lnTo>
                    <a:pt x="103" y="893"/>
                  </a:lnTo>
                  <a:lnTo>
                    <a:pt x="101" y="889"/>
                  </a:lnTo>
                  <a:lnTo>
                    <a:pt x="101" y="884"/>
                  </a:lnTo>
                  <a:lnTo>
                    <a:pt x="101" y="880"/>
                  </a:lnTo>
                  <a:lnTo>
                    <a:pt x="102" y="875"/>
                  </a:lnTo>
                  <a:lnTo>
                    <a:pt x="103" y="870"/>
                  </a:lnTo>
                  <a:lnTo>
                    <a:pt x="106" y="864"/>
                  </a:lnTo>
                  <a:lnTo>
                    <a:pt x="110" y="859"/>
                  </a:lnTo>
                  <a:lnTo>
                    <a:pt x="114" y="854"/>
                  </a:lnTo>
                  <a:lnTo>
                    <a:pt x="127" y="843"/>
                  </a:lnTo>
                  <a:lnTo>
                    <a:pt x="145" y="830"/>
                  </a:lnTo>
                  <a:lnTo>
                    <a:pt x="166" y="816"/>
                  </a:lnTo>
                  <a:lnTo>
                    <a:pt x="195" y="800"/>
                  </a:lnTo>
                  <a:lnTo>
                    <a:pt x="202" y="792"/>
                  </a:lnTo>
                  <a:lnTo>
                    <a:pt x="208" y="785"/>
                  </a:lnTo>
                  <a:lnTo>
                    <a:pt x="212" y="781"/>
                  </a:lnTo>
                  <a:lnTo>
                    <a:pt x="217" y="778"/>
                  </a:lnTo>
                  <a:lnTo>
                    <a:pt x="221" y="776"/>
                  </a:lnTo>
                  <a:lnTo>
                    <a:pt x="226" y="775"/>
                  </a:lnTo>
                  <a:lnTo>
                    <a:pt x="220" y="785"/>
                  </a:lnTo>
                  <a:lnTo>
                    <a:pt x="218" y="789"/>
                  </a:lnTo>
                  <a:lnTo>
                    <a:pt x="220" y="789"/>
                  </a:lnTo>
                  <a:lnTo>
                    <a:pt x="224" y="786"/>
                  </a:lnTo>
                  <a:lnTo>
                    <a:pt x="230" y="781"/>
                  </a:lnTo>
                  <a:lnTo>
                    <a:pt x="236" y="775"/>
                  </a:lnTo>
                  <a:lnTo>
                    <a:pt x="240" y="770"/>
                  </a:lnTo>
                  <a:lnTo>
                    <a:pt x="242" y="766"/>
                  </a:lnTo>
                  <a:lnTo>
                    <a:pt x="250" y="740"/>
                  </a:lnTo>
                  <a:lnTo>
                    <a:pt x="255" y="720"/>
                  </a:lnTo>
                  <a:lnTo>
                    <a:pt x="257" y="707"/>
                  </a:lnTo>
                  <a:lnTo>
                    <a:pt x="258" y="698"/>
                  </a:lnTo>
                  <a:lnTo>
                    <a:pt x="258" y="694"/>
                  </a:lnTo>
                  <a:lnTo>
                    <a:pt x="257" y="691"/>
                  </a:lnTo>
                  <a:lnTo>
                    <a:pt x="255" y="689"/>
                  </a:lnTo>
                  <a:lnTo>
                    <a:pt x="254" y="688"/>
                  </a:lnTo>
                  <a:lnTo>
                    <a:pt x="249" y="688"/>
                  </a:lnTo>
                  <a:lnTo>
                    <a:pt x="243" y="689"/>
                  </a:lnTo>
                  <a:lnTo>
                    <a:pt x="235" y="690"/>
                  </a:lnTo>
                  <a:lnTo>
                    <a:pt x="227" y="693"/>
                  </a:lnTo>
                  <a:lnTo>
                    <a:pt x="218" y="694"/>
                  </a:lnTo>
                  <a:lnTo>
                    <a:pt x="207" y="693"/>
                  </a:lnTo>
                  <a:lnTo>
                    <a:pt x="202" y="693"/>
                  </a:lnTo>
                  <a:lnTo>
                    <a:pt x="197" y="690"/>
                  </a:lnTo>
                  <a:lnTo>
                    <a:pt x="191" y="687"/>
                  </a:lnTo>
                  <a:lnTo>
                    <a:pt x="186" y="684"/>
                  </a:lnTo>
                  <a:lnTo>
                    <a:pt x="181" y="680"/>
                  </a:lnTo>
                  <a:lnTo>
                    <a:pt x="176" y="675"/>
                  </a:lnTo>
                  <a:lnTo>
                    <a:pt x="171" y="669"/>
                  </a:lnTo>
                  <a:lnTo>
                    <a:pt x="165" y="660"/>
                  </a:lnTo>
                  <a:lnTo>
                    <a:pt x="164" y="656"/>
                  </a:lnTo>
                  <a:lnTo>
                    <a:pt x="164" y="651"/>
                  </a:lnTo>
                  <a:lnTo>
                    <a:pt x="164" y="647"/>
                  </a:lnTo>
                  <a:lnTo>
                    <a:pt x="165" y="643"/>
                  </a:lnTo>
                  <a:lnTo>
                    <a:pt x="169" y="635"/>
                  </a:lnTo>
                  <a:lnTo>
                    <a:pt x="174" y="627"/>
                  </a:lnTo>
                  <a:lnTo>
                    <a:pt x="180" y="620"/>
                  </a:lnTo>
                  <a:lnTo>
                    <a:pt x="188" y="614"/>
                  </a:lnTo>
                  <a:lnTo>
                    <a:pt x="198" y="608"/>
                  </a:lnTo>
                  <a:lnTo>
                    <a:pt x="207" y="601"/>
                  </a:lnTo>
                  <a:lnTo>
                    <a:pt x="228" y="590"/>
                  </a:lnTo>
                  <a:lnTo>
                    <a:pt x="249" y="579"/>
                  </a:lnTo>
                  <a:lnTo>
                    <a:pt x="258" y="572"/>
                  </a:lnTo>
                  <a:lnTo>
                    <a:pt x="268" y="566"/>
                  </a:lnTo>
                  <a:lnTo>
                    <a:pt x="275" y="559"/>
                  </a:lnTo>
                  <a:lnTo>
                    <a:pt x="281" y="552"/>
                  </a:lnTo>
                  <a:lnTo>
                    <a:pt x="287" y="510"/>
                  </a:lnTo>
                  <a:lnTo>
                    <a:pt x="294" y="476"/>
                  </a:lnTo>
                  <a:lnTo>
                    <a:pt x="300" y="447"/>
                  </a:lnTo>
                  <a:lnTo>
                    <a:pt x="305" y="423"/>
                  </a:lnTo>
                  <a:lnTo>
                    <a:pt x="308" y="405"/>
                  </a:lnTo>
                  <a:lnTo>
                    <a:pt x="311" y="390"/>
                  </a:lnTo>
                  <a:lnTo>
                    <a:pt x="311" y="384"/>
                  </a:lnTo>
                  <a:lnTo>
                    <a:pt x="311" y="379"/>
                  </a:lnTo>
                  <a:lnTo>
                    <a:pt x="311" y="375"/>
                  </a:lnTo>
                  <a:lnTo>
                    <a:pt x="310" y="371"/>
                  </a:lnTo>
                  <a:lnTo>
                    <a:pt x="308" y="368"/>
                  </a:lnTo>
                  <a:lnTo>
                    <a:pt x="305" y="367"/>
                  </a:lnTo>
                  <a:lnTo>
                    <a:pt x="302" y="365"/>
                  </a:lnTo>
                  <a:lnTo>
                    <a:pt x="298" y="364"/>
                  </a:lnTo>
                  <a:lnTo>
                    <a:pt x="286" y="364"/>
                  </a:lnTo>
                  <a:lnTo>
                    <a:pt x="272" y="365"/>
                  </a:lnTo>
                  <a:lnTo>
                    <a:pt x="228" y="370"/>
                  </a:lnTo>
                  <a:lnTo>
                    <a:pt x="164" y="375"/>
                  </a:lnTo>
                  <a:lnTo>
                    <a:pt x="160" y="385"/>
                  </a:lnTo>
                  <a:lnTo>
                    <a:pt x="158" y="394"/>
                  </a:lnTo>
                  <a:lnTo>
                    <a:pt x="156" y="405"/>
                  </a:lnTo>
                  <a:lnTo>
                    <a:pt x="155" y="414"/>
                  </a:lnTo>
                  <a:lnTo>
                    <a:pt x="156" y="435"/>
                  </a:lnTo>
                  <a:lnTo>
                    <a:pt x="157" y="456"/>
                  </a:lnTo>
                  <a:lnTo>
                    <a:pt x="157" y="468"/>
                  </a:lnTo>
                  <a:lnTo>
                    <a:pt x="157" y="479"/>
                  </a:lnTo>
                  <a:lnTo>
                    <a:pt x="156" y="491"/>
                  </a:lnTo>
                  <a:lnTo>
                    <a:pt x="155" y="503"/>
                  </a:lnTo>
                  <a:lnTo>
                    <a:pt x="152" y="514"/>
                  </a:lnTo>
                  <a:lnTo>
                    <a:pt x="149" y="527"/>
                  </a:lnTo>
                  <a:lnTo>
                    <a:pt x="143" y="539"/>
                  </a:lnTo>
                  <a:lnTo>
                    <a:pt x="136" y="552"/>
                  </a:lnTo>
                  <a:lnTo>
                    <a:pt x="128" y="566"/>
                  </a:lnTo>
                  <a:lnTo>
                    <a:pt x="115" y="588"/>
                  </a:lnTo>
                  <a:lnTo>
                    <a:pt x="107" y="599"/>
                  </a:lnTo>
                  <a:lnTo>
                    <a:pt x="99" y="612"/>
                  </a:lnTo>
                  <a:lnTo>
                    <a:pt x="89" y="624"/>
                  </a:lnTo>
                  <a:lnTo>
                    <a:pt x="79" y="636"/>
                  </a:lnTo>
                  <a:lnTo>
                    <a:pt x="68" y="647"/>
                  </a:lnTo>
                  <a:lnTo>
                    <a:pt x="58" y="655"/>
                  </a:lnTo>
                  <a:lnTo>
                    <a:pt x="48" y="664"/>
                  </a:lnTo>
                  <a:lnTo>
                    <a:pt x="37" y="669"/>
                  </a:lnTo>
                  <a:lnTo>
                    <a:pt x="32" y="671"/>
                  </a:lnTo>
                  <a:lnTo>
                    <a:pt x="27" y="672"/>
                  </a:lnTo>
                  <a:lnTo>
                    <a:pt x="21" y="672"/>
                  </a:lnTo>
                  <a:lnTo>
                    <a:pt x="16" y="671"/>
                  </a:lnTo>
                  <a:lnTo>
                    <a:pt x="12" y="670"/>
                  </a:lnTo>
                  <a:lnTo>
                    <a:pt x="8" y="667"/>
                  </a:lnTo>
                  <a:lnTo>
                    <a:pt x="3" y="664"/>
                  </a:lnTo>
                  <a:lnTo>
                    <a:pt x="0" y="659"/>
                  </a:lnTo>
                  <a:lnTo>
                    <a:pt x="1" y="649"/>
                  </a:lnTo>
                  <a:lnTo>
                    <a:pt x="5" y="632"/>
                  </a:lnTo>
                  <a:lnTo>
                    <a:pt x="11" y="614"/>
                  </a:lnTo>
                  <a:lnTo>
                    <a:pt x="18" y="593"/>
                  </a:lnTo>
                  <a:lnTo>
                    <a:pt x="27" y="573"/>
                  </a:lnTo>
                  <a:lnTo>
                    <a:pt x="35" y="556"/>
                  </a:lnTo>
                  <a:lnTo>
                    <a:pt x="39" y="549"/>
                  </a:lnTo>
                  <a:lnTo>
                    <a:pt x="42" y="543"/>
                  </a:lnTo>
                  <a:lnTo>
                    <a:pt x="47" y="539"/>
                  </a:lnTo>
                  <a:lnTo>
                    <a:pt x="50" y="537"/>
                  </a:lnTo>
                  <a:lnTo>
                    <a:pt x="56" y="523"/>
                  </a:lnTo>
                  <a:lnTo>
                    <a:pt x="70" y="491"/>
                  </a:lnTo>
                  <a:lnTo>
                    <a:pt x="90" y="446"/>
                  </a:lnTo>
                  <a:lnTo>
                    <a:pt x="113" y="397"/>
                  </a:lnTo>
                  <a:lnTo>
                    <a:pt x="125" y="375"/>
                  </a:lnTo>
                  <a:lnTo>
                    <a:pt x="136" y="353"/>
                  </a:lnTo>
                  <a:lnTo>
                    <a:pt x="147" y="333"/>
                  </a:lnTo>
                  <a:lnTo>
                    <a:pt x="157" y="318"/>
                  </a:lnTo>
                  <a:lnTo>
                    <a:pt x="161" y="311"/>
                  </a:lnTo>
                  <a:lnTo>
                    <a:pt x="164" y="306"/>
                  </a:lnTo>
                  <a:lnTo>
                    <a:pt x="169" y="302"/>
                  </a:lnTo>
                  <a:lnTo>
                    <a:pt x="172" y="300"/>
                  </a:lnTo>
                  <a:lnTo>
                    <a:pt x="174" y="299"/>
                  </a:lnTo>
                  <a:lnTo>
                    <a:pt x="176" y="300"/>
                  </a:lnTo>
                  <a:lnTo>
                    <a:pt x="177" y="302"/>
                  </a:lnTo>
                  <a:lnTo>
                    <a:pt x="178" y="307"/>
                  </a:lnTo>
                  <a:lnTo>
                    <a:pt x="193" y="306"/>
                  </a:lnTo>
                  <a:lnTo>
                    <a:pt x="206" y="304"/>
                  </a:lnTo>
                  <a:lnTo>
                    <a:pt x="221" y="302"/>
                  </a:lnTo>
                  <a:lnTo>
                    <a:pt x="234" y="298"/>
                  </a:lnTo>
                  <a:lnTo>
                    <a:pt x="262" y="290"/>
                  </a:lnTo>
                  <a:lnTo>
                    <a:pt x="291" y="279"/>
                  </a:lnTo>
                  <a:lnTo>
                    <a:pt x="318" y="268"/>
                  </a:lnTo>
                  <a:lnTo>
                    <a:pt x="345" y="258"/>
                  </a:lnTo>
                  <a:lnTo>
                    <a:pt x="358" y="253"/>
                  </a:lnTo>
                  <a:lnTo>
                    <a:pt x="372" y="249"/>
                  </a:lnTo>
                  <a:lnTo>
                    <a:pt x="385" y="246"/>
                  </a:lnTo>
                  <a:lnTo>
                    <a:pt x="399" y="244"/>
                  </a:lnTo>
                  <a:lnTo>
                    <a:pt x="423" y="240"/>
                  </a:lnTo>
                  <a:lnTo>
                    <a:pt x="439" y="237"/>
                  </a:lnTo>
                  <a:lnTo>
                    <a:pt x="453" y="234"/>
                  </a:lnTo>
                  <a:lnTo>
                    <a:pt x="472" y="231"/>
                  </a:lnTo>
                  <a:lnTo>
                    <a:pt x="498" y="226"/>
                  </a:lnTo>
                  <a:lnTo>
                    <a:pt x="529" y="220"/>
                  </a:lnTo>
                  <a:lnTo>
                    <a:pt x="563" y="214"/>
                  </a:lnTo>
                  <a:lnTo>
                    <a:pt x="597" y="209"/>
                  </a:lnTo>
                  <a:lnTo>
                    <a:pt x="630" y="205"/>
                  </a:lnTo>
                  <a:lnTo>
                    <a:pt x="659" y="202"/>
                  </a:lnTo>
                  <a:lnTo>
                    <a:pt x="671" y="202"/>
                  </a:lnTo>
                  <a:lnTo>
                    <a:pt x="683" y="202"/>
                  </a:lnTo>
                  <a:lnTo>
                    <a:pt x="692" y="204"/>
                  </a:lnTo>
                  <a:lnTo>
                    <a:pt x="698" y="206"/>
                  </a:lnTo>
                  <a:lnTo>
                    <a:pt x="704" y="217"/>
                  </a:lnTo>
                  <a:lnTo>
                    <a:pt x="708" y="229"/>
                  </a:lnTo>
                  <a:lnTo>
                    <a:pt x="709" y="239"/>
                  </a:lnTo>
                  <a:lnTo>
                    <a:pt x="710" y="249"/>
                  </a:lnTo>
                  <a:lnTo>
                    <a:pt x="709" y="260"/>
                  </a:lnTo>
                  <a:lnTo>
                    <a:pt x="706" y="269"/>
                  </a:lnTo>
                  <a:lnTo>
                    <a:pt x="703" y="277"/>
                  </a:lnTo>
                  <a:lnTo>
                    <a:pt x="697" y="287"/>
                  </a:lnTo>
                  <a:lnTo>
                    <a:pt x="691" y="295"/>
                  </a:lnTo>
                  <a:lnTo>
                    <a:pt x="685" y="302"/>
                  </a:lnTo>
                  <a:lnTo>
                    <a:pt x="676" y="310"/>
                  </a:lnTo>
                  <a:lnTo>
                    <a:pt x="668" y="318"/>
                  </a:lnTo>
                  <a:lnTo>
                    <a:pt x="649" y="331"/>
                  </a:lnTo>
                  <a:lnTo>
                    <a:pt x="630" y="343"/>
                  </a:lnTo>
                  <a:lnTo>
                    <a:pt x="587" y="366"/>
                  </a:lnTo>
                  <a:lnTo>
                    <a:pt x="548" y="386"/>
                  </a:lnTo>
                  <a:lnTo>
                    <a:pt x="533" y="396"/>
                  </a:lnTo>
                  <a:lnTo>
                    <a:pt x="520" y="405"/>
                  </a:lnTo>
                  <a:lnTo>
                    <a:pt x="516" y="410"/>
                  </a:lnTo>
                  <a:lnTo>
                    <a:pt x="513" y="414"/>
                  </a:lnTo>
                  <a:lnTo>
                    <a:pt x="511" y="418"/>
                  </a:lnTo>
                  <a:lnTo>
                    <a:pt x="510" y="423"/>
                  </a:lnTo>
                  <a:lnTo>
                    <a:pt x="511" y="432"/>
                  </a:lnTo>
                  <a:lnTo>
                    <a:pt x="511" y="440"/>
                  </a:lnTo>
                  <a:lnTo>
                    <a:pt x="509" y="448"/>
                  </a:lnTo>
                  <a:lnTo>
                    <a:pt x="506" y="456"/>
                  </a:lnTo>
                  <a:lnTo>
                    <a:pt x="502" y="466"/>
                  </a:lnTo>
                  <a:lnTo>
                    <a:pt x="497" y="475"/>
                  </a:lnTo>
                  <a:lnTo>
                    <a:pt x="491" y="484"/>
                  </a:lnTo>
                  <a:lnTo>
                    <a:pt x="484" y="493"/>
                  </a:lnTo>
                  <a:lnTo>
                    <a:pt x="467" y="511"/>
                  </a:lnTo>
                  <a:lnTo>
                    <a:pt x="449" y="530"/>
                  </a:lnTo>
                  <a:lnTo>
                    <a:pt x="429" y="550"/>
                  </a:lnTo>
                  <a:lnTo>
                    <a:pt x="409" y="567"/>
                  </a:lnTo>
                  <a:lnTo>
                    <a:pt x="390" y="586"/>
                  </a:lnTo>
                  <a:lnTo>
                    <a:pt x="372" y="603"/>
                  </a:lnTo>
                  <a:lnTo>
                    <a:pt x="355" y="621"/>
                  </a:lnTo>
                  <a:lnTo>
                    <a:pt x="344" y="637"/>
                  </a:lnTo>
                  <a:lnTo>
                    <a:pt x="339" y="645"/>
                  </a:lnTo>
                  <a:lnTo>
                    <a:pt x="335" y="652"/>
                  </a:lnTo>
                  <a:lnTo>
                    <a:pt x="333" y="659"/>
                  </a:lnTo>
                  <a:lnTo>
                    <a:pt x="332" y="667"/>
                  </a:lnTo>
                  <a:lnTo>
                    <a:pt x="332" y="673"/>
                  </a:lnTo>
                  <a:lnTo>
                    <a:pt x="335" y="679"/>
                  </a:lnTo>
                  <a:lnTo>
                    <a:pt x="339" y="685"/>
                  </a:lnTo>
                  <a:lnTo>
                    <a:pt x="345" y="690"/>
                  </a:lnTo>
                  <a:lnTo>
                    <a:pt x="377" y="668"/>
                  </a:lnTo>
                  <a:lnTo>
                    <a:pt x="404" y="648"/>
                  </a:lnTo>
                  <a:lnTo>
                    <a:pt x="427" y="635"/>
                  </a:lnTo>
                  <a:lnTo>
                    <a:pt x="446" y="623"/>
                  </a:lnTo>
                  <a:lnTo>
                    <a:pt x="453" y="620"/>
                  </a:lnTo>
                  <a:lnTo>
                    <a:pt x="461" y="618"/>
                  </a:lnTo>
                  <a:lnTo>
                    <a:pt x="467" y="616"/>
                  </a:lnTo>
                  <a:lnTo>
                    <a:pt x="472" y="615"/>
                  </a:lnTo>
                  <a:lnTo>
                    <a:pt x="476" y="616"/>
                  </a:lnTo>
                  <a:lnTo>
                    <a:pt x="480" y="617"/>
                  </a:lnTo>
                  <a:lnTo>
                    <a:pt x="484" y="619"/>
                  </a:lnTo>
                  <a:lnTo>
                    <a:pt x="487" y="622"/>
                  </a:lnTo>
                  <a:lnTo>
                    <a:pt x="489" y="627"/>
                  </a:lnTo>
                  <a:lnTo>
                    <a:pt x="491" y="631"/>
                  </a:lnTo>
                  <a:lnTo>
                    <a:pt x="492" y="638"/>
                  </a:lnTo>
                  <a:lnTo>
                    <a:pt x="493" y="645"/>
                  </a:lnTo>
                  <a:lnTo>
                    <a:pt x="494" y="661"/>
                  </a:lnTo>
                  <a:lnTo>
                    <a:pt x="494" y="681"/>
                  </a:lnTo>
                  <a:lnTo>
                    <a:pt x="495" y="731"/>
                  </a:lnTo>
                  <a:lnTo>
                    <a:pt x="497" y="793"/>
                  </a:lnTo>
                  <a:lnTo>
                    <a:pt x="495" y="814"/>
                  </a:lnTo>
                  <a:lnTo>
                    <a:pt x="491" y="833"/>
                  </a:lnTo>
                  <a:lnTo>
                    <a:pt x="488" y="852"/>
                  </a:lnTo>
                  <a:lnTo>
                    <a:pt x="485" y="869"/>
                  </a:lnTo>
                  <a:lnTo>
                    <a:pt x="481" y="883"/>
                  </a:lnTo>
                  <a:lnTo>
                    <a:pt x="478" y="897"/>
                  </a:lnTo>
                  <a:lnTo>
                    <a:pt x="477" y="907"/>
                  </a:lnTo>
                  <a:lnTo>
                    <a:pt x="478" y="915"/>
                  </a:lnTo>
                  <a:lnTo>
                    <a:pt x="478" y="918"/>
                  </a:lnTo>
                  <a:lnTo>
                    <a:pt x="480" y="921"/>
                  </a:lnTo>
                  <a:lnTo>
                    <a:pt x="481" y="922"/>
                  </a:lnTo>
                  <a:lnTo>
                    <a:pt x="485" y="925"/>
                  </a:lnTo>
                  <a:lnTo>
                    <a:pt x="488" y="925"/>
                  </a:lnTo>
                  <a:lnTo>
                    <a:pt x="491" y="925"/>
                  </a:lnTo>
                  <a:lnTo>
                    <a:pt x="496" y="923"/>
                  </a:lnTo>
                  <a:lnTo>
                    <a:pt x="501" y="922"/>
                  </a:lnTo>
                  <a:lnTo>
                    <a:pt x="514" y="916"/>
                  </a:lnTo>
                  <a:lnTo>
                    <a:pt x="530" y="908"/>
                  </a:lnTo>
                  <a:lnTo>
                    <a:pt x="551" y="896"/>
                  </a:lnTo>
                  <a:lnTo>
                    <a:pt x="577" y="880"/>
                  </a:lnTo>
                  <a:lnTo>
                    <a:pt x="584" y="872"/>
                  </a:lnTo>
                  <a:lnTo>
                    <a:pt x="590" y="862"/>
                  </a:lnTo>
                  <a:lnTo>
                    <a:pt x="596" y="853"/>
                  </a:lnTo>
                  <a:lnTo>
                    <a:pt x="600" y="844"/>
                  </a:lnTo>
                  <a:lnTo>
                    <a:pt x="606" y="834"/>
                  </a:lnTo>
                  <a:lnTo>
                    <a:pt x="610" y="824"/>
                  </a:lnTo>
                  <a:lnTo>
                    <a:pt x="613" y="814"/>
                  </a:lnTo>
                  <a:lnTo>
                    <a:pt x="616" y="803"/>
                  </a:lnTo>
                  <a:lnTo>
                    <a:pt x="620" y="783"/>
                  </a:lnTo>
                  <a:lnTo>
                    <a:pt x="624" y="761"/>
                  </a:lnTo>
                  <a:lnTo>
                    <a:pt x="626" y="738"/>
                  </a:lnTo>
                  <a:lnTo>
                    <a:pt x="628" y="716"/>
                  </a:lnTo>
                  <a:lnTo>
                    <a:pt x="631" y="671"/>
                  </a:lnTo>
                  <a:lnTo>
                    <a:pt x="635" y="627"/>
                  </a:lnTo>
                  <a:lnTo>
                    <a:pt x="638" y="607"/>
                  </a:lnTo>
                  <a:lnTo>
                    <a:pt x="642" y="587"/>
                  </a:lnTo>
                  <a:lnTo>
                    <a:pt x="645" y="577"/>
                  </a:lnTo>
                  <a:lnTo>
                    <a:pt x="648" y="567"/>
                  </a:lnTo>
                  <a:lnTo>
                    <a:pt x="651" y="558"/>
                  </a:lnTo>
                  <a:lnTo>
                    <a:pt x="656" y="550"/>
                  </a:lnTo>
                  <a:lnTo>
                    <a:pt x="665" y="550"/>
                  </a:lnTo>
                  <a:lnTo>
                    <a:pt x="672" y="553"/>
                  </a:lnTo>
                  <a:lnTo>
                    <a:pt x="680" y="557"/>
                  </a:lnTo>
                  <a:lnTo>
                    <a:pt x="685" y="562"/>
                  </a:lnTo>
                  <a:lnTo>
                    <a:pt x="690" y="569"/>
                  </a:lnTo>
                  <a:lnTo>
                    <a:pt x="694" y="578"/>
                  </a:lnTo>
                  <a:lnTo>
                    <a:pt x="698" y="587"/>
                  </a:lnTo>
                  <a:lnTo>
                    <a:pt x="700" y="596"/>
                  </a:lnTo>
                  <a:lnTo>
                    <a:pt x="705" y="616"/>
                  </a:lnTo>
                  <a:lnTo>
                    <a:pt x="708" y="636"/>
                  </a:lnTo>
                  <a:lnTo>
                    <a:pt x="709" y="653"/>
                  </a:lnTo>
                  <a:lnTo>
                    <a:pt x="709" y="668"/>
                  </a:lnTo>
                  <a:lnTo>
                    <a:pt x="702" y="723"/>
                  </a:lnTo>
                  <a:lnTo>
                    <a:pt x="696" y="774"/>
                  </a:lnTo>
                  <a:lnTo>
                    <a:pt x="693" y="798"/>
                  </a:lnTo>
                  <a:lnTo>
                    <a:pt x="690" y="822"/>
                  </a:lnTo>
                  <a:lnTo>
                    <a:pt x="685" y="844"/>
                  </a:lnTo>
                  <a:lnTo>
                    <a:pt x="679" y="863"/>
                  </a:lnTo>
                  <a:lnTo>
                    <a:pt x="674" y="874"/>
                  </a:lnTo>
                  <a:lnTo>
                    <a:pt x="670" y="883"/>
                  </a:lnTo>
                  <a:lnTo>
                    <a:pt x="665" y="892"/>
                  </a:lnTo>
                  <a:lnTo>
                    <a:pt x="660" y="901"/>
                  </a:lnTo>
                  <a:lnTo>
                    <a:pt x="654" y="909"/>
                  </a:lnTo>
                  <a:lnTo>
                    <a:pt x="646" y="917"/>
                  </a:lnTo>
                  <a:lnTo>
                    <a:pt x="639" y="925"/>
                  </a:lnTo>
                  <a:lnTo>
                    <a:pt x="630" y="932"/>
                  </a:lnTo>
                  <a:lnTo>
                    <a:pt x="620" y="938"/>
                  </a:lnTo>
                  <a:lnTo>
                    <a:pt x="610" y="945"/>
                  </a:lnTo>
                  <a:lnTo>
                    <a:pt x="597" y="950"/>
                  </a:lnTo>
                  <a:lnTo>
                    <a:pt x="585" y="956"/>
                  </a:lnTo>
                  <a:lnTo>
                    <a:pt x="571" y="961"/>
                  </a:lnTo>
                  <a:lnTo>
                    <a:pt x="557" y="966"/>
                  </a:lnTo>
                  <a:lnTo>
                    <a:pt x="540" y="970"/>
                  </a:lnTo>
                  <a:lnTo>
                    <a:pt x="522" y="973"/>
                  </a:lnTo>
                  <a:lnTo>
                    <a:pt x="506" y="974"/>
                  </a:lnTo>
                  <a:lnTo>
                    <a:pt x="492" y="973"/>
                  </a:lnTo>
                  <a:lnTo>
                    <a:pt x="479" y="971"/>
                  </a:lnTo>
                  <a:lnTo>
                    <a:pt x="468" y="967"/>
                  </a:lnTo>
                  <a:lnTo>
                    <a:pt x="457" y="961"/>
                  </a:lnTo>
                  <a:lnTo>
                    <a:pt x="449" y="955"/>
                  </a:lnTo>
                  <a:lnTo>
                    <a:pt x="442" y="947"/>
                  </a:lnTo>
                  <a:lnTo>
                    <a:pt x="437" y="938"/>
                  </a:lnTo>
                  <a:lnTo>
                    <a:pt x="431" y="929"/>
                  </a:lnTo>
                  <a:lnTo>
                    <a:pt x="428" y="918"/>
                  </a:lnTo>
                  <a:lnTo>
                    <a:pt x="425" y="907"/>
                  </a:lnTo>
                  <a:lnTo>
                    <a:pt x="423" y="896"/>
                  </a:lnTo>
                  <a:lnTo>
                    <a:pt x="422" y="883"/>
                  </a:lnTo>
                  <a:lnTo>
                    <a:pt x="422" y="871"/>
                  </a:lnTo>
                  <a:lnTo>
                    <a:pt x="422" y="857"/>
                  </a:lnTo>
                  <a:lnTo>
                    <a:pt x="423" y="844"/>
                  </a:lnTo>
                  <a:lnTo>
                    <a:pt x="426" y="818"/>
                  </a:lnTo>
                  <a:lnTo>
                    <a:pt x="431" y="792"/>
                  </a:lnTo>
                  <a:lnTo>
                    <a:pt x="437" y="768"/>
                  </a:lnTo>
                  <a:lnTo>
                    <a:pt x="442" y="746"/>
                  </a:lnTo>
                  <a:lnTo>
                    <a:pt x="446" y="729"/>
                  </a:lnTo>
                  <a:lnTo>
                    <a:pt x="449" y="714"/>
                  </a:lnTo>
                  <a:lnTo>
                    <a:pt x="450" y="709"/>
                  </a:lnTo>
                  <a:lnTo>
                    <a:pt x="450" y="705"/>
                  </a:lnTo>
                  <a:lnTo>
                    <a:pt x="450" y="702"/>
                  </a:lnTo>
                  <a:lnTo>
                    <a:pt x="449" y="701"/>
                  </a:lnTo>
                  <a:lnTo>
                    <a:pt x="437" y="725"/>
                  </a:lnTo>
                  <a:lnTo>
                    <a:pt x="428" y="736"/>
                  </a:lnTo>
                  <a:lnTo>
                    <a:pt x="426" y="738"/>
                  </a:lnTo>
                  <a:lnTo>
                    <a:pt x="424" y="737"/>
                  </a:lnTo>
                  <a:lnTo>
                    <a:pt x="424" y="735"/>
                  </a:lnTo>
                  <a:lnTo>
                    <a:pt x="423" y="732"/>
                  </a:lnTo>
                  <a:lnTo>
                    <a:pt x="423" y="722"/>
                  </a:lnTo>
                  <a:lnTo>
                    <a:pt x="423" y="710"/>
                  </a:lnTo>
                  <a:lnTo>
                    <a:pt x="422" y="706"/>
                  </a:lnTo>
                  <a:lnTo>
                    <a:pt x="421" y="702"/>
                  </a:lnTo>
                  <a:lnTo>
                    <a:pt x="419" y="700"/>
                  </a:lnTo>
                  <a:lnTo>
                    <a:pt x="417" y="699"/>
                  </a:lnTo>
                  <a:lnTo>
                    <a:pt x="396" y="709"/>
                  </a:lnTo>
                  <a:lnTo>
                    <a:pt x="376" y="723"/>
                  </a:lnTo>
                  <a:lnTo>
                    <a:pt x="356" y="735"/>
                  </a:lnTo>
                  <a:lnTo>
                    <a:pt x="336" y="748"/>
                  </a:lnTo>
                  <a:lnTo>
                    <a:pt x="330" y="761"/>
                  </a:lnTo>
                  <a:lnTo>
                    <a:pt x="326" y="773"/>
                  </a:lnTo>
                  <a:lnTo>
                    <a:pt x="322" y="786"/>
                  </a:lnTo>
                  <a:lnTo>
                    <a:pt x="318" y="799"/>
                  </a:lnTo>
                  <a:lnTo>
                    <a:pt x="316" y="813"/>
                  </a:lnTo>
                  <a:lnTo>
                    <a:pt x="314" y="825"/>
                  </a:lnTo>
                  <a:lnTo>
                    <a:pt x="311" y="839"/>
                  </a:lnTo>
                  <a:lnTo>
                    <a:pt x="310" y="852"/>
                  </a:lnTo>
                  <a:lnTo>
                    <a:pt x="307" y="903"/>
                  </a:lnTo>
                  <a:lnTo>
                    <a:pt x="304" y="948"/>
                  </a:lnTo>
                  <a:lnTo>
                    <a:pt x="302" y="958"/>
                  </a:lnTo>
                  <a:lnTo>
                    <a:pt x="300" y="967"/>
                  </a:lnTo>
                  <a:lnTo>
                    <a:pt x="297" y="974"/>
                  </a:lnTo>
                  <a:lnTo>
                    <a:pt x="294" y="981"/>
                  </a:lnTo>
                  <a:lnTo>
                    <a:pt x="288" y="988"/>
                  </a:lnTo>
                  <a:lnTo>
                    <a:pt x="283" y="993"/>
                  </a:lnTo>
                  <a:lnTo>
                    <a:pt x="278" y="997"/>
                  </a:lnTo>
                  <a:lnTo>
                    <a:pt x="271" y="1000"/>
                  </a:lnTo>
                  <a:lnTo>
                    <a:pt x="262" y="1002"/>
                  </a:lnTo>
                  <a:lnTo>
                    <a:pt x="253" y="1002"/>
                  </a:lnTo>
                  <a:lnTo>
                    <a:pt x="242" y="1001"/>
                  </a:lnTo>
                  <a:lnTo>
                    <a:pt x="229" y="999"/>
                  </a:lnTo>
                  <a:lnTo>
                    <a:pt x="215" y="995"/>
                  </a:lnTo>
                  <a:lnTo>
                    <a:pt x="201" y="989"/>
                  </a:lnTo>
                  <a:lnTo>
                    <a:pt x="183" y="981"/>
                  </a:lnTo>
                  <a:lnTo>
                    <a:pt x="164" y="972"/>
                  </a:lnTo>
                  <a:lnTo>
                    <a:pt x="163" y="967"/>
                  </a:lnTo>
                  <a:lnTo>
                    <a:pt x="162" y="964"/>
                  </a:lnTo>
                  <a:lnTo>
                    <a:pt x="162" y="963"/>
                  </a:lnTo>
                  <a:lnTo>
                    <a:pt x="164" y="964"/>
                  </a:lnTo>
                  <a:lnTo>
                    <a:pt x="166" y="966"/>
                  </a:lnTo>
                  <a:lnTo>
                    <a:pt x="172" y="970"/>
                  </a:lnTo>
                  <a:lnTo>
                    <a:pt x="179" y="973"/>
                  </a:lnTo>
                  <a:lnTo>
                    <a:pt x="189" y="976"/>
                  </a:lnTo>
                  <a:close/>
                  <a:moveTo>
                    <a:pt x="189" y="976"/>
                  </a:moveTo>
                  <a:lnTo>
                    <a:pt x="189" y="976"/>
                  </a:lnTo>
                  <a:lnTo>
                    <a:pt x="189" y="975"/>
                  </a:lnTo>
                  <a:lnTo>
                    <a:pt x="201" y="975"/>
                  </a:lnTo>
                  <a:lnTo>
                    <a:pt x="210" y="975"/>
                  </a:lnTo>
                  <a:lnTo>
                    <a:pt x="219" y="977"/>
                  </a:lnTo>
                  <a:lnTo>
                    <a:pt x="224" y="978"/>
                  </a:lnTo>
                  <a:lnTo>
                    <a:pt x="228" y="980"/>
                  </a:lnTo>
                  <a:lnTo>
                    <a:pt x="230" y="983"/>
                  </a:lnTo>
                  <a:lnTo>
                    <a:pt x="231" y="985"/>
                  </a:lnTo>
                  <a:lnTo>
                    <a:pt x="230" y="987"/>
                  </a:lnTo>
                  <a:lnTo>
                    <a:pt x="228" y="988"/>
                  </a:lnTo>
                  <a:lnTo>
                    <a:pt x="225" y="989"/>
                  </a:lnTo>
                  <a:lnTo>
                    <a:pt x="221" y="990"/>
                  </a:lnTo>
                  <a:lnTo>
                    <a:pt x="217" y="989"/>
                  </a:lnTo>
                  <a:lnTo>
                    <a:pt x="210" y="988"/>
                  </a:lnTo>
                  <a:lnTo>
                    <a:pt x="204" y="986"/>
                  </a:lnTo>
                  <a:lnTo>
                    <a:pt x="197" y="981"/>
                  </a:lnTo>
                  <a:lnTo>
                    <a:pt x="189" y="976"/>
                  </a:lnTo>
                  <a:close/>
                  <a:moveTo>
                    <a:pt x="222" y="957"/>
                  </a:moveTo>
                  <a:lnTo>
                    <a:pt x="213" y="950"/>
                  </a:lnTo>
                  <a:lnTo>
                    <a:pt x="204" y="946"/>
                  </a:lnTo>
                  <a:lnTo>
                    <a:pt x="195" y="943"/>
                  </a:lnTo>
                  <a:lnTo>
                    <a:pt x="186" y="941"/>
                  </a:lnTo>
                  <a:lnTo>
                    <a:pt x="170" y="939"/>
                  </a:lnTo>
                  <a:lnTo>
                    <a:pt x="157" y="937"/>
                  </a:lnTo>
                  <a:lnTo>
                    <a:pt x="153" y="936"/>
                  </a:lnTo>
                  <a:lnTo>
                    <a:pt x="150" y="935"/>
                  </a:lnTo>
                  <a:lnTo>
                    <a:pt x="150" y="934"/>
                  </a:lnTo>
                  <a:lnTo>
                    <a:pt x="149" y="933"/>
                  </a:lnTo>
                  <a:lnTo>
                    <a:pt x="150" y="931"/>
                  </a:lnTo>
                  <a:lnTo>
                    <a:pt x="151" y="930"/>
                  </a:lnTo>
                  <a:lnTo>
                    <a:pt x="154" y="926"/>
                  </a:lnTo>
                  <a:lnTo>
                    <a:pt x="160" y="920"/>
                  </a:lnTo>
                  <a:lnTo>
                    <a:pt x="169" y="914"/>
                  </a:lnTo>
                  <a:lnTo>
                    <a:pt x="180" y="906"/>
                  </a:lnTo>
                  <a:lnTo>
                    <a:pt x="201" y="882"/>
                  </a:lnTo>
                  <a:lnTo>
                    <a:pt x="218" y="865"/>
                  </a:lnTo>
                  <a:lnTo>
                    <a:pt x="230" y="854"/>
                  </a:lnTo>
                  <a:lnTo>
                    <a:pt x="238" y="847"/>
                  </a:lnTo>
                  <a:lnTo>
                    <a:pt x="240" y="846"/>
                  </a:lnTo>
                  <a:lnTo>
                    <a:pt x="244" y="845"/>
                  </a:lnTo>
                  <a:lnTo>
                    <a:pt x="245" y="845"/>
                  </a:lnTo>
                  <a:lnTo>
                    <a:pt x="246" y="845"/>
                  </a:lnTo>
                  <a:lnTo>
                    <a:pt x="247" y="849"/>
                  </a:lnTo>
                  <a:lnTo>
                    <a:pt x="246" y="855"/>
                  </a:lnTo>
                  <a:lnTo>
                    <a:pt x="243" y="871"/>
                  </a:lnTo>
                  <a:lnTo>
                    <a:pt x="240" y="887"/>
                  </a:lnTo>
                  <a:lnTo>
                    <a:pt x="240" y="891"/>
                  </a:lnTo>
                  <a:lnTo>
                    <a:pt x="242" y="894"/>
                  </a:lnTo>
                  <a:lnTo>
                    <a:pt x="243" y="898"/>
                  </a:lnTo>
                  <a:lnTo>
                    <a:pt x="244" y="900"/>
                  </a:lnTo>
                  <a:lnTo>
                    <a:pt x="247" y="902"/>
                  </a:lnTo>
                  <a:lnTo>
                    <a:pt x="250" y="903"/>
                  </a:lnTo>
                  <a:lnTo>
                    <a:pt x="254" y="904"/>
                  </a:lnTo>
                  <a:lnTo>
                    <a:pt x="258" y="904"/>
                  </a:lnTo>
                  <a:lnTo>
                    <a:pt x="264" y="922"/>
                  </a:lnTo>
                  <a:lnTo>
                    <a:pt x="268" y="936"/>
                  </a:lnTo>
                  <a:lnTo>
                    <a:pt x="269" y="940"/>
                  </a:lnTo>
                  <a:lnTo>
                    <a:pt x="268" y="943"/>
                  </a:lnTo>
                  <a:lnTo>
                    <a:pt x="267" y="945"/>
                  </a:lnTo>
                  <a:lnTo>
                    <a:pt x="264" y="947"/>
                  </a:lnTo>
                  <a:lnTo>
                    <a:pt x="250" y="949"/>
                  </a:lnTo>
                  <a:lnTo>
                    <a:pt x="222" y="957"/>
                  </a:lnTo>
                  <a:close/>
                  <a:moveTo>
                    <a:pt x="226" y="775"/>
                  </a:moveTo>
                  <a:lnTo>
                    <a:pt x="230" y="772"/>
                  </a:lnTo>
                  <a:lnTo>
                    <a:pt x="233" y="769"/>
                  </a:lnTo>
                  <a:lnTo>
                    <a:pt x="236" y="767"/>
                  </a:lnTo>
                  <a:lnTo>
                    <a:pt x="242" y="766"/>
                  </a:lnTo>
                  <a:lnTo>
                    <a:pt x="240" y="770"/>
                  </a:lnTo>
                  <a:lnTo>
                    <a:pt x="236" y="775"/>
                  </a:lnTo>
                  <a:lnTo>
                    <a:pt x="230" y="781"/>
                  </a:lnTo>
                  <a:lnTo>
                    <a:pt x="224" y="786"/>
                  </a:lnTo>
                  <a:lnTo>
                    <a:pt x="220" y="789"/>
                  </a:lnTo>
                  <a:lnTo>
                    <a:pt x="218" y="789"/>
                  </a:lnTo>
                  <a:lnTo>
                    <a:pt x="220" y="785"/>
                  </a:lnTo>
                  <a:lnTo>
                    <a:pt x="226" y="775"/>
                  </a:lnTo>
                  <a:close/>
                  <a:moveTo>
                    <a:pt x="377" y="496"/>
                  </a:moveTo>
                  <a:lnTo>
                    <a:pt x="375" y="492"/>
                  </a:lnTo>
                  <a:lnTo>
                    <a:pt x="374" y="484"/>
                  </a:lnTo>
                  <a:lnTo>
                    <a:pt x="374" y="476"/>
                  </a:lnTo>
                  <a:lnTo>
                    <a:pt x="375" y="466"/>
                  </a:lnTo>
                  <a:lnTo>
                    <a:pt x="379" y="444"/>
                  </a:lnTo>
                  <a:lnTo>
                    <a:pt x="385" y="420"/>
                  </a:lnTo>
                  <a:lnTo>
                    <a:pt x="394" y="397"/>
                  </a:lnTo>
                  <a:lnTo>
                    <a:pt x="401" y="378"/>
                  </a:lnTo>
                  <a:lnTo>
                    <a:pt x="405" y="370"/>
                  </a:lnTo>
                  <a:lnTo>
                    <a:pt x="409" y="364"/>
                  </a:lnTo>
                  <a:lnTo>
                    <a:pt x="413" y="360"/>
                  </a:lnTo>
                  <a:lnTo>
                    <a:pt x="416" y="358"/>
                  </a:lnTo>
                  <a:lnTo>
                    <a:pt x="423" y="368"/>
                  </a:lnTo>
                  <a:lnTo>
                    <a:pt x="428" y="379"/>
                  </a:lnTo>
                  <a:lnTo>
                    <a:pt x="430" y="384"/>
                  </a:lnTo>
                  <a:lnTo>
                    <a:pt x="431" y="390"/>
                  </a:lnTo>
                  <a:lnTo>
                    <a:pt x="429" y="395"/>
                  </a:lnTo>
                  <a:lnTo>
                    <a:pt x="427" y="401"/>
                  </a:lnTo>
                  <a:lnTo>
                    <a:pt x="428" y="403"/>
                  </a:lnTo>
                  <a:lnTo>
                    <a:pt x="429" y="405"/>
                  </a:lnTo>
                  <a:lnTo>
                    <a:pt x="428" y="408"/>
                  </a:lnTo>
                  <a:lnTo>
                    <a:pt x="428" y="412"/>
                  </a:lnTo>
                  <a:lnTo>
                    <a:pt x="424" y="423"/>
                  </a:lnTo>
                  <a:lnTo>
                    <a:pt x="418" y="438"/>
                  </a:lnTo>
                  <a:lnTo>
                    <a:pt x="409" y="453"/>
                  </a:lnTo>
                  <a:lnTo>
                    <a:pt x="399" y="469"/>
                  </a:lnTo>
                  <a:lnTo>
                    <a:pt x="389" y="483"/>
                  </a:lnTo>
                  <a:lnTo>
                    <a:pt x="377" y="496"/>
                  </a:lnTo>
                  <a:close/>
                  <a:moveTo>
                    <a:pt x="450" y="367"/>
                  </a:moveTo>
                  <a:lnTo>
                    <a:pt x="443" y="357"/>
                  </a:lnTo>
                  <a:lnTo>
                    <a:pt x="439" y="348"/>
                  </a:lnTo>
                  <a:lnTo>
                    <a:pt x="436" y="338"/>
                  </a:lnTo>
                  <a:lnTo>
                    <a:pt x="433" y="331"/>
                  </a:lnTo>
                  <a:lnTo>
                    <a:pt x="433" y="324"/>
                  </a:lnTo>
                  <a:lnTo>
                    <a:pt x="436" y="318"/>
                  </a:lnTo>
                  <a:lnTo>
                    <a:pt x="438" y="312"/>
                  </a:lnTo>
                  <a:lnTo>
                    <a:pt x="441" y="308"/>
                  </a:lnTo>
                  <a:lnTo>
                    <a:pt x="445" y="304"/>
                  </a:lnTo>
                  <a:lnTo>
                    <a:pt x="450" y="301"/>
                  </a:lnTo>
                  <a:lnTo>
                    <a:pt x="456" y="299"/>
                  </a:lnTo>
                  <a:lnTo>
                    <a:pt x="463" y="297"/>
                  </a:lnTo>
                  <a:lnTo>
                    <a:pt x="469" y="296"/>
                  </a:lnTo>
                  <a:lnTo>
                    <a:pt x="476" y="295"/>
                  </a:lnTo>
                  <a:lnTo>
                    <a:pt x="482" y="295"/>
                  </a:lnTo>
                  <a:lnTo>
                    <a:pt x="490" y="296"/>
                  </a:lnTo>
                  <a:lnTo>
                    <a:pt x="502" y="298"/>
                  </a:lnTo>
                  <a:lnTo>
                    <a:pt x="514" y="302"/>
                  </a:lnTo>
                  <a:lnTo>
                    <a:pt x="518" y="304"/>
                  </a:lnTo>
                  <a:lnTo>
                    <a:pt x="521" y="307"/>
                  </a:lnTo>
                  <a:lnTo>
                    <a:pt x="524" y="310"/>
                  </a:lnTo>
                  <a:lnTo>
                    <a:pt x="525" y="314"/>
                  </a:lnTo>
                  <a:lnTo>
                    <a:pt x="525" y="318"/>
                  </a:lnTo>
                  <a:lnTo>
                    <a:pt x="524" y="322"/>
                  </a:lnTo>
                  <a:lnTo>
                    <a:pt x="521" y="326"/>
                  </a:lnTo>
                  <a:lnTo>
                    <a:pt x="517" y="330"/>
                  </a:lnTo>
                  <a:lnTo>
                    <a:pt x="511" y="335"/>
                  </a:lnTo>
                  <a:lnTo>
                    <a:pt x="502" y="339"/>
                  </a:lnTo>
                  <a:lnTo>
                    <a:pt x="492" y="343"/>
                  </a:lnTo>
                  <a:lnTo>
                    <a:pt x="479" y="349"/>
                  </a:lnTo>
                  <a:lnTo>
                    <a:pt x="476" y="353"/>
                  </a:lnTo>
                  <a:lnTo>
                    <a:pt x="473" y="356"/>
                  </a:lnTo>
                  <a:lnTo>
                    <a:pt x="470" y="359"/>
                  </a:lnTo>
                  <a:lnTo>
                    <a:pt x="466" y="361"/>
                  </a:lnTo>
                  <a:lnTo>
                    <a:pt x="458" y="365"/>
                  </a:lnTo>
                  <a:lnTo>
                    <a:pt x="450" y="367"/>
                  </a:lnTo>
                  <a:close/>
                  <a:moveTo>
                    <a:pt x="278" y="203"/>
                  </a:moveTo>
                  <a:lnTo>
                    <a:pt x="277" y="187"/>
                  </a:lnTo>
                  <a:lnTo>
                    <a:pt x="276" y="153"/>
                  </a:lnTo>
                  <a:lnTo>
                    <a:pt x="274" y="132"/>
                  </a:lnTo>
                  <a:lnTo>
                    <a:pt x="271" y="111"/>
                  </a:lnTo>
                  <a:lnTo>
                    <a:pt x="269" y="101"/>
                  </a:lnTo>
                  <a:lnTo>
                    <a:pt x="267" y="93"/>
                  </a:lnTo>
                  <a:lnTo>
                    <a:pt x="263" y="85"/>
                  </a:lnTo>
                  <a:lnTo>
                    <a:pt x="260" y="77"/>
                  </a:lnTo>
                  <a:lnTo>
                    <a:pt x="255" y="59"/>
                  </a:lnTo>
                  <a:lnTo>
                    <a:pt x="252" y="42"/>
                  </a:lnTo>
                  <a:lnTo>
                    <a:pt x="252" y="30"/>
                  </a:lnTo>
                  <a:lnTo>
                    <a:pt x="254" y="18"/>
                  </a:lnTo>
                  <a:lnTo>
                    <a:pt x="258" y="11"/>
                  </a:lnTo>
                  <a:lnTo>
                    <a:pt x="263" y="5"/>
                  </a:lnTo>
                  <a:lnTo>
                    <a:pt x="271" y="1"/>
                  </a:lnTo>
                  <a:lnTo>
                    <a:pt x="279" y="0"/>
                  </a:lnTo>
                  <a:lnTo>
                    <a:pt x="288" y="0"/>
                  </a:lnTo>
                  <a:lnTo>
                    <a:pt x="299" y="2"/>
                  </a:lnTo>
                  <a:lnTo>
                    <a:pt x="309" y="6"/>
                  </a:lnTo>
                  <a:lnTo>
                    <a:pt x="321" y="11"/>
                  </a:lnTo>
                  <a:lnTo>
                    <a:pt x="332" y="17"/>
                  </a:lnTo>
                  <a:lnTo>
                    <a:pt x="344" y="24"/>
                  </a:lnTo>
                  <a:lnTo>
                    <a:pt x="355" y="33"/>
                  </a:lnTo>
                  <a:lnTo>
                    <a:pt x="367" y="42"/>
                  </a:lnTo>
                  <a:lnTo>
                    <a:pt x="376" y="52"/>
                  </a:lnTo>
                  <a:lnTo>
                    <a:pt x="385" y="64"/>
                  </a:lnTo>
                  <a:lnTo>
                    <a:pt x="393" y="75"/>
                  </a:lnTo>
                  <a:lnTo>
                    <a:pt x="400" y="87"/>
                  </a:lnTo>
                  <a:lnTo>
                    <a:pt x="405" y="98"/>
                  </a:lnTo>
                  <a:lnTo>
                    <a:pt x="408" y="110"/>
                  </a:lnTo>
                  <a:lnTo>
                    <a:pt x="409" y="122"/>
                  </a:lnTo>
                  <a:lnTo>
                    <a:pt x="408" y="133"/>
                  </a:lnTo>
                  <a:lnTo>
                    <a:pt x="405" y="145"/>
                  </a:lnTo>
                  <a:lnTo>
                    <a:pt x="399" y="155"/>
                  </a:lnTo>
                  <a:lnTo>
                    <a:pt x="390" y="164"/>
                  </a:lnTo>
                  <a:lnTo>
                    <a:pt x="377" y="174"/>
                  </a:lnTo>
                  <a:lnTo>
                    <a:pt x="361" y="181"/>
                  </a:lnTo>
                  <a:lnTo>
                    <a:pt x="343" y="188"/>
                  </a:lnTo>
                  <a:lnTo>
                    <a:pt x="320" y="193"/>
                  </a:lnTo>
                  <a:lnTo>
                    <a:pt x="294" y="197"/>
                  </a:lnTo>
                  <a:lnTo>
                    <a:pt x="290" y="200"/>
                  </a:lnTo>
                  <a:lnTo>
                    <a:pt x="287" y="202"/>
                  </a:lnTo>
                  <a:lnTo>
                    <a:pt x="283" y="202"/>
                  </a:lnTo>
                  <a:lnTo>
                    <a:pt x="278" y="203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9" name="Freeform 28"/>
            <p:cNvSpPr>
              <a:spLocks noEditPoints="1"/>
            </p:cNvSpPr>
            <p:nvPr userDrawn="1"/>
          </p:nvSpPr>
          <p:spPr bwMode="auto">
            <a:xfrm>
              <a:off x="4999" y="3642"/>
              <a:ext cx="98" cy="117"/>
            </a:xfrm>
            <a:custGeom>
              <a:avLst/>
              <a:gdLst/>
              <a:ahLst/>
              <a:cxnLst>
                <a:cxn ang="0">
                  <a:pos x="398" y="798"/>
                </a:cxn>
                <a:cxn ang="0">
                  <a:pos x="473" y="736"/>
                </a:cxn>
                <a:cxn ang="0">
                  <a:pos x="460" y="679"/>
                </a:cxn>
                <a:cxn ang="0">
                  <a:pos x="365" y="703"/>
                </a:cxn>
                <a:cxn ang="0">
                  <a:pos x="331" y="701"/>
                </a:cxn>
                <a:cxn ang="0">
                  <a:pos x="255" y="773"/>
                </a:cxn>
                <a:cxn ang="0">
                  <a:pos x="117" y="906"/>
                </a:cxn>
                <a:cxn ang="0">
                  <a:pos x="29" y="895"/>
                </a:cxn>
                <a:cxn ang="0">
                  <a:pos x="52" y="744"/>
                </a:cxn>
                <a:cxn ang="0">
                  <a:pos x="3" y="510"/>
                </a:cxn>
                <a:cxn ang="0">
                  <a:pos x="19" y="428"/>
                </a:cxn>
                <a:cxn ang="0">
                  <a:pos x="175" y="273"/>
                </a:cxn>
                <a:cxn ang="0">
                  <a:pos x="173" y="228"/>
                </a:cxn>
                <a:cxn ang="0">
                  <a:pos x="234" y="370"/>
                </a:cxn>
                <a:cxn ang="0">
                  <a:pos x="215" y="599"/>
                </a:cxn>
                <a:cxn ang="0">
                  <a:pos x="224" y="696"/>
                </a:cxn>
                <a:cxn ang="0">
                  <a:pos x="294" y="537"/>
                </a:cxn>
                <a:cxn ang="0">
                  <a:pos x="280" y="272"/>
                </a:cxn>
                <a:cxn ang="0">
                  <a:pos x="326" y="217"/>
                </a:cxn>
                <a:cxn ang="0">
                  <a:pos x="394" y="279"/>
                </a:cxn>
                <a:cxn ang="0">
                  <a:pos x="453" y="219"/>
                </a:cxn>
                <a:cxn ang="0">
                  <a:pos x="357" y="173"/>
                </a:cxn>
                <a:cxn ang="0">
                  <a:pos x="369" y="113"/>
                </a:cxn>
                <a:cxn ang="0">
                  <a:pos x="464" y="32"/>
                </a:cxn>
                <a:cxn ang="0">
                  <a:pos x="555" y="73"/>
                </a:cxn>
                <a:cxn ang="0">
                  <a:pos x="740" y="106"/>
                </a:cxn>
                <a:cxn ang="0">
                  <a:pos x="728" y="256"/>
                </a:cxn>
                <a:cxn ang="0">
                  <a:pos x="586" y="532"/>
                </a:cxn>
                <a:cxn ang="0">
                  <a:pos x="541" y="613"/>
                </a:cxn>
                <a:cxn ang="0">
                  <a:pos x="675" y="591"/>
                </a:cxn>
                <a:cxn ang="0">
                  <a:pos x="673" y="677"/>
                </a:cxn>
                <a:cxn ang="0">
                  <a:pos x="574" y="768"/>
                </a:cxn>
                <a:cxn ang="0">
                  <a:pos x="536" y="856"/>
                </a:cxn>
                <a:cxn ang="0">
                  <a:pos x="786" y="777"/>
                </a:cxn>
                <a:cxn ang="0">
                  <a:pos x="727" y="880"/>
                </a:cxn>
                <a:cxn ang="0">
                  <a:pos x="589" y="914"/>
                </a:cxn>
                <a:cxn ang="0">
                  <a:pos x="515" y="884"/>
                </a:cxn>
                <a:cxn ang="0">
                  <a:pos x="417" y="919"/>
                </a:cxn>
                <a:cxn ang="0">
                  <a:pos x="337" y="930"/>
                </a:cxn>
                <a:cxn ang="0">
                  <a:pos x="282" y="848"/>
                </a:cxn>
                <a:cxn ang="0">
                  <a:pos x="388" y="808"/>
                </a:cxn>
                <a:cxn ang="0">
                  <a:pos x="31" y="498"/>
                </a:cxn>
                <a:cxn ang="0">
                  <a:pos x="120" y="444"/>
                </a:cxn>
                <a:cxn ang="0">
                  <a:pos x="73" y="621"/>
                </a:cxn>
                <a:cxn ang="0">
                  <a:pos x="363" y="527"/>
                </a:cxn>
                <a:cxn ang="0">
                  <a:pos x="481" y="598"/>
                </a:cxn>
                <a:cxn ang="0">
                  <a:pos x="403" y="461"/>
                </a:cxn>
                <a:cxn ang="0">
                  <a:pos x="394" y="357"/>
                </a:cxn>
                <a:cxn ang="0">
                  <a:pos x="444" y="349"/>
                </a:cxn>
                <a:cxn ang="0">
                  <a:pos x="463" y="419"/>
                </a:cxn>
                <a:cxn ang="0">
                  <a:pos x="525" y="395"/>
                </a:cxn>
                <a:cxn ang="0">
                  <a:pos x="564" y="348"/>
                </a:cxn>
                <a:cxn ang="0">
                  <a:pos x="535" y="409"/>
                </a:cxn>
                <a:cxn ang="0">
                  <a:pos x="524" y="227"/>
                </a:cxn>
                <a:cxn ang="0">
                  <a:pos x="520" y="189"/>
                </a:cxn>
                <a:cxn ang="0">
                  <a:pos x="584" y="141"/>
                </a:cxn>
                <a:cxn ang="0">
                  <a:pos x="654" y="218"/>
                </a:cxn>
                <a:cxn ang="0">
                  <a:pos x="168" y="109"/>
                </a:cxn>
                <a:cxn ang="0">
                  <a:pos x="53" y="77"/>
                </a:cxn>
                <a:cxn ang="0">
                  <a:pos x="79" y="0"/>
                </a:cxn>
                <a:cxn ang="0">
                  <a:pos x="175" y="86"/>
                </a:cxn>
              </a:cxnLst>
              <a:rect l="0" t="0" r="r" b="b"/>
              <a:pathLst>
                <a:path w="789" h="938">
                  <a:moveTo>
                    <a:pt x="367" y="734"/>
                  </a:moveTo>
                  <a:lnTo>
                    <a:pt x="370" y="734"/>
                  </a:lnTo>
                  <a:lnTo>
                    <a:pt x="374" y="735"/>
                  </a:lnTo>
                  <a:lnTo>
                    <a:pt x="377" y="737"/>
                  </a:lnTo>
                  <a:lnTo>
                    <a:pt x="379" y="739"/>
                  </a:lnTo>
                  <a:lnTo>
                    <a:pt x="383" y="745"/>
                  </a:lnTo>
                  <a:lnTo>
                    <a:pt x="385" y="752"/>
                  </a:lnTo>
                  <a:lnTo>
                    <a:pt x="389" y="769"/>
                  </a:lnTo>
                  <a:lnTo>
                    <a:pt x="392" y="785"/>
                  </a:lnTo>
                  <a:lnTo>
                    <a:pt x="394" y="793"/>
                  </a:lnTo>
                  <a:lnTo>
                    <a:pt x="398" y="798"/>
                  </a:lnTo>
                  <a:lnTo>
                    <a:pt x="400" y="801"/>
                  </a:lnTo>
                  <a:lnTo>
                    <a:pt x="403" y="802"/>
                  </a:lnTo>
                  <a:lnTo>
                    <a:pt x="406" y="803"/>
                  </a:lnTo>
                  <a:lnTo>
                    <a:pt x="409" y="803"/>
                  </a:lnTo>
                  <a:lnTo>
                    <a:pt x="413" y="802"/>
                  </a:lnTo>
                  <a:lnTo>
                    <a:pt x="417" y="801"/>
                  </a:lnTo>
                  <a:lnTo>
                    <a:pt x="423" y="798"/>
                  </a:lnTo>
                  <a:lnTo>
                    <a:pt x="428" y="795"/>
                  </a:lnTo>
                  <a:lnTo>
                    <a:pt x="441" y="784"/>
                  </a:lnTo>
                  <a:lnTo>
                    <a:pt x="458" y="770"/>
                  </a:lnTo>
                  <a:lnTo>
                    <a:pt x="473" y="736"/>
                  </a:lnTo>
                  <a:lnTo>
                    <a:pt x="483" y="709"/>
                  </a:lnTo>
                  <a:lnTo>
                    <a:pt x="486" y="698"/>
                  </a:lnTo>
                  <a:lnTo>
                    <a:pt x="487" y="690"/>
                  </a:lnTo>
                  <a:lnTo>
                    <a:pt x="486" y="684"/>
                  </a:lnTo>
                  <a:lnTo>
                    <a:pt x="484" y="679"/>
                  </a:lnTo>
                  <a:lnTo>
                    <a:pt x="483" y="678"/>
                  </a:lnTo>
                  <a:lnTo>
                    <a:pt x="481" y="677"/>
                  </a:lnTo>
                  <a:lnTo>
                    <a:pt x="478" y="676"/>
                  </a:lnTo>
                  <a:lnTo>
                    <a:pt x="476" y="676"/>
                  </a:lnTo>
                  <a:lnTo>
                    <a:pt x="468" y="677"/>
                  </a:lnTo>
                  <a:lnTo>
                    <a:pt x="460" y="679"/>
                  </a:lnTo>
                  <a:lnTo>
                    <a:pt x="449" y="683"/>
                  </a:lnTo>
                  <a:lnTo>
                    <a:pt x="436" y="689"/>
                  </a:lnTo>
                  <a:lnTo>
                    <a:pt x="423" y="696"/>
                  </a:lnTo>
                  <a:lnTo>
                    <a:pt x="406" y="705"/>
                  </a:lnTo>
                  <a:lnTo>
                    <a:pt x="396" y="706"/>
                  </a:lnTo>
                  <a:lnTo>
                    <a:pt x="387" y="705"/>
                  </a:lnTo>
                  <a:lnTo>
                    <a:pt x="380" y="702"/>
                  </a:lnTo>
                  <a:lnTo>
                    <a:pt x="372" y="701"/>
                  </a:lnTo>
                  <a:lnTo>
                    <a:pt x="369" y="701"/>
                  </a:lnTo>
                  <a:lnTo>
                    <a:pt x="367" y="701"/>
                  </a:lnTo>
                  <a:lnTo>
                    <a:pt x="365" y="703"/>
                  </a:lnTo>
                  <a:lnTo>
                    <a:pt x="364" y="705"/>
                  </a:lnTo>
                  <a:lnTo>
                    <a:pt x="363" y="708"/>
                  </a:lnTo>
                  <a:lnTo>
                    <a:pt x="362" y="712"/>
                  </a:lnTo>
                  <a:lnTo>
                    <a:pt x="362" y="717"/>
                  </a:lnTo>
                  <a:lnTo>
                    <a:pt x="363" y="723"/>
                  </a:lnTo>
                  <a:lnTo>
                    <a:pt x="358" y="717"/>
                  </a:lnTo>
                  <a:lnTo>
                    <a:pt x="353" y="712"/>
                  </a:lnTo>
                  <a:lnTo>
                    <a:pt x="347" y="708"/>
                  </a:lnTo>
                  <a:lnTo>
                    <a:pt x="342" y="705"/>
                  </a:lnTo>
                  <a:lnTo>
                    <a:pt x="336" y="702"/>
                  </a:lnTo>
                  <a:lnTo>
                    <a:pt x="331" y="701"/>
                  </a:lnTo>
                  <a:lnTo>
                    <a:pt x="326" y="701"/>
                  </a:lnTo>
                  <a:lnTo>
                    <a:pt x="320" y="701"/>
                  </a:lnTo>
                  <a:lnTo>
                    <a:pt x="315" y="703"/>
                  </a:lnTo>
                  <a:lnTo>
                    <a:pt x="310" y="706"/>
                  </a:lnTo>
                  <a:lnTo>
                    <a:pt x="305" y="709"/>
                  </a:lnTo>
                  <a:lnTo>
                    <a:pt x="301" y="713"/>
                  </a:lnTo>
                  <a:lnTo>
                    <a:pt x="290" y="722"/>
                  </a:lnTo>
                  <a:lnTo>
                    <a:pt x="281" y="732"/>
                  </a:lnTo>
                  <a:lnTo>
                    <a:pt x="271" y="745"/>
                  </a:lnTo>
                  <a:lnTo>
                    <a:pt x="263" y="758"/>
                  </a:lnTo>
                  <a:lnTo>
                    <a:pt x="255" y="773"/>
                  </a:lnTo>
                  <a:lnTo>
                    <a:pt x="247" y="786"/>
                  </a:lnTo>
                  <a:lnTo>
                    <a:pt x="234" y="813"/>
                  </a:lnTo>
                  <a:lnTo>
                    <a:pt x="223" y="834"/>
                  </a:lnTo>
                  <a:lnTo>
                    <a:pt x="215" y="842"/>
                  </a:lnTo>
                  <a:lnTo>
                    <a:pt x="206" y="853"/>
                  </a:lnTo>
                  <a:lnTo>
                    <a:pt x="193" y="862"/>
                  </a:lnTo>
                  <a:lnTo>
                    <a:pt x="180" y="872"/>
                  </a:lnTo>
                  <a:lnTo>
                    <a:pt x="165" y="883"/>
                  </a:lnTo>
                  <a:lnTo>
                    <a:pt x="149" y="891"/>
                  </a:lnTo>
                  <a:lnTo>
                    <a:pt x="134" y="899"/>
                  </a:lnTo>
                  <a:lnTo>
                    <a:pt x="117" y="906"/>
                  </a:lnTo>
                  <a:lnTo>
                    <a:pt x="101" y="912"/>
                  </a:lnTo>
                  <a:lnTo>
                    <a:pt x="86" y="915"/>
                  </a:lnTo>
                  <a:lnTo>
                    <a:pt x="78" y="916"/>
                  </a:lnTo>
                  <a:lnTo>
                    <a:pt x="71" y="916"/>
                  </a:lnTo>
                  <a:lnTo>
                    <a:pt x="64" y="916"/>
                  </a:lnTo>
                  <a:lnTo>
                    <a:pt x="56" y="914"/>
                  </a:lnTo>
                  <a:lnTo>
                    <a:pt x="50" y="912"/>
                  </a:lnTo>
                  <a:lnTo>
                    <a:pt x="45" y="910"/>
                  </a:lnTo>
                  <a:lnTo>
                    <a:pt x="39" y="905"/>
                  </a:lnTo>
                  <a:lnTo>
                    <a:pt x="34" y="901"/>
                  </a:lnTo>
                  <a:lnTo>
                    <a:pt x="29" y="895"/>
                  </a:lnTo>
                  <a:lnTo>
                    <a:pt x="25" y="889"/>
                  </a:lnTo>
                  <a:lnTo>
                    <a:pt x="22" y="882"/>
                  </a:lnTo>
                  <a:lnTo>
                    <a:pt x="19" y="873"/>
                  </a:lnTo>
                  <a:lnTo>
                    <a:pt x="21" y="858"/>
                  </a:lnTo>
                  <a:lnTo>
                    <a:pt x="24" y="843"/>
                  </a:lnTo>
                  <a:lnTo>
                    <a:pt x="27" y="830"/>
                  </a:lnTo>
                  <a:lnTo>
                    <a:pt x="31" y="817"/>
                  </a:lnTo>
                  <a:lnTo>
                    <a:pt x="39" y="793"/>
                  </a:lnTo>
                  <a:lnTo>
                    <a:pt x="47" y="769"/>
                  </a:lnTo>
                  <a:lnTo>
                    <a:pt x="49" y="756"/>
                  </a:lnTo>
                  <a:lnTo>
                    <a:pt x="52" y="744"/>
                  </a:lnTo>
                  <a:lnTo>
                    <a:pt x="54" y="730"/>
                  </a:lnTo>
                  <a:lnTo>
                    <a:pt x="55" y="716"/>
                  </a:lnTo>
                  <a:lnTo>
                    <a:pt x="54" y="700"/>
                  </a:lnTo>
                  <a:lnTo>
                    <a:pt x="53" y="684"/>
                  </a:lnTo>
                  <a:lnTo>
                    <a:pt x="51" y="666"/>
                  </a:lnTo>
                  <a:lnTo>
                    <a:pt x="47" y="648"/>
                  </a:lnTo>
                  <a:lnTo>
                    <a:pt x="34" y="608"/>
                  </a:lnTo>
                  <a:lnTo>
                    <a:pt x="22" y="574"/>
                  </a:lnTo>
                  <a:lnTo>
                    <a:pt x="13" y="546"/>
                  </a:lnTo>
                  <a:lnTo>
                    <a:pt x="6" y="521"/>
                  </a:lnTo>
                  <a:lnTo>
                    <a:pt x="3" y="510"/>
                  </a:lnTo>
                  <a:lnTo>
                    <a:pt x="2" y="499"/>
                  </a:lnTo>
                  <a:lnTo>
                    <a:pt x="0" y="490"/>
                  </a:lnTo>
                  <a:lnTo>
                    <a:pt x="0" y="482"/>
                  </a:lnTo>
                  <a:lnTo>
                    <a:pt x="0" y="474"/>
                  </a:lnTo>
                  <a:lnTo>
                    <a:pt x="0" y="466"/>
                  </a:lnTo>
                  <a:lnTo>
                    <a:pt x="2" y="459"/>
                  </a:lnTo>
                  <a:lnTo>
                    <a:pt x="4" y="452"/>
                  </a:lnTo>
                  <a:lnTo>
                    <a:pt x="6" y="446"/>
                  </a:lnTo>
                  <a:lnTo>
                    <a:pt x="10" y="439"/>
                  </a:lnTo>
                  <a:lnTo>
                    <a:pt x="14" y="433"/>
                  </a:lnTo>
                  <a:lnTo>
                    <a:pt x="19" y="428"/>
                  </a:lnTo>
                  <a:lnTo>
                    <a:pt x="30" y="416"/>
                  </a:lnTo>
                  <a:lnTo>
                    <a:pt x="46" y="403"/>
                  </a:lnTo>
                  <a:lnTo>
                    <a:pt x="85" y="374"/>
                  </a:lnTo>
                  <a:lnTo>
                    <a:pt x="138" y="336"/>
                  </a:lnTo>
                  <a:lnTo>
                    <a:pt x="145" y="326"/>
                  </a:lnTo>
                  <a:lnTo>
                    <a:pt x="152" y="316"/>
                  </a:lnTo>
                  <a:lnTo>
                    <a:pt x="159" y="307"/>
                  </a:lnTo>
                  <a:lnTo>
                    <a:pt x="164" y="297"/>
                  </a:lnTo>
                  <a:lnTo>
                    <a:pt x="169" y="289"/>
                  </a:lnTo>
                  <a:lnTo>
                    <a:pt x="172" y="281"/>
                  </a:lnTo>
                  <a:lnTo>
                    <a:pt x="175" y="273"/>
                  </a:lnTo>
                  <a:lnTo>
                    <a:pt x="177" y="264"/>
                  </a:lnTo>
                  <a:lnTo>
                    <a:pt x="181" y="251"/>
                  </a:lnTo>
                  <a:lnTo>
                    <a:pt x="182" y="238"/>
                  </a:lnTo>
                  <a:lnTo>
                    <a:pt x="182" y="229"/>
                  </a:lnTo>
                  <a:lnTo>
                    <a:pt x="181" y="222"/>
                  </a:lnTo>
                  <a:lnTo>
                    <a:pt x="180" y="220"/>
                  </a:lnTo>
                  <a:lnTo>
                    <a:pt x="178" y="218"/>
                  </a:lnTo>
                  <a:lnTo>
                    <a:pt x="177" y="218"/>
                  </a:lnTo>
                  <a:lnTo>
                    <a:pt x="176" y="218"/>
                  </a:lnTo>
                  <a:lnTo>
                    <a:pt x="174" y="221"/>
                  </a:lnTo>
                  <a:lnTo>
                    <a:pt x="173" y="228"/>
                  </a:lnTo>
                  <a:lnTo>
                    <a:pt x="173" y="241"/>
                  </a:lnTo>
                  <a:lnTo>
                    <a:pt x="175" y="256"/>
                  </a:lnTo>
                  <a:lnTo>
                    <a:pt x="180" y="278"/>
                  </a:lnTo>
                  <a:lnTo>
                    <a:pt x="187" y="305"/>
                  </a:lnTo>
                  <a:lnTo>
                    <a:pt x="196" y="314"/>
                  </a:lnTo>
                  <a:lnTo>
                    <a:pt x="205" y="322"/>
                  </a:lnTo>
                  <a:lnTo>
                    <a:pt x="212" y="332"/>
                  </a:lnTo>
                  <a:lnTo>
                    <a:pt x="219" y="341"/>
                  </a:lnTo>
                  <a:lnTo>
                    <a:pt x="224" y="350"/>
                  </a:lnTo>
                  <a:lnTo>
                    <a:pt x="230" y="361"/>
                  </a:lnTo>
                  <a:lnTo>
                    <a:pt x="234" y="370"/>
                  </a:lnTo>
                  <a:lnTo>
                    <a:pt x="237" y="379"/>
                  </a:lnTo>
                  <a:lnTo>
                    <a:pt x="239" y="390"/>
                  </a:lnTo>
                  <a:lnTo>
                    <a:pt x="240" y="400"/>
                  </a:lnTo>
                  <a:lnTo>
                    <a:pt x="241" y="410"/>
                  </a:lnTo>
                  <a:lnTo>
                    <a:pt x="242" y="420"/>
                  </a:lnTo>
                  <a:lnTo>
                    <a:pt x="241" y="441"/>
                  </a:lnTo>
                  <a:lnTo>
                    <a:pt x="239" y="462"/>
                  </a:lnTo>
                  <a:lnTo>
                    <a:pt x="232" y="507"/>
                  </a:lnTo>
                  <a:lnTo>
                    <a:pt x="222" y="552"/>
                  </a:lnTo>
                  <a:lnTo>
                    <a:pt x="218" y="575"/>
                  </a:lnTo>
                  <a:lnTo>
                    <a:pt x="215" y="599"/>
                  </a:lnTo>
                  <a:lnTo>
                    <a:pt x="213" y="623"/>
                  </a:lnTo>
                  <a:lnTo>
                    <a:pt x="213" y="648"/>
                  </a:lnTo>
                  <a:lnTo>
                    <a:pt x="211" y="672"/>
                  </a:lnTo>
                  <a:lnTo>
                    <a:pt x="211" y="689"/>
                  </a:lnTo>
                  <a:lnTo>
                    <a:pt x="211" y="695"/>
                  </a:lnTo>
                  <a:lnTo>
                    <a:pt x="212" y="699"/>
                  </a:lnTo>
                  <a:lnTo>
                    <a:pt x="214" y="701"/>
                  </a:lnTo>
                  <a:lnTo>
                    <a:pt x="216" y="702"/>
                  </a:lnTo>
                  <a:lnTo>
                    <a:pt x="219" y="701"/>
                  </a:lnTo>
                  <a:lnTo>
                    <a:pt x="221" y="699"/>
                  </a:lnTo>
                  <a:lnTo>
                    <a:pt x="224" y="696"/>
                  </a:lnTo>
                  <a:lnTo>
                    <a:pt x="229" y="692"/>
                  </a:lnTo>
                  <a:lnTo>
                    <a:pt x="236" y="682"/>
                  </a:lnTo>
                  <a:lnTo>
                    <a:pt x="244" y="667"/>
                  </a:lnTo>
                  <a:lnTo>
                    <a:pt x="253" y="651"/>
                  </a:lnTo>
                  <a:lnTo>
                    <a:pt x="261" y="632"/>
                  </a:lnTo>
                  <a:lnTo>
                    <a:pt x="269" y="613"/>
                  </a:lnTo>
                  <a:lnTo>
                    <a:pt x="277" y="595"/>
                  </a:lnTo>
                  <a:lnTo>
                    <a:pt x="283" y="576"/>
                  </a:lnTo>
                  <a:lnTo>
                    <a:pt x="289" y="561"/>
                  </a:lnTo>
                  <a:lnTo>
                    <a:pt x="292" y="547"/>
                  </a:lnTo>
                  <a:lnTo>
                    <a:pt x="294" y="537"/>
                  </a:lnTo>
                  <a:lnTo>
                    <a:pt x="297" y="516"/>
                  </a:lnTo>
                  <a:lnTo>
                    <a:pt x="299" y="495"/>
                  </a:lnTo>
                  <a:lnTo>
                    <a:pt x="299" y="475"/>
                  </a:lnTo>
                  <a:lnTo>
                    <a:pt x="298" y="453"/>
                  </a:lnTo>
                  <a:lnTo>
                    <a:pt x="294" y="411"/>
                  </a:lnTo>
                  <a:lnTo>
                    <a:pt x="288" y="371"/>
                  </a:lnTo>
                  <a:lnTo>
                    <a:pt x="285" y="350"/>
                  </a:lnTo>
                  <a:lnTo>
                    <a:pt x="282" y="331"/>
                  </a:lnTo>
                  <a:lnTo>
                    <a:pt x="281" y="310"/>
                  </a:lnTo>
                  <a:lnTo>
                    <a:pt x="280" y="290"/>
                  </a:lnTo>
                  <a:lnTo>
                    <a:pt x="280" y="272"/>
                  </a:lnTo>
                  <a:lnTo>
                    <a:pt x="282" y="252"/>
                  </a:lnTo>
                  <a:lnTo>
                    <a:pt x="284" y="243"/>
                  </a:lnTo>
                  <a:lnTo>
                    <a:pt x="286" y="233"/>
                  </a:lnTo>
                  <a:lnTo>
                    <a:pt x="288" y="224"/>
                  </a:lnTo>
                  <a:lnTo>
                    <a:pt x="292" y="214"/>
                  </a:lnTo>
                  <a:lnTo>
                    <a:pt x="298" y="213"/>
                  </a:lnTo>
                  <a:lnTo>
                    <a:pt x="305" y="212"/>
                  </a:lnTo>
                  <a:lnTo>
                    <a:pt x="311" y="212"/>
                  </a:lnTo>
                  <a:lnTo>
                    <a:pt x="316" y="213"/>
                  </a:lnTo>
                  <a:lnTo>
                    <a:pt x="320" y="215"/>
                  </a:lnTo>
                  <a:lnTo>
                    <a:pt x="326" y="217"/>
                  </a:lnTo>
                  <a:lnTo>
                    <a:pt x="329" y="220"/>
                  </a:lnTo>
                  <a:lnTo>
                    <a:pt x="333" y="223"/>
                  </a:lnTo>
                  <a:lnTo>
                    <a:pt x="345" y="241"/>
                  </a:lnTo>
                  <a:lnTo>
                    <a:pt x="357" y="259"/>
                  </a:lnTo>
                  <a:lnTo>
                    <a:pt x="363" y="267"/>
                  </a:lnTo>
                  <a:lnTo>
                    <a:pt x="369" y="274"/>
                  </a:lnTo>
                  <a:lnTo>
                    <a:pt x="374" y="276"/>
                  </a:lnTo>
                  <a:lnTo>
                    <a:pt x="378" y="278"/>
                  </a:lnTo>
                  <a:lnTo>
                    <a:pt x="383" y="279"/>
                  </a:lnTo>
                  <a:lnTo>
                    <a:pt x="388" y="280"/>
                  </a:lnTo>
                  <a:lnTo>
                    <a:pt x="394" y="279"/>
                  </a:lnTo>
                  <a:lnTo>
                    <a:pt x="401" y="278"/>
                  </a:lnTo>
                  <a:lnTo>
                    <a:pt x="408" y="275"/>
                  </a:lnTo>
                  <a:lnTo>
                    <a:pt x="416" y="272"/>
                  </a:lnTo>
                  <a:lnTo>
                    <a:pt x="425" y="266"/>
                  </a:lnTo>
                  <a:lnTo>
                    <a:pt x="434" y="260"/>
                  </a:lnTo>
                  <a:lnTo>
                    <a:pt x="444" y="253"/>
                  </a:lnTo>
                  <a:lnTo>
                    <a:pt x="456" y="244"/>
                  </a:lnTo>
                  <a:lnTo>
                    <a:pt x="456" y="236"/>
                  </a:lnTo>
                  <a:lnTo>
                    <a:pt x="456" y="230"/>
                  </a:lnTo>
                  <a:lnTo>
                    <a:pt x="455" y="224"/>
                  </a:lnTo>
                  <a:lnTo>
                    <a:pt x="453" y="219"/>
                  </a:lnTo>
                  <a:lnTo>
                    <a:pt x="450" y="214"/>
                  </a:lnTo>
                  <a:lnTo>
                    <a:pt x="447" y="209"/>
                  </a:lnTo>
                  <a:lnTo>
                    <a:pt x="442" y="205"/>
                  </a:lnTo>
                  <a:lnTo>
                    <a:pt x="438" y="202"/>
                  </a:lnTo>
                  <a:lnTo>
                    <a:pt x="428" y="196"/>
                  </a:lnTo>
                  <a:lnTo>
                    <a:pt x="416" y="192"/>
                  </a:lnTo>
                  <a:lnTo>
                    <a:pt x="404" y="188"/>
                  </a:lnTo>
                  <a:lnTo>
                    <a:pt x="391" y="185"/>
                  </a:lnTo>
                  <a:lnTo>
                    <a:pt x="379" y="181"/>
                  </a:lnTo>
                  <a:lnTo>
                    <a:pt x="367" y="177"/>
                  </a:lnTo>
                  <a:lnTo>
                    <a:pt x="357" y="173"/>
                  </a:lnTo>
                  <a:lnTo>
                    <a:pt x="349" y="168"/>
                  </a:lnTo>
                  <a:lnTo>
                    <a:pt x="345" y="165"/>
                  </a:lnTo>
                  <a:lnTo>
                    <a:pt x="343" y="162"/>
                  </a:lnTo>
                  <a:lnTo>
                    <a:pt x="341" y="158"/>
                  </a:lnTo>
                  <a:lnTo>
                    <a:pt x="341" y="154"/>
                  </a:lnTo>
                  <a:lnTo>
                    <a:pt x="341" y="149"/>
                  </a:lnTo>
                  <a:lnTo>
                    <a:pt x="342" y="143"/>
                  </a:lnTo>
                  <a:lnTo>
                    <a:pt x="344" y="138"/>
                  </a:lnTo>
                  <a:lnTo>
                    <a:pt x="347" y="131"/>
                  </a:lnTo>
                  <a:lnTo>
                    <a:pt x="359" y="122"/>
                  </a:lnTo>
                  <a:lnTo>
                    <a:pt x="369" y="113"/>
                  </a:lnTo>
                  <a:lnTo>
                    <a:pt x="379" y="103"/>
                  </a:lnTo>
                  <a:lnTo>
                    <a:pt x="388" y="91"/>
                  </a:lnTo>
                  <a:lnTo>
                    <a:pt x="405" y="71"/>
                  </a:lnTo>
                  <a:lnTo>
                    <a:pt x="422" y="51"/>
                  </a:lnTo>
                  <a:lnTo>
                    <a:pt x="430" y="44"/>
                  </a:lnTo>
                  <a:lnTo>
                    <a:pt x="439" y="38"/>
                  </a:lnTo>
                  <a:lnTo>
                    <a:pt x="443" y="35"/>
                  </a:lnTo>
                  <a:lnTo>
                    <a:pt x="449" y="33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4" y="32"/>
                  </a:lnTo>
                  <a:lnTo>
                    <a:pt x="471" y="33"/>
                  </a:lnTo>
                  <a:lnTo>
                    <a:pt x="477" y="35"/>
                  </a:lnTo>
                  <a:lnTo>
                    <a:pt x="483" y="39"/>
                  </a:lnTo>
                  <a:lnTo>
                    <a:pt x="490" y="42"/>
                  </a:lnTo>
                  <a:lnTo>
                    <a:pt x="498" y="47"/>
                  </a:lnTo>
                  <a:lnTo>
                    <a:pt x="505" y="52"/>
                  </a:lnTo>
                  <a:lnTo>
                    <a:pt x="513" y="58"/>
                  </a:lnTo>
                  <a:lnTo>
                    <a:pt x="524" y="63"/>
                  </a:lnTo>
                  <a:lnTo>
                    <a:pt x="533" y="68"/>
                  </a:lnTo>
                  <a:lnTo>
                    <a:pt x="544" y="71"/>
                  </a:lnTo>
                  <a:lnTo>
                    <a:pt x="555" y="73"/>
                  </a:lnTo>
                  <a:lnTo>
                    <a:pt x="577" y="76"/>
                  </a:lnTo>
                  <a:lnTo>
                    <a:pt x="600" y="78"/>
                  </a:lnTo>
                  <a:lnTo>
                    <a:pt x="646" y="79"/>
                  </a:lnTo>
                  <a:lnTo>
                    <a:pt x="687" y="81"/>
                  </a:lnTo>
                  <a:lnTo>
                    <a:pt x="697" y="83"/>
                  </a:lnTo>
                  <a:lnTo>
                    <a:pt x="705" y="85"/>
                  </a:lnTo>
                  <a:lnTo>
                    <a:pt x="714" y="88"/>
                  </a:lnTo>
                  <a:lnTo>
                    <a:pt x="722" y="91"/>
                  </a:lnTo>
                  <a:lnTo>
                    <a:pt x="728" y="96"/>
                  </a:lnTo>
                  <a:lnTo>
                    <a:pt x="734" y="100"/>
                  </a:lnTo>
                  <a:lnTo>
                    <a:pt x="740" y="106"/>
                  </a:lnTo>
                  <a:lnTo>
                    <a:pt x="744" y="113"/>
                  </a:lnTo>
                  <a:lnTo>
                    <a:pt x="747" y="120"/>
                  </a:lnTo>
                  <a:lnTo>
                    <a:pt x="749" y="130"/>
                  </a:lnTo>
                  <a:lnTo>
                    <a:pt x="750" y="140"/>
                  </a:lnTo>
                  <a:lnTo>
                    <a:pt x="750" y="151"/>
                  </a:lnTo>
                  <a:lnTo>
                    <a:pt x="749" y="165"/>
                  </a:lnTo>
                  <a:lnTo>
                    <a:pt x="747" y="178"/>
                  </a:lnTo>
                  <a:lnTo>
                    <a:pt x="743" y="195"/>
                  </a:lnTo>
                  <a:lnTo>
                    <a:pt x="738" y="213"/>
                  </a:lnTo>
                  <a:lnTo>
                    <a:pt x="734" y="233"/>
                  </a:lnTo>
                  <a:lnTo>
                    <a:pt x="728" y="256"/>
                  </a:lnTo>
                  <a:lnTo>
                    <a:pt x="721" y="280"/>
                  </a:lnTo>
                  <a:lnTo>
                    <a:pt x="711" y="305"/>
                  </a:lnTo>
                  <a:lnTo>
                    <a:pt x="701" y="331"/>
                  </a:lnTo>
                  <a:lnTo>
                    <a:pt x="690" y="357"/>
                  </a:lnTo>
                  <a:lnTo>
                    <a:pt x="677" y="383"/>
                  </a:lnTo>
                  <a:lnTo>
                    <a:pt x="663" y="409"/>
                  </a:lnTo>
                  <a:lnTo>
                    <a:pt x="649" y="436"/>
                  </a:lnTo>
                  <a:lnTo>
                    <a:pt x="633" y="461"/>
                  </a:lnTo>
                  <a:lnTo>
                    <a:pt x="618" y="486"/>
                  </a:lnTo>
                  <a:lnTo>
                    <a:pt x="602" y="510"/>
                  </a:lnTo>
                  <a:lnTo>
                    <a:pt x="586" y="532"/>
                  </a:lnTo>
                  <a:lnTo>
                    <a:pt x="570" y="551"/>
                  </a:lnTo>
                  <a:lnTo>
                    <a:pt x="554" y="569"/>
                  </a:lnTo>
                  <a:lnTo>
                    <a:pt x="538" y="583"/>
                  </a:lnTo>
                  <a:lnTo>
                    <a:pt x="535" y="591"/>
                  </a:lnTo>
                  <a:lnTo>
                    <a:pt x="533" y="597"/>
                  </a:lnTo>
                  <a:lnTo>
                    <a:pt x="532" y="602"/>
                  </a:lnTo>
                  <a:lnTo>
                    <a:pt x="532" y="606"/>
                  </a:lnTo>
                  <a:lnTo>
                    <a:pt x="533" y="609"/>
                  </a:lnTo>
                  <a:lnTo>
                    <a:pt x="535" y="611"/>
                  </a:lnTo>
                  <a:lnTo>
                    <a:pt x="538" y="612"/>
                  </a:lnTo>
                  <a:lnTo>
                    <a:pt x="541" y="613"/>
                  </a:lnTo>
                  <a:lnTo>
                    <a:pt x="551" y="612"/>
                  </a:lnTo>
                  <a:lnTo>
                    <a:pt x="562" y="610"/>
                  </a:lnTo>
                  <a:lnTo>
                    <a:pt x="576" y="606"/>
                  </a:lnTo>
                  <a:lnTo>
                    <a:pt x="590" y="601"/>
                  </a:lnTo>
                  <a:lnTo>
                    <a:pt x="606" y="597"/>
                  </a:lnTo>
                  <a:lnTo>
                    <a:pt x="623" y="593"/>
                  </a:lnTo>
                  <a:lnTo>
                    <a:pt x="638" y="590"/>
                  </a:lnTo>
                  <a:lnTo>
                    <a:pt x="654" y="587"/>
                  </a:lnTo>
                  <a:lnTo>
                    <a:pt x="661" y="587"/>
                  </a:lnTo>
                  <a:lnTo>
                    <a:pt x="669" y="589"/>
                  </a:lnTo>
                  <a:lnTo>
                    <a:pt x="675" y="591"/>
                  </a:lnTo>
                  <a:lnTo>
                    <a:pt x="681" y="593"/>
                  </a:lnTo>
                  <a:lnTo>
                    <a:pt x="687" y="597"/>
                  </a:lnTo>
                  <a:lnTo>
                    <a:pt x="693" y="601"/>
                  </a:lnTo>
                  <a:lnTo>
                    <a:pt x="697" y="606"/>
                  </a:lnTo>
                  <a:lnTo>
                    <a:pt x="701" y="612"/>
                  </a:lnTo>
                  <a:lnTo>
                    <a:pt x="700" y="627"/>
                  </a:lnTo>
                  <a:lnTo>
                    <a:pt x="697" y="640"/>
                  </a:lnTo>
                  <a:lnTo>
                    <a:pt x="693" y="651"/>
                  </a:lnTo>
                  <a:lnTo>
                    <a:pt x="687" y="661"/>
                  </a:lnTo>
                  <a:lnTo>
                    <a:pt x="681" y="669"/>
                  </a:lnTo>
                  <a:lnTo>
                    <a:pt x="673" y="677"/>
                  </a:lnTo>
                  <a:lnTo>
                    <a:pt x="665" y="683"/>
                  </a:lnTo>
                  <a:lnTo>
                    <a:pt x="656" y="689"/>
                  </a:lnTo>
                  <a:lnTo>
                    <a:pt x="636" y="700"/>
                  </a:lnTo>
                  <a:lnTo>
                    <a:pt x="616" y="712"/>
                  </a:lnTo>
                  <a:lnTo>
                    <a:pt x="605" y="718"/>
                  </a:lnTo>
                  <a:lnTo>
                    <a:pt x="596" y="725"/>
                  </a:lnTo>
                  <a:lnTo>
                    <a:pt x="585" y="734"/>
                  </a:lnTo>
                  <a:lnTo>
                    <a:pt x="577" y="743"/>
                  </a:lnTo>
                  <a:lnTo>
                    <a:pt x="576" y="751"/>
                  </a:lnTo>
                  <a:lnTo>
                    <a:pt x="576" y="759"/>
                  </a:lnTo>
                  <a:lnTo>
                    <a:pt x="574" y="768"/>
                  </a:lnTo>
                  <a:lnTo>
                    <a:pt x="572" y="775"/>
                  </a:lnTo>
                  <a:lnTo>
                    <a:pt x="566" y="790"/>
                  </a:lnTo>
                  <a:lnTo>
                    <a:pt x="560" y="804"/>
                  </a:lnTo>
                  <a:lnTo>
                    <a:pt x="547" y="829"/>
                  </a:lnTo>
                  <a:lnTo>
                    <a:pt x="535" y="845"/>
                  </a:lnTo>
                  <a:lnTo>
                    <a:pt x="531" y="852"/>
                  </a:lnTo>
                  <a:lnTo>
                    <a:pt x="530" y="856"/>
                  </a:lnTo>
                  <a:lnTo>
                    <a:pt x="531" y="857"/>
                  </a:lnTo>
                  <a:lnTo>
                    <a:pt x="532" y="857"/>
                  </a:lnTo>
                  <a:lnTo>
                    <a:pt x="534" y="857"/>
                  </a:lnTo>
                  <a:lnTo>
                    <a:pt x="536" y="856"/>
                  </a:lnTo>
                  <a:lnTo>
                    <a:pt x="558" y="845"/>
                  </a:lnTo>
                  <a:lnTo>
                    <a:pt x="601" y="824"/>
                  </a:lnTo>
                  <a:lnTo>
                    <a:pt x="628" y="819"/>
                  </a:lnTo>
                  <a:lnTo>
                    <a:pt x="652" y="815"/>
                  </a:lnTo>
                  <a:lnTo>
                    <a:pt x="674" y="810"/>
                  </a:lnTo>
                  <a:lnTo>
                    <a:pt x="695" y="804"/>
                  </a:lnTo>
                  <a:lnTo>
                    <a:pt x="715" y="797"/>
                  </a:lnTo>
                  <a:lnTo>
                    <a:pt x="735" y="787"/>
                  </a:lnTo>
                  <a:lnTo>
                    <a:pt x="757" y="777"/>
                  </a:lnTo>
                  <a:lnTo>
                    <a:pt x="781" y="765"/>
                  </a:lnTo>
                  <a:lnTo>
                    <a:pt x="786" y="777"/>
                  </a:lnTo>
                  <a:lnTo>
                    <a:pt x="788" y="789"/>
                  </a:lnTo>
                  <a:lnTo>
                    <a:pt x="789" y="801"/>
                  </a:lnTo>
                  <a:lnTo>
                    <a:pt x="788" y="812"/>
                  </a:lnTo>
                  <a:lnTo>
                    <a:pt x="784" y="823"/>
                  </a:lnTo>
                  <a:lnTo>
                    <a:pt x="779" y="832"/>
                  </a:lnTo>
                  <a:lnTo>
                    <a:pt x="774" y="841"/>
                  </a:lnTo>
                  <a:lnTo>
                    <a:pt x="767" y="851"/>
                  </a:lnTo>
                  <a:lnTo>
                    <a:pt x="758" y="859"/>
                  </a:lnTo>
                  <a:lnTo>
                    <a:pt x="749" y="866"/>
                  </a:lnTo>
                  <a:lnTo>
                    <a:pt x="739" y="873"/>
                  </a:lnTo>
                  <a:lnTo>
                    <a:pt x="727" y="880"/>
                  </a:lnTo>
                  <a:lnTo>
                    <a:pt x="716" y="886"/>
                  </a:lnTo>
                  <a:lnTo>
                    <a:pt x="703" y="891"/>
                  </a:lnTo>
                  <a:lnTo>
                    <a:pt x="691" y="896"/>
                  </a:lnTo>
                  <a:lnTo>
                    <a:pt x="678" y="900"/>
                  </a:lnTo>
                  <a:lnTo>
                    <a:pt x="665" y="903"/>
                  </a:lnTo>
                  <a:lnTo>
                    <a:pt x="651" y="906"/>
                  </a:lnTo>
                  <a:lnTo>
                    <a:pt x="638" y="910"/>
                  </a:lnTo>
                  <a:lnTo>
                    <a:pt x="626" y="912"/>
                  </a:lnTo>
                  <a:lnTo>
                    <a:pt x="612" y="913"/>
                  </a:lnTo>
                  <a:lnTo>
                    <a:pt x="601" y="914"/>
                  </a:lnTo>
                  <a:lnTo>
                    <a:pt x="589" y="914"/>
                  </a:lnTo>
                  <a:lnTo>
                    <a:pt x="579" y="914"/>
                  </a:lnTo>
                  <a:lnTo>
                    <a:pt x="569" y="913"/>
                  </a:lnTo>
                  <a:lnTo>
                    <a:pt x="560" y="912"/>
                  </a:lnTo>
                  <a:lnTo>
                    <a:pt x="552" y="910"/>
                  </a:lnTo>
                  <a:lnTo>
                    <a:pt x="546" y="908"/>
                  </a:lnTo>
                  <a:lnTo>
                    <a:pt x="540" y="904"/>
                  </a:lnTo>
                  <a:lnTo>
                    <a:pt x="536" y="900"/>
                  </a:lnTo>
                  <a:lnTo>
                    <a:pt x="534" y="896"/>
                  </a:lnTo>
                  <a:lnTo>
                    <a:pt x="534" y="892"/>
                  </a:lnTo>
                  <a:lnTo>
                    <a:pt x="524" y="888"/>
                  </a:lnTo>
                  <a:lnTo>
                    <a:pt x="515" y="884"/>
                  </a:lnTo>
                  <a:lnTo>
                    <a:pt x="507" y="882"/>
                  </a:lnTo>
                  <a:lnTo>
                    <a:pt x="499" y="881"/>
                  </a:lnTo>
                  <a:lnTo>
                    <a:pt x="491" y="881"/>
                  </a:lnTo>
                  <a:lnTo>
                    <a:pt x="484" y="881"/>
                  </a:lnTo>
                  <a:lnTo>
                    <a:pt x="477" y="882"/>
                  </a:lnTo>
                  <a:lnTo>
                    <a:pt x="471" y="883"/>
                  </a:lnTo>
                  <a:lnTo>
                    <a:pt x="459" y="888"/>
                  </a:lnTo>
                  <a:lnTo>
                    <a:pt x="448" y="895"/>
                  </a:lnTo>
                  <a:lnTo>
                    <a:pt x="437" y="902"/>
                  </a:lnTo>
                  <a:lnTo>
                    <a:pt x="428" y="911"/>
                  </a:lnTo>
                  <a:lnTo>
                    <a:pt x="417" y="919"/>
                  </a:lnTo>
                  <a:lnTo>
                    <a:pt x="407" y="926"/>
                  </a:lnTo>
                  <a:lnTo>
                    <a:pt x="402" y="929"/>
                  </a:lnTo>
                  <a:lnTo>
                    <a:pt x="395" y="932"/>
                  </a:lnTo>
                  <a:lnTo>
                    <a:pt x="389" y="934"/>
                  </a:lnTo>
                  <a:lnTo>
                    <a:pt x="383" y="935"/>
                  </a:lnTo>
                  <a:lnTo>
                    <a:pt x="377" y="938"/>
                  </a:lnTo>
                  <a:lnTo>
                    <a:pt x="369" y="938"/>
                  </a:lnTo>
                  <a:lnTo>
                    <a:pt x="362" y="938"/>
                  </a:lnTo>
                  <a:lnTo>
                    <a:pt x="355" y="935"/>
                  </a:lnTo>
                  <a:lnTo>
                    <a:pt x="345" y="933"/>
                  </a:lnTo>
                  <a:lnTo>
                    <a:pt x="337" y="930"/>
                  </a:lnTo>
                  <a:lnTo>
                    <a:pt x="328" y="926"/>
                  </a:lnTo>
                  <a:lnTo>
                    <a:pt x="317" y="921"/>
                  </a:lnTo>
                  <a:lnTo>
                    <a:pt x="302" y="901"/>
                  </a:lnTo>
                  <a:lnTo>
                    <a:pt x="290" y="886"/>
                  </a:lnTo>
                  <a:lnTo>
                    <a:pt x="287" y="879"/>
                  </a:lnTo>
                  <a:lnTo>
                    <a:pt x="284" y="872"/>
                  </a:lnTo>
                  <a:lnTo>
                    <a:pt x="282" y="866"/>
                  </a:lnTo>
                  <a:lnTo>
                    <a:pt x="281" y="861"/>
                  </a:lnTo>
                  <a:lnTo>
                    <a:pt x="280" y="857"/>
                  </a:lnTo>
                  <a:lnTo>
                    <a:pt x="281" y="853"/>
                  </a:lnTo>
                  <a:lnTo>
                    <a:pt x="282" y="848"/>
                  </a:lnTo>
                  <a:lnTo>
                    <a:pt x="284" y="845"/>
                  </a:lnTo>
                  <a:lnTo>
                    <a:pt x="287" y="842"/>
                  </a:lnTo>
                  <a:lnTo>
                    <a:pt x="290" y="840"/>
                  </a:lnTo>
                  <a:lnTo>
                    <a:pt x="293" y="838"/>
                  </a:lnTo>
                  <a:lnTo>
                    <a:pt x="297" y="836"/>
                  </a:lnTo>
                  <a:lnTo>
                    <a:pt x="318" y="830"/>
                  </a:lnTo>
                  <a:lnTo>
                    <a:pt x="342" y="825"/>
                  </a:lnTo>
                  <a:lnTo>
                    <a:pt x="355" y="823"/>
                  </a:lnTo>
                  <a:lnTo>
                    <a:pt x="366" y="818"/>
                  </a:lnTo>
                  <a:lnTo>
                    <a:pt x="378" y="814"/>
                  </a:lnTo>
                  <a:lnTo>
                    <a:pt x="388" y="808"/>
                  </a:lnTo>
                  <a:lnTo>
                    <a:pt x="385" y="796"/>
                  </a:lnTo>
                  <a:lnTo>
                    <a:pt x="379" y="773"/>
                  </a:lnTo>
                  <a:lnTo>
                    <a:pt x="371" y="749"/>
                  </a:lnTo>
                  <a:lnTo>
                    <a:pt x="367" y="734"/>
                  </a:lnTo>
                  <a:close/>
                  <a:moveTo>
                    <a:pt x="73" y="621"/>
                  </a:moveTo>
                  <a:lnTo>
                    <a:pt x="54" y="577"/>
                  </a:lnTo>
                  <a:lnTo>
                    <a:pt x="40" y="544"/>
                  </a:lnTo>
                  <a:lnTo>
                    <a:pt x="36" y="531"/>
                  </a:lnTo>
                  <a:lnTo>
                    <a:pt x="32" y="518"/>
                  </a:lnTo>
                  <a:lnTo>
                    <a:pt x="30" y="508"/>
                  </a:lnTo>
                  <a:lnTo>
                    <a:pt x="31" y="498"/>
                  </a:lnTo>
                  <a:lnTo>
                    <a:pt x="32" y="494"/>
                  </a:lnTo>
                  <a:lnTo>
                    <a:pt x="34" y="490"/>
                  </a:lnTo>
                  <a:lnTo>
                    <a:pt x="36" y="486"/>
                  </a:lnTo>
                  <a:lnTo>
                    <a:pt x="38" y="483"/>
                  </a:lnTo>
                  <a:lnTo>
                    <a:pt x="45" y="476"/>
                  </a:lnTo>
                  <a:lnTo>
                    <a:pt x="54" y="468"/>
                  </a:lnTo>
                  <a:lnTo>
                    <a:pt x="66" y="462"/>
                  </a:lnTo>
                  <a:lnTo>
                    <a:pt x="80" y="455"/>
                  </a:lnTo>
                  <a:lnTo>
                    <a:pt x="98" y="448"/>
                  </a:lnTo>
                  <a:lnTo>
                    <a:pt x="118" y="439"/>
                  </a:lnTo>
                  <a:lnTo>
                    <a:pt x="120" y="444"/>
                  </a:lnTo>
                  <a:lnTo>
                    <a:pt x="121" y="450"/>
                  </a:lnTo>
                  <a:lnTo>
                    <a:pt x="121" y="459"/>
                  </a:lnTo>
                  <a:lnTo>
                    <a:pt x="119" y="471"/>
                  </a:lnTo>
                  <a:lnTo>
                    <a:pt x="114" y="499"/>
                  </a:lnTo>
                  <a:lnTo>
                    <a:pt x="107" y="532"/>
                  </a:lnTo>
                  <a:lnTo>
                    <a:pt x="98" y="564"/>
                  </a:lnTo>
                  <a:lnTo>
                    <a:pt x="89" y="592"/>
                  </a:lnTo>
                  <a:lnTo>
                    <a:pt x="84" y="603"/>
                  </a:lnTo>
                  <a:lnTo>
                    <a:pt x="79" y="612"/>
                  </a:lnTo>
                  <a:lnTo>
                    <a:pt x="76" y="619"/>
                  </a:lnTo>
                  <a:lnTo>
                    <a:pt x="73" y="621"/>
                  </a:lnTo>
                  <a:close/>
                  <a:moveTo>
                    <a:pt x="363" y="609"/>
                  </a:moveTo>
                  <a:lnTo>
                    <a:pt x="360" y="606"/>
                  </a:lnTo>
                  <a:lnTo>
                    <a:pt x="357" y="596"/>
                  </a:lnTo>
                  <a:lnTo>
                    <a:pt x="352" y="583"/>
                  </a:lnTo>
                  <a:lnTo>
                    <a:pt x="347" y="568"/>
                  </a:lnTo>
                  <a:lnTo>
                    <a:pt x="340" y="539"/>
                  </a:lnTo>
                  <a:lnTo>
                    <a:pt x="338" y="523"/>
                  </a:lnTo>
                  <a:lnTo>
                    <a:pt x="341" y="523"/>
                  </a:lnTo>
                  <a:lnTo>
                    <a:pt x="346" y="523"/>
                  </a:lnTo>
                  <a:lnTo>
                    <a:pt x="354" y="525"/>
                  </a:lnTo>
                  <a:lnTo>
                    <a:pt x="363" y="527"/>
                  </a:lnTo>
                  <a:lnTo>
                    <a:pt x="386" y="534"/>
                  </a:lnTo>
                  <a:lnTo>
                    <a:pt x="412" y="544"/>
                  </a:lnTo>
                  <a:lnTo>
                    <a:pt x="425" y="549"/>
                  </a:lnTo>
                  <a:lnTo>
                    <a:pt x="437" y="556"/>
                  </a:lnTo>
                  <a:lnTo>
                    <a:pt x="449" y="563"/>
                  </a:lnTo>
                  <a:lnTo>
                    <a:pt x="459" y="570"/>
                  </a:lnTo>
                  <a:lnTo>
                    <a:pt x="468" y="578"/>
                  </a:lnTo>
                  <a:lnTo>
                    <a:pt x="475" y="585"/>
                  </a:lnTo>
                  <a:lnTo>
                    <a:pt x="478" y="590"/>
                  </a:lnTo>
                  <a:lnTo>
                    <a:pt x="479" y="594"/>
                  </a:lnTo>
                  <a:lnTo>
                    <a:pt x="481" y="598"/>
                  </a:lnTo>
                  <a:lnTo>
                    <a:pt x="481" y="602"/>
                  </a:lnTo>
                  <a:lnTo>
                    <a:pt x="465" y="605"/>
                  </a:lnTo>
                  <a:lnTo>
                    <a:pt x="451" y="606"/>
                  </a:lnTo>
                  <a:lnTo>
                    <a:pt x="435" y="606"/>
                  </a:lnTo>
                  <a:lnTo>
                    <a:pt x="420" y="606"/>
                  </a:lnTo>
                  <a:lnTo>
                    <a:pt x="406" y="606"/>
                  </a:lnTo>
                  <a:lnTo>
                    <a:pt x="391" y="606"/>
                  </a:lnTo>
                  <a:lnTo>
                    <a:pt x="377" y="607"/>
                  </a:lnTo>
                  <a:lnTo>
                    <a:pt x="363" y="609"/>
                  </a:lnTo>
                  <a:close/>
                  <a:moveTo>
                    <a:pt x="404" y="465"/>
                  </a:moveTo>
                  <a:lnTo>
                    <a:pt x="403" y="461"/>
                  </a:lnTo>
                  <a:lnTo>
                    <a:pt x="402" y="456"/>
                  </a:lnTo>
                  <a:lnTo>
                    <a:pt x="401" y="449"/>
                  </a:lnTo>
                  <a:lnTo>
                    <a:pt x="402" y="441"/>
                  </a:lnTo>
                  <a:lnTo>
                    <a:pt x="402" y="426"/>
                  </a:lnTo>
                  <a:lnTo>
                    <a:pt x="401" y="413"/>
                  </a:lnTo>
                  <a:lnTo>
                    <a:pt x="396" y="401"/>
                  </a:lnTo>
                  <a:lnTo>
                    <a:pt x="394" y="390"/>
                  </a:lnTo>
                  <a:lnTo>
                    <a:pt x="392" y="379"/>
                  </a:lnTo>
                  <a:lnTo>
                    <a:pt x="392" y="371"/>
                  </a:lnTo>
                  <a:lnTo>
                    <a:pt x="393" y="363"/>
                  </a:lnTo>
                  <a:lnTo>
                    <a:pt x="394" y="357"/>
                  </a:lnTo>
                  <a:lnTo>
                    <a:pt x="396" y="351"/>
                  </a:lnTo>
                  <a:lnTo>
                    <a:pt x="401" y="347"/>
                  </a:lnTo>
                  <a:lnTo>
                    <a:pt x="404" y="344"/>
                  </a:lnTo>
                  <a:lnTo>
                    <a:pt x="408" y="341"/>
                  </a:lnTo>
                  <a:lnTo>
                    <a:pt x="412" y="340"/>
                  </a:lnTo>
                  <a:lnTo>
                    <a:pt x="417" y="340"/>
                  </a:lnTo>
                  <a:lnTo>
                    <a:pt x="423" y="340"/>
                  </a:lnTo>
                  <a:lnTo>
                    <a:pt x="428" y="341"/>
                  </a:lnTo>
                  <a:lnTo>
                    <a:pt x="434" y="343"/>
                  </a:lnTo>
                  <a:lnTo>
                    <a:pt x="439" y="345"/>
                  </a:lnTo>
                  <a:lnTo>
                    <a:pt x="444" y="349"/>
                  </a:lnTo>
                  <a:lnTo>
                    <a:pt x="449" y="353"/>
                  </a:lnTo>
                  <a:lnTo>
                    <a:pt x="454" y="358"/>
                  </a:lnTo>
                  <a:lnTo>
                    <a:pt x="458" y="363"/>
                  </a:lnTo>
                  <a:lnTo>
                    <a:pt x="461" y="369"/>
                  </a:lnTo>
                  <a:lnTo>
                    <a:pt x="464" y="375"/>
                  </a:lnTo>
                  <a:lnTo>
                    <a:pt x="466" y="381"/>
                  </a:lnTo>
                  <a:lnTo>
                    <a:pt x="467" y="388"/>
                  </a:lnTo>
                  <a:lnTo>
                    <a:pt x="468" y="396"/>
                  </a:lnTo>
                  <a:lnTo>
                    <a:pt x="467" y="403"/>
                  </a:lnTo>
                  <a:lnTo>
                    <a:pt x="465" y="411"/>
                  </a:lnTo>
                  <a:lnTo>
                    <a:pt x="463" y="419"/>
                  </a:lnTo>
                  <a:lnTo>
                    <a:pt x="458" y="427"/>
                  </a:lnTo>
                  <a:lnTo>
                    <a:pt x="453" y="436"/>
                  </a:lnTo>
                  <a:lnTo>
                    <a:pt x="446" y="445"/>
                  </a:lnTo>
                  <a:lnTo>
                    <a:pt x="437" y="453"/>
                  </a:lnTo>
                  <a:lnTo>
                    <a:pt x="429" y="456"/>
                  </a:lnTo>
                  <a:lnTo>
                    <a:pt x="420" y="459"/>
                  </a:lnTo>
                  <a:lnTo>
                    <a:pt x="412" y="462"/>
                  </a:lnTo>
                  <a:lnTo>
                    <a:pt x="404" y="465"/>
                  </a:lnTo>
                  <a:close/>
                  <a:moveTo>
                    <a:pt x="535" y="409"/>
                  </a:moveTo>
                  <a:lnTo>
                    <a:pt x="529" y="402"/>
                  </a:lnTo>
                  <a:lnTo>
                    <a:pt x="525" y="395"/>
                  </a:lnTo>
                  <a:lnTo>
                    <a:pt x="524" y="392"/>
                  </a:lnTo>
                  <a:lnTo>
                    <a:pt x="523" y="389"/>
                  </a:lnTo>
                  <a:lnTo>
                    <a:pt x="523" y="386"/>
                  </a:lnTo>
                  <a:lnTo>
                    <a:pt x="524" y="382"/>
                  </a:lnTo>
                  <a:lnTo>
                    <a:pt x="526" y="377"/>
                  </a:lnTo>
                  <a:lnTo>
                    <a:pt x="531" y="373"/>
                  </a:lnTo>
                  <a:lnTo>
                    <a:pt x="538" y="370"/>
                  </a:lnTo>
                  <a:lnTo>
                    <a:pt x="548" y="366"/>
                  </a:lnTo>
                  <a:lnTo>
                    <a:pt x="555" y="358"/>
                  </a:lnTo>
                  <a:lnTo>
                    <a:pt x="560" y="351"/>
                  </a:lnTo>
                  <a:lnTo>
                    <a:pt x="564" y="348"/>
                  </a:lnTo>
                  <a:lnTo>
                    <a:pt x="568" y="347"/>
                  </a:lnTo>
                  <a:lnTo>
                    <a:pt x="569" y="348"/>
                  </a:lnTo>
                  <a:lnTo>
                    <a:pt x="570" y="351"/>
                  </a:lnTo>
                  <a:lnTo>
                    <a:pt x="569" y="355"/>
                  </a:lnTo>
                  <a:lnTo>
                    <a:pt x="568" y="361"/>
                  </a:lnTo>
                  <a:lnTo>
                    <a:pt x="562" y="373"/>
                  </a:lnTo>
                  <a:lnTo>
                    <a:pt x="554" y="387"/>
                  </a:lnTo>
                  <a:lnTo>
                    <a:pt x="550" y="394"/>
                  </a:lnTo>
                  <a:lnTo>
                    <a:pt x="545" y="400"/>
                  </a:lnTo>
                  <a:lnTo>
                    <a:pt x="540" y="405"/>
                  </a:lnTo>
                  <a:lnTo>
                    <a:pt x="535" y="409"/>
                  </a:lnTo>
                  <a:close/>
                  <a:moveTo>
                    <a:pt x="643" y="262"/>
                  </a:moveTo>
                  <a:lnTo>
                    <a:pt x="640" y="258"/>
                  </a:lnTo>
                  <a:lnTo>
                    <a:pt x="635" y="255"/>
                  </a:lnTo>
                  <a:lnTo>
                    <a:pt x="631" y="252"/>
                  </a:lnTo>
                  <a:lnTo>
                    <a:pt x="626" y="249"/>
                  </a:lnTo>
                  <a:lnTo>
                    <a:pt x="614" y="245"/>
                  </a:lnTo>
                  <a:lnTo>
                    <a:pt x="602" y="241"/>
                  </a:lnTo>
                  <a:lnTo>
                    <a:pt x="574" y="236"/>
                  </a:lnTo>
                  <a:lnTo>
                    <a:pt x="547" y="232"/>
                  </a:lnTo>
                  <a:lnTo>
                    <a:pt x="534" y="230"/>
                  </a:lnTo>
                  <a:lnTo>
                    <a:pt x="524" y="227"/>
                  </a:lnTo>
                  <a:lnTo>
                    <a:pt x="519" y="226"/>
                  </a:lnTo>
                  <a:lnTo>
                    <a:pt x="515" y="224"/>
                  </a:lnTo>
                  <a:lnTo>
                    <a:pt x="512" y="222"/>
                  </a:lnTo>
                  <a:lnTo>
                    <a:pt x="510" y="219"/>
                  </a:lnTo>
                  <a:lnTo>
                    <a:pt x="508" y="216"/>
                  </a:lnTo>
                  <a:lnTo>
                    <a:pt x="507" y="213"/>
                  </a:lnTo>
                  <a:lnTo>
                    <a:pt x="508" y="208"/>
                  </a:lnTo>
                  <a:lnTo>
                    <a:pt x="509" y="204"/>
                  </a:lnTo>
                  <a:lnTo>
                    <a:pt x="511" y="200"/>
                  </a:lnTo>
                  <a:lnTo>
                    <a:pt x="515" y="195"/>
                  </a:lnTo>
                  <a:lnTo>
                    <a:pt x="520" y="189"/>
                  </a:lnTo>
                  <a:lnTo>
                    <a:pt x="526" y="183"/>
                  </a:lnTo>
                  <a:lnTo>
                    <a:pt x="531" y="173"/>
                  </a:lnTo>
                  <a:lnTo>
                    <a:pt x="535" y="165"/>
                  </a:lnTo>
                  <a:lnTo>
                    <a:pt x="540" y="158"/>
                  </a:lnTo>
                  <a:lnTo>
                    <a:pt x="547" y="151"/>
                  </a:lnTo>
                  <a:lnTo>
                    <a:pt x="552" y="147"/>
                  </a:lnTo>
                  <a:lnTo>
                    <a:pt x="558" y="144"/>
                  </a:lnTo>
                  <a:lnTo>
                    <a:pt x="564" y="142"/>
                  </a:lnTo>
                  <a:lnTo>
                    <a:pt x="571" y="141"/>
                  </a:lnTo>
                  <a:lnTo>
                    <a:pt x="577" y="140"/>
                  </a:lnTo>
                  <a:lnTo>
                    <a:pt x="584" y="141"/>
                  </a:lnTo>
                  <a:lnTo>
                    <a:pt x="590" y="142"/>
                  </a:lnTo>
                  <a:lnTo>
                    <a:pt x="597" y="144"/>
                  </a:lnTo>
                  <a:lnTo>
                    <a:pt x="603" y="147"/>
                  </a:lnTo>
                  <a:lnTo>
                    <a:pt x="609" y="151"/>
                  </a:lnTo>
                  <a:lnTo>
                    <a:pt x="616" y="156"/>
                  </a:lnTo>
                  <a:lnTo>
                    <a:pt x="621" y="160"/>
                  </a:lnTo>
                  <a:lnTo>
                    <a:pt x="631" y="171"/>
                  </a:lnTo>
                  <a:lnTo>
                    <a:pt x="641" y="184"/>
                  </a:lnTo>
                  <a:lnTo>
                    <a:pt x="648" y="197"/>
                  </a:lnTo>
                  <a:lnTo>
                    <a:pt x="653" y="210"/>
                  </a:lnTo>
                  <a:lnTo>
                    <a:pt x="654" y="218"/>
                  </a:lnTo>
                  <a:lnTo>
                    <a:pt x="655" y="225"/>
                  </a:lnTo>
                  <a:lnTo>
                    <a:pt x="655" y="232"/>
                  </a:lnTo>
                  <a:lnTo>
                    <a:pt x="654" y="238"/>
                  </a:lnTo>
                  <a:lnTo>
                    <a:pt x="652" y="245"/>
                  </a:lnTo>
                  <a:lnTo>
                    <a:pt x="650" y="251"/>
                  </a:lnTo>
                  <a:lnTo>
                    <a:pt x="647" y="257"/>
                  </a:lnTo>
                  <a:lnTo>
                    <a:pt x="643" y="262"/>
                  </a:lnTo>
                  <a:close/>
                  <a:moveTo>
                    <a:pt x="174" y="118"/>
                  </a:moveTo>
                  <a:lnTo>
                    <a:pt x="173" y="115"/>
                  </a:lnTo>
                  <a:lnTo>
                    <a:pt x="171" y="112"/>
                  </a:lnTo>
                  <a:lnTo>
                    <a:pt x="168" y="109"/>
                  </a:lnTo>
                  <a:lnTo>
                    <a:pt x="165" y="107"/>
                  </a:lnTo>
                  <a:lnTo>
                    <a:pt x="157" y="105"/>
                  </a:lnTo>
                  <a:lnTo>
                    <a:pt x="147" y="103"/>
                  </a:lnTo>
                  <a:lnTo>
                    <a:pt x="124" y="102"/>
                  </a:lnTo>
                  <a:lnTo>
                    <a:pt x="99" y="99"/>
                  </a:lnTo>
                  <a:lnTo>
                    <a:pt x="87" y="97"/>
                  </a:lnTo>
                  <a:lnTo>
                    <a:pt x="74" y="91"/>
                  </a:lnTo>
                  <a:lnTo>
                    <a:pt x="68" y="89"/>
                  </a:lnTo>
                  <a:lnTo>
                    <a:pt x="63" y="85"/>
                  </a:lnTo>
                  <a:lnTo>
                    <a:pt x="58" y="81"/>
                  </a:lnTo>
                  <a:lnTo>
                    <a:pt x="53" y="77"/>
                  </a:lnTo>
                  <a:lnTo>
                    <a:pt x="49" y="71"/>
                  </a:lnTo>
                  <a:lnTo>
                    <a:pt x="45" y="64"/>
                  </a:lnTo>
                  <a:lnTo>
                    <a:pt x="42" y="57"/>
                  </a:lnTo>
                  <a:lnTo>
                    <a:pt x="39" y="49"/>
                  </a:lnTo>
                  <a:lnTo>
                    <a:pt x="37" y="40"/>
                  </a:lnTo>
                  <a:lnTo>
                    <a:pt x="35" y="29"/>
                  </a:lnTo>
                  <a:lnTo>
                    <a:pt x="34" y="18"/>
                  </a:lnTo>
                  <a:lnTo>
                    <a:pt x="34" y="5"/>
                  </a:lnTo>
                  <a:lnTo>
                    <a:pt x="49" y="2"/>
                  </a:lnTo>
                  <a:lnTo>
                    <a:pt x="65" y="1"/>
                  </a:lnTo>
                  <a:lnTo>
                    <a:pt x="79" y="0"/>
                  </a:lnTo>
                  <a:lnTo>
                    <a:pt x="94" y="1"/>
                  </a:lnTo>
                  <a:lnTo>
                    <a:pt x="107" y="4"/>
                  </a:lnTo>
                  <a:lnTo>
                    <a:pt x="119" y="9"/>
                  </a:lnTo>
                  <a:lnTo>
                    <a:pt x="131" y="14"/>
                  </a:lnTo>
                  <a:lnTo>
                    <a:pt x="141" y="20"/>
                  </a:lnTo>
                  <a:lnTo>
                    <a:pt x="150" y="28"/>
                  </a:lnTo>
                  <a:lnTo>
                    <a:pt x="159" y="38"/>
                  </a:lnTo>
                  <a:lnTo>
                    <a:pt x="165" y="48"/>
                  </a:lnTo>
                  <a:lnTo>
                    <a:pt x="170" y="59"/>
                  </a:lnTo>
                  <a:lnTo>
                    <a:pt x="173" y="73"/>
                  </a:lnTo>
                  <a:lnTo>
                    <a:pt x="175" y="86"/>
                  </a:lnTo>
                  <a:lnTo>
                    <a:pt x="176" y="102"/>
                  </a:lnTo>
                  <a:lnTo>
                    <a:pt x="174" y="11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0" name="Freeform 29"/>
            <p:cNvSpPr>
              <a:spLocks noEditPoints="1"/>
            </p:cNvSpPr>
            <p:nvPr userDrawn="1"/>
          </p:nvSpPr>
          <p:spPr bwMode="auto">
            <a:xfrm>
              <a:off x="4294" y="3633"/>
              <a:ext cx="80" cy="124"/>
            </a:xfrm>
            <a:custGeom>
              <a:avLst/>
              <a:gdLst/>
              <a:ahLst/>
              <a:cxnLst>
                <a:cxn ang="0">
                  <a:pos x="227" y="968"/>
                </a:cxn>
                <a:cxn ang="0">
                  <a:pos x="228" y="905"/>
                </a:cxn>
                <a:cxn ang="0">
                  <a:pos x="197" y="856"/>
                </a:cxn>
                <a:cxn ang="0">
                  <a:pos x="276" y="847"/>
                </a:cxn>
                <a:cxn ang="0">
                  <a:pos x="306" y="798"/>
                </a:cxn>
                <a:cxn ang="0">
                  <a:pos x="315" y="748"/>
                </a:cxn>
                <a:cxn ang="0">
                  <a:pos x="202" y="790"/>
                </a:cxn>
                <a:cxn ang="0">
                  <a:pos x="134" y="951"/>
                </a:cxn>
                <a:cxn ang="0">
                  <a:pos x="63" y="959"/>
                </a:cxn>
                <a:cxn ang="0">
                  <a:pos x="6" y="731"/>
                </a:cxn>
                <a:cxn ang="0">
                  <a:pos x="10" y="498"/>
                </a:cxn>
                <a:cxn ang="0">
                  <a:pos x="36" y="471"/>
                </a:cxn>
                <a:cxn ang="0">
                  <a:pos x="97" y="546"/>
                </a:cxn>
                <a:cxn ang="0">
                  <a:pos x="146" y="483"/>
                </a:cxn>
                <a:cxn ang="0">
                  <a:pos x="100" y="430"/>
                </a:cxn>
                <a:cxn ang="0">
                  <a:pos x="99" y="300"/>
                </a:cxn>
                <a:cxn ang="0">
                  <a:pos x="35" y="232"/>
                </a:cxn>
                <a:cxn ang="0">
                  <a:pos x="21" y="159"/>
                </a:cxn>
                <a:cxn ang="0">
                  <a:pos x="78" y="135"/>
                </a:cxn>
                <a:cxn ang="0">
                  <a:pos x="140" y="195"/>
                </a:cxn>
                <a:cxn ang="0">
                  <a:pos x="142" y="377"/>
                </a:cxn>
                <a:cxn ang="0">
                  <a:pos x="178" y="412"/>
                </a:cxn>
                <a:cxn ang="0">
                  <a:pos x="331" y="195"/>
                </a:cxn>
                <a:cxn ang="0">
                  <a:pos x="340" y="102"/>
                </a:cxn>
                <a:cxn ang="0">
                  <a:pos x="299" y="21"/>
                </a:cxn>
                <a:cxn ang="0">
                  <a:pos x="357" y="2"/>
                </a:cxn>
                <a:cxn ang="0">
                  <a:pos x="394" y="60"/>
                </a:cxn>
                <a:cxn ang="0">
                  <a:pos x="339" y="220"/>
                </a:cxn>
                <a:cxn ang="0">
                  <a:pos x="340" y="277"/>
                </a:cxn>
                <a:cxn ang="0">
                  <a:pos x="479" y="211"/>
                </a:cxn>
                <a:cxn ang="0">
                  <a:pos x="544" y="231"/>
                </a:cxn>
                <a:cxn ang="0">
                  <a:pos x="564" y="294"/>
                </a:cxn>
                <a:cxn ang="0">
                  <a:pos x="505" y="355"/>
                </a:cxn>
                <a:cxn ang="0">
                  <a:pos x="435" y="447"/>
                </a:cxn>
                <a:cxn ang="0">
                  <a:pos x="457" y="495"/>
                </a:cxn>
                <a:cxn ang="0">
                  <a:pos x="376" y="576"/>
                </a:cxn>
                <a:cxn ang="0">
                  <a:pos x="294" y="665"/>
                </a:cxn>
                <a:cxn ang="0">
                  <a:pos x="376" y="631"/>
                </a:cxn>
                <a:cxn ang="0">
                  <a:pos x="455" y="577"/>
                </a:cxn>
                <a:cxn ang="0">
                  <a:pos x="459" y="668"/>
                </a:cxn>
                <a:cxn ang="0">
                  <a:pos x="347" y="881"/>
                </a:cxn>
                <a:cxn ang="0">
                  <a:pos x="357" y="953"/>
                </a:cxn>
                <a:cxn ang="0">
                  <a:pos x="426" y="950"/>
                </a:cxn>
                <a:cxn ang="0">
                  <a:pos x="508" y="856"/>
                </a:cxn>
                <a:cxn ang="0">
                  <a:pos x="598" y="699"/>
                </a:cxn>
                <a:cxn ang="0">
                  <a:pos x="641" y="728"/>
                </a:cxn>
                <a:cxn ang="0">
                  <a:pos x="566" y="900"/>
                </a:cxn>
                <a:cxn ang="0">
                  <a:pos x="461" y="970"/>
                </a:cxn>
                <a:cxn ang="0">
                  <a:pos x="73" y="793"/>
                </a:cxn>
                <a:cxn ang="0">
                  <a:pos x="60" y="695"/>
                </a:cxn>
                <a:cxn ang="0">
                  <a:pos x="126" y="649"/>
                </a:cxn>
                <a:cxn ang="0">
                  <a:pos x="215" y="515"/>
                </a:cxn>
                <a:cxn ang="0">
                  <a:pos x="228" y="585"/>
                </a:cxn>
                <a:cxn ang="0">
                  <a:pos x="248" y="638"/>
                </a:cxn>
                <a:cxn ang="0">
                  <a:pos x="173" y="764"/>
                </a:cxn>
                <a:cxn ang="0">
                  <a:pos x="143" y="874"/>
                </a:cxn>
                <a:cxn ang="0">
                  <a:pos x="268" y="419"/>
                </a:cxn>
                <a:cxn ang="0">
                  <a:pos x="316" y="339"/>
                </a:cxn>
                <a:cxn ang="0">
                  <a:pos x="381" y="329"/>
                </a:cxn>
                <a:cxn ang="0">
                  <a:pos x="352" y="382"/>
                </a:cxn>
                <a:cxn ang="0">
                  <a:pos x="269" y="479"/>
                </a:cxn>
              </a:cxnLst>
              <a:rect l="0" t="0" r="r" b="b"/>
              <a:pathLst>
                <a:path w="642" h="989">
                  <a:moveTo>
                    <a:pt x="383" y="989"/>
                  </a:moveTo>
                  <a:lnTo>
                    <a:pt x="351" y="980"/>
                  </a:lnTo>
                  <a:lnTo>
                    <a:pt x="327" y="974"/>
                  </a:lnTo>
                  <a:lnTo>
                    <a:pt x="310" y="971"/>
                  </a:lnTo>
                  <a:lnTo>
                    <a:pt x="296" y="971"/>
                  </a:lnTo>
                  <a:lnTo>
                    <a:pt x="284" y="972"/>
                  </a:lnTo>
                  <a:lnTo>
                    <a:pt x="269" y="974"/>
                  </a:lnTo>
                  <a:lnTo>
                    <a:pt x="252" y="976"/>
                  </a:lnTo>
                  <a:lnTo>
                    <a:pt x="228" y="976"/>
                  </a:lnTo>
                  <a:lnTo>
                    <a:pt x="227" y="968"/>
                  </a:lnTo>
                  <a:lnTo>
                    <a:pt x="226" y="962"/>
                  </a:lnTo>
                  <a:lnTo>
                    <a:pt x="226" y="956"/>
                  </a:lnTo>
                  <a:lnTo>
                    <a:pt x="227" y="950"/>
                  </a:lnTo>
                  <a:lnTo>
                    <a:pt x="229" y="939"/>
                  </a:lnTo>
                  <a:lnTo>
                    <a:pt x="231" y="929"/>
                  </a:lnTo>
                  <a:lnTo>
                    <a:pt x="232" y="925"/>
                  </a:lnTo>
                  <a:lnTo>
                    <a:pt x="232" y="920"/>
                  </a:lnTo>
                  <a:lnTo>
                    <a:pt x="232" y="915"/>
                  </a:lnTo>
                  <a:lnTo>
                    <a:pt x="230" y="910"/>
                  </a:lnTo>
                  <a:lnTo>
                    <a:pt x="228" y="905"/>
                  </a:lnTo>
                  <a:lnTo>
                    <a:pt x="224" y="900"/>
                  </a:lnTo>
                  <a:lnTo>
                    <a:pt x="219" y="895"/>
                  </a:lnTo>
                  <a:lnTo>
                    <a:pt x="212" y="889"/>
                  </a:lnTo>
                  <a:lnTo>
                    <a:pt x="202" y="877"/>
                  </a:lnTo>
                  <a:lnTo>
                    <a:pt x="196" y="868"/>
                  </a:lnTo>
                  <a:lnTo>
                    <a:pt x="194" y="865"/>
                  </a:lnTo>
                  <a:lnTo>
                    <a:pt x="193" y="863"/>
                  </a:lnTo>
                  <a:lnTo>
                    <a:pt x="193" y="861"/>
                  </a:lnTo>
                  <a:lnTo>
                    <a:pt x="194" y="858"/>
                  </a:lnTo>
                  <a:lnTo>
                    <a:pt x="197" y="856"/>
                  </a:lnTo>
                  <a:lnTo>
                    <a:pt x="202" y="856"/>
                  </a:lnTo>
                  <a:lnTo>
                    <a:pt x="209" y="856"/>
                  </a:lnTo>
                  <a:lnTo>
                    <a:pt x="219" y="857"/>
                  </a:lnTo>
                  <a:lnTo>
                    <a:pt x="229" y="858"/>
                  </a:lnTo>
                  <a:lnTo>
                    <a:pt x="240" y="858"/>
                  </a:lnTo>
                  <a:lnTo>
                    <a:pt x="250" y="857"/>
                  </a:lnTo>
                  <a:lnTo>
                    <a:pt x="262" y="854"/>
                  </a:lnTo>
                  <a:lnTo>
                    <a:pt x="267" y="853"/>
                  </a:lnTo>
                  <a:lnTo>
                    <a:pt x="272" y="850"/>
                  </a:lnTo>
                  <a:lnTo>
                    <a:pt x="276" y="847"/>
                  </a:lnTo>
                  <a:lnTo>
                    <a:pt x="281" y="844"/>
                  </a:lnTo>
                  <a:lnTo>
                    <a:pt x="286" y="839"/>
                  </a:lnTo>
                  <a:lnTo>
                    <a:pt x="289" y="834"/>
                  </a:lnTo>
                  <a:lnTo>
                    <a:pt x="292" y="827"/>
                  </a:lnTo>
                  <a:lnTo>
                    <a:pt x="295" y="820"/>
                  </a:lnTo>
                  <a:lnTo>
                    <a:pt x="298" y="818"/>
                  </a:lnTo>
                  <a:lnTo>
                    <a:pt x="300" y="815"/>
                  </a:lnTo>
                  <a:lnTo>
                    <a:pt x="302" y="811"/>
                  </a:lnTo>
                  <a:lnTo>
                    <a:pt x="303" y="807"/>
                  </a:lnTo>
                  <a:lnTo>
                    <a:pt x="306" y="798"/>
                  </a:lnTo>
                  <a:lnTo>
                    <a:pt x="309" y="791"/>
                  </a:lnTo>
                  <a:lnTo>
                    <a:pt x="316" y="777"/>
                  </a:lnTo>
                  <a:lnTo>
                    <a:pt x="320" y="764"/>
                  </a:lnTo>
                  <a:lnTo>
                    <a:pt x="321" y="760"/>
                  </a:lnTo>
                  <a:lnTo>
                    <a:pt x="322" y="756"/>
                  </a:lnTo>
                  <a:lnTo>
                    <a:pt x="322" y="753"/>
                  </a:lnTo>
                  <a:lnTo>
                    <a:pt x="321" y="751"/>
                  </a:lnTo>
                  <a:lnTo>
                    <a:pt x="320" y="750"/>
                  </a:lnTo>
                  <a:lnTo>
                    <a:pt x="318" y="749"/>
                  </a:lnTo>
                  <a:lnTo>
                    <a:pt x="315" y="748"/>
                  </a:lnTo>
                  <a:lnTo>
                    <a:pt x="313" y="748"/>
                  </a:lnTo>
                  <a:lnTo>
                    <a:pt x="305" y="750"/>
                  </a:lnTo>
                  <a:lnTo>
                    <a:pt x="297" y="753"/>
                  </a:lnTo>
                  <a:lnTo>
                    <a:pt x="276" y="761"/>
                  </a:lnTo>
                  <a:lnTo>
                    <a:pt x="253" y="773"/>
                  </a:lnTo>
                  <a:lnTo>
                    <a:pt x="241" y="778"/>
                  </a:lnTo>
                  <a:lnTo>
                    <a:pt x="229" y="782"/>
                  </a:lnTo>
                  <a:lnTo>
                    <a:pt x="218" y="785"/>
                  </a:lnTo>
                  <a:lnTo>
                    <a:pt x="207" y="787"/>
                  </a:lnTo>
                  <a:lnTo>
                    <a:pt x="202" y="790"/>
                  </a:lnTo>
                  <a:lnTo>
                    <a:pt x="197" y="794"/>
                  </a:lnTo>
                  <a:lnTo>
                    <a:pt x="192" y="800"/>
                  </a:lnTo>
                  <a:lnTo>
                    <a:pt x="188" y="807"/>
                  </a:lnTo>
                  <a:lnTo>
                    <a:pt x="180" y="822"/>
                  </a:lnTo>
                  <a:lnTo>
                    <a:pt x="173" y="842"/>
                  </a:lnTo>
                  <a:lnTo>
                    <a:pt x="160" y="883"/>
                  </a:lnTo>
                  <a:lnTo>
                    <a:pt x="147" y="925"/>
                  </a:lnTo>
                  <a:lnTo>
                    <a:pt x="143" y="934"/>
                  </a:lnTo>
                  <a:lnTo>
                    <a:pt x="139" y="943"/>
                  </a:lnTo>
                  <a:lnTo>
                    <a:pt x="134" y="951"/>
                  </a:lnTo>
                  <a:lnTo>
                    <a:pt x="129" y="958"/>
                  </a:lnTo>
                  <a:lnTo>
                    <a:pt x="124" y="964"/>
                  </a:lnTo>
                  <a:lnTo>
                    <a:pt x="119" y="968"/>
                  </a:lnTo>
                  <a:lnTo>
                    <a:pt x="112" y="972"/>
                  </a:lnTo>
                  <a:lnTo>
                    <a:pt x="106" y="974"/>
                  </a:lnTo>
                  <a:lnTo>
                    <a:pt x="99" y="974"/>
                  </a:lnTo>
                  <a:lnTo>
                    <a:pt x="91" y="973"/>
                  </a:lnTo>
                  <a:lnTo>
                    <a:pt x="82" y="970"/>
                  </a:lnTo>
                  <a:lnTo>
                    <a:pt x="74" y="965"/>
                  </a:lnTo>
                  <a:lnTo>
                    <a:pt x="63" y="959"/>
                  </a:lnTo>
                  <a:lnTo>
                    <a:pt x="53" y="950"/>
                  </a:lnTo>
                  <a:lnTo>
                    <a:pt x="42" y="938"/>
                  </a:lnTo>
                  <a:lnTo>
                    <a:pt x="30" y="925"/>
                  </a:lnTo>
                  <a:lnTo>
                    <a:pt x="27" y="912"/>
                  </a:lnTo>
                  <a:lnTo>
                    <a:pt x="24" y="893"/>
                  </a:lnTo>
                  <a:lnTo>
                    <a:pt x="20" y="868"/>
                  </a:lnTo>
                  <a:lnTo>
                    <a:pt x="17" y="838"/>
                  </a:lnTo>
                  <a:lnTo>
                    <a:pt x="12" y="805"/>
                  </a:lnTo>
                  <a:lnTo>
                    <a:pt x="9" y="768"/>
                  </a:lnTo>
                  <a:lnTo>
                    <a:pt x="6" y="731"/>
                  </a:lnTo>
                  <a:lnTo>
                    <a:pt x="3" y="693"/>
                  </a:lnTo>
                  <a:lnTo>
                    <a:pt x="1" y="654"/>
                  </a:lnTo>
                  <a:lnTo>
                    <a:pt x="0" y="618"/>
                  </a:lnTo>
                  <a:lnTo>
                    <a:pt x="0" y="584"/>
                  </a:lnTo>
                  <a:lnTo>
                    <a:pt x="1" y="553"/>
                  </a:lnTo>
                  <a:lnTo>
                    <a:pt x="2" y="539"/>
                  </a:lnTo>
                  <a:lnTo>
                    <a:pt x="4" y="527"/>
                  </a:lnTo>
                  <a:lnTo>
                    <a:pt x="6" y="516"/>
                  </a:lnTo>
                  <a:lnTo>
                    <a:pt x="8" y="506"/>
                  </a:lnTo>
                  <a:lnTo>
                    <a:pt x="10" y="498"/>
                  </a:lnTo>
                  <a:lnTo>
                    <a:pt x="13" y="491"/>
                  </a:lnTo>
                  <a:lnTo>
                    <a:pt x="18" y="487"/>
                  </a:lnTo>
                  <a:lnTo>
                    <a:pt x="22" y="484"/>
                  </a:lnTo>
                  <a:lnTo>
                    <a:pt x="23" y="479"/>
                  </a:lnTo>
                  <a:lnTo>
                    <a:pt x="25" y="476"/>
                  </a:lnTo>
                  <a:lnTo>
                    <a:pt x="27" y="473"/>
                  </a:lnTo>
                  <a:lnTo>
                    <a:pt x="29" y="472"/>
                  </a:lnTo>
                  <a:lnTo>
                    <a:pt x="31" y="471"/>
                  </a:lnTo>
                  <a:lnTo>
                    <a:pt x="33" y="471"/>
                  </a:lnTo>
                  <a:lnTo>
                    <a:pt x="36" y="471"/>
                  </a:lnTo>
                  <a:lnTo>
                    <a:pt x="38" y="472"/>
                  </a:lnTo>
                  <a:lnTo>
                    <a:pt x="44" y="476"/>
                  </a:lnTo>
                  <a:lnTo>
                    <a:pt x="50" y="483"/>
                  </a:lnTo>
                  <a:lnTo>
                    <a:pt x="56" y="490"/>
                  </a:lnTo>
                  <a:lnTo>
                    <a:pt x="61" y="498"/>
                  </a:lnTo>
                  <a:lnTo>
                    <a:pt x="74" y="517"/>
                  </a:lnTo>
                  <a:lnTo>
                    <a:pt x="84" y="532"/>
                  </a:lnTo>
                  <a:lnTo>
                    <a:pt x="90" y="539"/>
                  </a:lnTo>
                  <a:lnTo>
                    <a:pt x="95" y="544"/>
                  </a:lnTo>
                  <a:lnTo>
                    <a:pt x="97" y="546"/>
                  </a:lnTo>
                  <a:lnTo>
                    <a:pt x="99" y="547"/>
                  </a:lnTo>
                  <a:lnTo>
                    <a:pt x="100" y="547"/>
                  </a:lnTo>
                  <a:lnTo>
                    <a:pt x="102" y="547"/>
                  </a:lnTo>
                  <a:lnTo>
                    <a:pt x="119" y="528"/>
                  </a:lnTo>
                  <a:lnTo>
                    <a:pt x="131" y="513"/>
                  </a:lnTo>
                  <a:lnTo>
                    <a:pt x="140" y="501"/>
                  </a:lnTo>
                  <a:lnTo>
                    <a:pt x="145" y="493"/>
                  </a:lnTo>
                  <a:lnTo>
                    <a:pt x="146" y="489"/>
                  </a:lnTo>
                  <a:lnTo>
                    <a:pt x="146" y="486"/>
                  </a:lnTo>
                  <a:lnTo>
                    <a:pt x="146" y="483"/>
                  </a:lnTo>
                  <a:lnTo>
                    <a:pt x="145" y="480"/>
                  </a:lnTo>
                  <a:lnTo>
                    <a:pt x="142" y="476"/>
                  </a:lnTo>
                  <a:lnTo>
                    <a:pt x="137" y="472"/>
                  </a:lnTo>
                  <a:lnTo>
                    <a:pt x="131" y="468"/>
                  </a:lnTo>
                  <a:lnTo>
                    <a:pt x="124" y="463"/>
                  </a:lnTo>
                  <a:lnTo>
                    <a:pt x="117" y="456"/>
                  </a:lnTo>
                  <a:lnTo>
                    <a:pt x="109" y="447"/>
                  </a:lnTo>
                  <a:lnTo>
                    <a:pt x="106" y="442"/>
                  </a:lnTo>
                  <a:lnTo>
                    <a:pt x="103" y="437"/>
                  </a:lnTo>
                  <a:lnTo>
                    <a:pt x="100" y="430"/>
                  </a:lnTo>
                  <a:lnTo>
                    <a:pt x="98" y="422"/>
                  </a:lnTo>
                  <a:lnTo>
                    <a:pt x="96" y="414"/>
                  </a:lnTo>
                  <a:lnTo>
                    <a:pt x="94" y="405"/>
                  </a:lnTo>
                  <a:lnTo>
                    <a:pt x="93" y="394"/>
                  </a:lnTo>
                  <a:lnTo>
                    <a:pt x="93" y="383"/>
                  </a:lnTo>
                  <a:lnTo>
                    <a:pt x="95" y="352"/>
                  </a:lnTo>
                  <a:lnTo>
                    <a:pt x="98" y="327"/>
                  </a:lnTo>
                  <a:lnTo>
                    <a:pt x="98" y="318"/>
                  </a:lnTo>
                  <a:lnTo>
                    <a:pt x="99" y="309"/>
                  </a:lnTo>
                  <a:lnTo>
                    <a:pt x="99" y="300"/>
                  </a:lnTo>
                  <a:lnTo>
                    <a:pt x="98" y="293"/>
                  </a:lnTo>
                  <a:lnTo>
                    <a:pt x="96" y="287"/>
                  </a:lnTo>
                  <a:lnTo>
                    <a:pt x="93" y="281"/>
                  </a:lnTo>
                  <a:lnTo>
                    <a:pt x="88" y="274"/>
                  </a:lnTo>
                  <a:lnTo>
                    <a:pt x="83" y="268"/>
                  </a:lnTo>
                  <a:lnTo>
                    <a:pt x="76" y="262"/>
                  </a:lnTo>
                  <a:lnTo>
                    <a:pt x="67" y="256"/>
                  </a:lnTo>
                  <a:lnTo>
                    <a:pt x="56" y="248"/>
                  </a:lnTo>
                  <a:lnTo>
                    <a:pt x="44" y="241"/>
                  </a:lnTo>
                  <a:lnTo>
                    <a:pt x="35" y="232"/>
                  </a:lnTo>
                  <a:lnTo>
                    <a:pt x="29" y="224"/>
                  </a:lnTo>
                  <a:lnTo>
                    <a:pt x="23" y="215"/>
                  </a:lnTo>
                  <a:lnTo>
                    <a:pt x="20" y="207"/>
                  </a:lnTo>
                  <a:lnTo>
                    <a:pt x="17" y="200"/>
                  </a:lnTo>
                  <a:lnTo>
                    <a:pt x="14" y="191"/>
                  </a:lnTo>
                  <a:lnTo>
                    <a:pt x="14" y="184"/>
                  </a:lnTo>
                  <a:lnTo>
                    <a:pt x="14" y="178"/>
                  </a:lnTo>
                  <a:lnTo>
                    <a:pt x="15" y="171"/>
                  </a:lnTo>
                  <a:lnTo>
                    <a:pt x="19" y="165"/>
                  </a:lnTo>
                  <a:lnTo>
                    <a:pt x="21" y="159"/>
                  </a:lnTo>
                  <a:lnTo>
                    <a:pt x="25" y="154"/>
                  </a:lnTo>
                  <a:lnTo>
                    <a:pt x="29" y="149"/>
                  </a:lnTo>
                  <a:lnTo>
                    <a:pt x="34" y="145"/>
                  </a:lnTo>
                  <a:lnTo>
                    <a:pt x="39" y="142"/>
                  </a:lnTo>
                  <a:lnTo>
                    <a:pt x="45" y="139"/>
                  </a:lnTo>
                  <a:lnTo>
                    <a:pt x="51" y="137"/>
                  </a:lnTo>
                  <a:lnTo>
                    <a:pt x="58" y="135"/>
                  </a:lnTo>
                  <a:lnTo>
                    <a:pt x="64" y="135"/>
                  </a:lnTo>
                  <a:lnTo>
                    <a:pt x="72" y="133"/>
                  </a:lnTo>
                  <a:lnTo>
                    <a:pt x="78" y="135"/>
                  </a:lnTo>
                  <a:lnTo>
                    <a:pt x="85" y="137"/>
                  </a:lnTo>
                  <a:lnTo>
                    <a:pt x="93" y="139"/>
                  </a:lnTo>
                  <a:lnTo>
                    <a:pt x="100" y="142"/>
                  </a:lnTo>
                  <a:lnTo>
                    <a:pt x="106" y="147"/>
                  </a:lnTo>
                  <a:lnTo>
                    <a:pt x="112" y="152"/>
                  </a:lnTo>
                  <a:lnTo>
                    <a:pt x="119" y="158"/>
                  </a:lnTo>
                  <a:lnTo>
                    <a:pt x="125" y="166"/>
                  </a:lnTo>
                  <a:lnTo>
                    <a:pt x="130" y="174"/>
                  </a:lnTo>
                  <a:lnTo>
                    <a:pt x="135" y="183"/>
                  </a:lnTo>
                  <a:lnTo>
                    <a:pt x="140" y="195"/>
                  </a:lnTo>
                  <a:lnTo>
                    <a:pt x="143" y="206"/>
                  </a:lnTo>
                  <a:lnTo>
                    <a:pt x="144" y="220"/>
                  </a:lnTo>
                  <a:lnTo>
                    <a:pt x="144" y="237"/>
                  </a:lnTo>
                  <a:lnTo>
                    <a:pt x="143" y="258"/>
                  </a:lnTo>
                  <a:lnTo>
                    <a:pt x="142" y="280"/>
                  </a:lnTo>
                  <a:lnTo>
                    <a:pt x="141" y="302"/>
                  </a:lnTo>
                  <a:lnTo>
                    <a:pt x="140" y="325"/>
                  </a:lnTo>
                  <a:lnTo>
                    <a:pt x="140" y="347"/>
                  </a:lnTo>
                  <a:lnTo>
                    <a:pt x="141" y="368"/>
                  </a:lnTo>
                  <a:lnTo>
                    <a:pt x="142" y="377"/>
                  </a:lnTo>
                  <a:lnTo>
                    <a:pt x="143" y="385"/>
                  </a:lnTo>
                  <a:lnTo>
                    <a:pt x="144" y="393"/>
                  </a:lnTo>
                  <a:lnTo>
                    <a:pt x="146" y="400"/>
                  </a:lnTo>
                  <a:lnTo>
                    <a:pt x="149" y="406"/>
                  </a:lnTo>
                  <a:lnTo>
                    <a:pt x="152" y="410"/>
                  </a:lnTo>
                  <a:lnTo>
                    <a:pt x="156" y="414"/>
                  </a:lnTo>
                  <a:lnTo>
                    <a:pt x="160" y="415"/>
                  </a:lnTo>
                  <a:lnTo>
                    <a:pt x="166" y="416"/>
                  </a:lnTo>
                  <a:lnTo>
                    <a:pt x="172" y="415"/>
                  </a:lnTo>
                  <a:lnTo>
                    <a:pt x="178" y="412"/>
                  </a:lnTo>
                  <a:lnTo>
                    <a:pt x="185" y="407"/>
                  </a:lnTo>
                  <a:lnTo>
                    <a:pt x="194" y="401"/>
                  </a:lnTo>
                  <a:lnTo>
                    <a:pt x="203" y="391"/>
                  </a:lnTo>
                  <a:lnTo>
                    <a:pt x="214" y="381"/>
                  </a:lnTo>
                  <a:lnTo>
                    <a:pt x="224" y="368"/>
                  </a:lnTo>
                  <a:lnTo>
                    <a:pt x="242" y="339"/>
                  </a:lnTo>
                  <a:lnTo>
                    <a:pt x="266" y="301"/>
                  </a:lnTo>
                  <a:lnTo>
                    <a:pt x="294" y="259"/>
                  </a:lnTo>
                  <a:lnTo>
                    <a:pt x="320" y="215"/>
                  </a:lnTo>
                  <a:lnTo>
                    <a:pt x="331" y="195"/>
                  </a:lnTo>
                  <a:lnTo>
                    <a:pt x="341" y="175"/>
                  </a:lnTo>
                  <a:lnTo>
                    <a:pt x="348" y="156"/>
                  </a:lnTo>
                  <a:lnTo>
                    <a:pt x="352" y="140"/>
                  </a:lnTo>
                  <a:lnTo>
                    <a:pt x="353" y="132"/>
                  </a:lnTo>
                  <a:lnTo>
                    <a:pt x="354" y="125"/>
                  </a:lnTo>
                  <a:lnTo>
                    <a:pt x="353" y="119"/>
                  </a:lnTo>
                  <a:lnTo>
                    <a:pt x="351" y="114"/>
                  </a:lnTo>
                  <a:lnTo>
                    <a:pt x="348" y="110"/>
                  </a:lnTo>
                  <a:lnTo>
                    <a:pt x="345" y="106"/>
                  </a:lnTo>
                  <a:lnTo>
                    <a:pt x="340" y="102"/>
                  </a:lnTo>
                  <a:lnTo>
                    <a:pt x="334" y="101"/>
                  </a:lnTo>
                  <a:lnTo>
                    <a:pt x="322" y="89"/>
                  </a:lnTo>
                  <a:lnTo>
                    <a:pt x="314" y="78"/>
                  </a:lnTo>
                  <a:lnTo>
                    <a:pt x="306" y="67"/>
                  </a:lnTo>
                  <a:lnTo>
                    <a:pt x="302" y="58"/>
                  </a:lnTo>
                  <a:lnTo>
                    <a:pt x="299" y="49"/>
                  </a:lnTo>
                  <a:lnTo>
                    <a:pt x="297" y="41"/>
                  </a:lnTo>
                  <a:lnTo>
                    <a:pt x="296" y="33"/>
                  </a:lnTo>
                  <a:lnTo>
                    <a:pt x="297" y="27"/>
                  </a:lnTo>
                  <a:lnTo>
                    <a:pt x="299" y="21"/>
                  </a:lnTo>
                  <a:lnTo>
                    <a:pt x="302" y="15"/>
                  </a:lnTo>
                  <a:lnTo>
                    <a:pt x="306" y="11"/>
                  </a:lnTo>
                  <a:lnTo>
                    <a:pt x="311" y="7"/>
                  </a:lnTo>
                  <a:lnTo>
                    <a:pt x="317" y="4"/>
                  </a:lnTo>
                  <a:lnTo>
                    <a:pt x="322" y="2"/>
                  </a:lnTo>
                  <a:lnTo>
                    <a:pt x="328" y="1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1"/>
                  </a:lnTo>
                  <a:lnTo>
                    <a:pt x="357" y="2"/>
                  </a:lnTo>
                  <a:lnTo>
                    <a:pt x="363" y="5"/>
                  </a:lnTo>
                  <a:lnTo>
                    <a:pt x="369" y="8"/>
                  </a:lnTo>
                  <a:lnTo>
                    <a:pt x="375" y="11"/>
                  </a:lnTo>
                  <a:lnTo>
                    <a:pt x="381" y="16"/>
                  </a:lnTo>
                  <a:lnTo>
                    <a:pt x="385" y="22"/>
                  </a:lnTo>
                  <a:lnTo>
                    <a:pt x="389" y="28"/>
                  </a:lnTo>
                  <a:lnTo>
                    <a:pt x="392" y="34"/>
                  </a:lnTo>
                  <a:lnTo>
                    <a:pt x="394" y="42"/>
                  </a:lnTo>
                  <a:lnTo>
                    <a:pt x="395" y="51"/>
                  </a:lnTo>
                  <a:lnTo>
                    <a:pt x="394" y="60"/>
                  </a:lnTo>
                  <a:lnTo>
                    <a:pt x="392" y="69"/>
                  </a:lnTo>
                  <a:lnTo>
                    <a:pt x="389" y="81"/>
                  </a:lnTo>
                  <a:lnTo>
                    <a:pt x="384" y="92"/>
                  </a:lnTo>
                  <a:lnTo>
                    <a:pt x="383" y="103"/>
                  </a:lnTo>
                  <a:lnTo>
                    <a:pt x="382" y="115"/>
                  </a:lnTo>
                  <a:lnTo>
                    <a:pt x="379" y="126"/>
                  </a:lnTo>
                  <a:lnTo>
                    <a:pt x="376" y="138"/>
                  </a:lnTo>
                  <a:lnTo>
                    <a:pt x="368" y="159"/>
                  </a:lnTo>
                  <a:lnTo>
                    <a:pt x="359" y="181"/>
                  </a:lnTo>
                  <a:lnTo>
                    <a:pt x="339" y="220"/>
                  </a:lnTo>
                  <a:lnTo>
                    <a:pt x="323" y="252"/>
                  </a:lnTo>
                  <a:lnTo>
                    <a:pt x="320" y="259"/>
                  </a:lnTo>
                  <a:lnTo>
                    <a:pt x="319" y="264"/>
                  </a:lnTo>
                  <a:lnTo>
                    <a:pt x="318" y="268"/>
                  </a:lnTo>
                  <a:lnTo>
                    <a:pt x="319" y="272"/>
                  </a:lnTo>
                  <a:lnTo>
                    <a:pt x="320" y="275"/>
                  </a:lnTo>
                  <a:lnTo>
                    <a:pt x="323" y="277"/>
                  </a:lnTo>
                  <a:lnTo>
                    <a:pt x="327" y="278"/>
                  </a:lnTo>
                  <a:lnTo>
                    <a:pt x="333" y="278"/>
                  </a:lnTo>
                  <a:lnTo>
                    <a:pt x="340" y="277"/>
                  </a:lnTo>
                  <a:lnTo>
                    <a:pt x="349" y="274"/>
                  </a:lnTo>
                  <a:lnTo>
                    <a:pt x="360" y="271"/>
                  </a:lnTo>
                  <a:lnTo>
                    <a:pt x="372" y="266"/>
                  </a:lnTo>
                  <a:lnTo>
                    <a:pt x="405" y="253"/>
                  </a:lnTo>
                  <a:lnTo>
                    <a:pt x="445" y="234"/>
                  </a:lnTo>
                  <a:lnTo>
                    <a:pt x="451" y="227"/>
                  </a:lnTo>
                  <a:lnTo>
                    <a:pt x="458" y="222"/>
                  </a:lnTo>
                  <a:lnTo>
                    <a:pt x="464" y="217"/>
                  </a:lnTo>
                  <a:lnTo>
                    <a:pt x="471" y="213"/>
                  </a:lnTo>
                  <a:lnTo>
                    <a:pt x="479" y="211"/>
                  </a:lnTo>
                  <a:lnTo>
                    <a:pt x="485" y="210"/>
                  </a:lnTo>
                  <a:lnTo>
                    <a:pt x="492" y="209"/>
                  </a:lnTo>
                  <a:lnTo>
                    <a:pt x="499" y="209"/>
                  </a:lnTo>
                  <a:lnTo>
                    <a:pt x="507" y="211"/>
                  </a:lnTo>
                  <a:lnTo>
                    <a:pt x="514" y="212"/>
                  </a:lnTo>
                  <a:lnTo>
                    <a:pt x="520" y="215"/>
                  </a:lnTo>
                  <a:lnTo>
                    <a:pt x="527" y="218"/>
                  </a:lnTo>
                  <a:lnTo>
                    <a:pt x="533" y="223"/>
                  </a:lnTo>
                  <a:lnTo>
                    <a:pt x="539" y="227"/>
                  </a:lnTo>
                  <a:lnTo>
                    <a:pt x="544" y="231"/>
                  </a:lnTo>
                  <a:lnTo>
                    <a:pt x="549" y="236"/>
                  </a:lnTo>
                  <a:lnTo>
                    <a:pt x="554" y="242"/>
                  </a:lnTo>
                  <a:lnTo>
                    <a:pt x="558" y="248"/>
                  </a:lnTo>
                  <a:lnTo>
                    <a:pt x="561" y="255"/>
                  </a:lnTo>
                  <a:lnTo>
                    <a:pt x="564" y="261"/>
                  </a:lnTo>
                  <a:lnTo>
                    <a:pt x="565" y="267"/>
                  </a:lnTo>
                  <a:lnTo>
                    <a:pt x="566" y="274"/>
                  </a:lnTo>
                  <a:lnTo>
                    <a:pt x="566" y="281"/>
                  </a:lnTo>
                  <a:lnTo>
                    <a:pt x="566" y="288"/>
                  </a:lnTo>
                  <a:lnTo>
                    <a:pt x="564" y="294"/>
                  </a:lnTo>
                  <a:lnTo>
                    <a:pt x="561" y="301"/>
                  </a:lnTo>
                  <a:lnTo>
                    <a:pt x="557" y="307"/>
                  </a:lnTo>
                  <a:lnTo>
                    <a:pt x="552" y="314"/>
                  </a:lnTo>
                  <a:lnTo>
                    <a:pt x="545" y="320"/>
                  </a:lnTo>
                  <a:lnTo>
                    <a:pt x="538" y="325"/>
                  </a:lnTo>
                  <a:lnTo>
                    <a:pt x="529" y="331"/>
                  </a:lnTo>
                  <a:lnTo>
                    <a:pt x="519" y="335"/>
                  </a:lnTo>
                  <a:lnTo>
                    <a:pt x="516" y="342"/>
                  </a:lnTo>
                  <a:lnTo>
                    <a:pt x="511" y="348"/>
                  </a:lnTo>
                  <a:lnTo>
                    <a:pt x="505" y="355"/>
                  </a:lnTo>
                  <a:lnTo>
                    <a:pt x="497" y="363"/>
                  </a:lnTo>
                  <a:lnTo>
                    <a:pt x="480" y="382"/>
                  </a:lnTo>
                  <a:lnTo>
                    <a:pt x="462" y="401"/>
                  </a:lnTo>
                  <a:lnTo>
                    <a:pt x="454" y="410"/>
                  </a:lnTo>
                  <a:lnTo>
                    <a:pt x="446" y="419"/>
                  </a:lnTo>
                  <a:lnTo>
                    <a:pt x="441" y="429"/>
                  </a:lnTo>
                  <a:lnTo>
                    <a:pt x="437" y="437"/>
                  </a:lnTo>
                  <a:lnTo>
                    <a:pt x="435" y="440"/>
                  </a:lnTo>
                  <a:lnTo>
                    <a:pt x="435" y="444"/>
                  </a:lnTo>
                  <a:lnTo>
                    <a:pt x="435" y="447"/>
                  </a:lnTo>
                  <a:lnTo>
                    <a:pt x="435" y="450"/>
                  </a:lnTo>
                  <a:lnTo>
                    <a:pt x="436" y="452"/>
                  </a:lnTo>
                  <a:lnTo>
                    <a:pt x="438" y="456"/>
                  </a:lnTo>
                  <a:lnTo>
                    <a:pt x="441" y="458"/>
                  </a:lnTo>
                  <a:lnTo>
                    <a:pt x="444" y="459"/>
                  </a:lnTo>
                  <a:lnTo>
                    <a:pt x="449" y="467"/>
                  </a:lnTo>
                  <a:lnTo>
                    <a:pt x="454" y="474"/>
                  </a:lnTo>
                  <a:lnTo>
                    <a:pt x="456" y="481"/>
                  </a:lnTo>
                  <a:lnTo>
                    <a:pt x="458" y="489"/>
                  </a:lnTo>
                  <a:lnTo>
                    <a:pt x="457" y="495"/>
                  </a:lnTo>
                  <a:lnTo>
                    <a:pt x="456" y="502"/>
                  </a:lnTo>
                  <a:lnTo>
                    <a:pt x="452" y="508"/>
                  </a:lnTo>
                  <a:lnTo>
                    <a:pt x="449" y="515"/>
                  </a:lnTo>
                  <a:lnTo>
                    <a:pt x="444" y="522"/>
                  </a:lnTo>
                  <a:lnTo>
                    <a:pt x="439" y="528"/>
                  </a:lnTo>
                  <a:lnTo>
                    <a:pt x="433" y="534"/>
                  </a:lnTo>
                  <a:lnTo>
                    <a:pt x="426" y="541"/>
                  </a:lnTo>
                  <a:lnTo>
                    <a:pt x="411" y="552"/>
                  </a:lnTo>
                  <a:lnTo>
                    <a:pt x="394" y="564"/>
                  </a:lnTo>
                  <a:lnTo>
                    <a:pt x="376" y="576"/>
                  </a:lnTo>
                  <a:lnTo>
                    <a:pt x="359" y="588"/>
                  </a:lnTo>
                  <a:lnTo>
                    <a:pt x="342" y="601"/>
                  </a:lnTo>
                  <a:lnTo>
                    <a:pt x="326" y="614"/>
                  </a:lnTo>
                  <a:lnTo>
                    <a:pt x="319" y="620"/>
                  </a:lnTo>
                  <a:lnTo>
                    <a:pt x="313" y="628"/>
                  </a:lnTo>
                  <a:lnTo>
                    <a:pt x="308" y="635"/>
                  </a:lnTo>
                  <a:lnTo>
                    <a:pt x="302" y="642"/>
                  </a:lnTo>
                  <a:lnTo>
                    <a:pt x="299" y="649"/>
                  </a:lnTo>
                  <a:lnTo>
                    <a:pt x="296" y="657"/>
                  </a:lnTo>
                  <a:lnTo>
                    <a:pt x="294" y="665"/>
                  </a:lnTo>
                  <a:lnTo>
                    <a:pt x="294" y="673"/>
                  </a:lnTo>
                  <a:lnTo>
                    <a:pt x="300" y="673"/>
                  </a:lnTo>
                  <a:lnTo>
                    <a:pt x="309" y="672"/>
                  </a:lnTo>
                  <a:lnTo>
                    <a:pt x="317" y="669"/>
                  </a:lnTo>
                  <a:lnTo>
                    <a:pt x="326" y="665"/>
                  </a:lnTo>
                  <a:lnTo>
                    <a:pt x="337" y="660"/>
                  </a:lnTo>
                  <a:lnTo>
                    <a:pt x="346" y="653"/>
                  </a:lnTo>
                  <a:lnTo>
                    <a:pt x="357" y="647"/>
                  </a:lnTo>
                  <a:lnTo>
                    <a:pt x="367" y="639"/>
                  </a:lnTo>
                  <a:lnTo>
                    <a:pt x="376" y="631"/>
                  </a:lnTo>
                  <a:lnTo>
                    <a:pt x="386" y="622"/>
                  </a:lnTo>
                  <a:lnTo>
                    <a:pt x="395" y="614"/>
                  </a:lnTo>
                  <a:lnTo>
                    <a:pt x="403" y="605"/>
                  </a:lnTo>
                  <a:lnTo>
                    <a:pt x="411" y="596"/>
                  </a:lnTo>
                  <a:lnTo>
                    <a:pt x="417" y="588"/>
                  </a:lnTo>
                  <a:lnTo>
                    <a:pt x="422" y="580"/>
                  </a:lnTo>
                  <a:lnTo>
                    <a:pt x="426" y="572"/>
                  </a:lnTo>
                  <a:lnTo>
                    <a:pt x="437" y="573"/>
                  </a:lnTo>
                  <a:lnTo>
                    <a:pt x="446" y="574"/>
                  </a:lnTo>
                  <a:lnTo>
                    <a:pt x="455" y="577"/>
                  </a:lnTo>
                  <a:lnTo>
                    <a:pt x="461" y="581"/>
                  </a:lnTo>
                  <a:lnTo>
                    <a:pt x="466" y="586"/>
                  </a:lnTo>
                  <a:lnTo>
                    <a:pt x="469" y="592"/>
                  </a:lnTo>
                  <a:lnTo>
                    <a:pt x="471" y="600"/>
                  </a:lnTo>
                  <a:lnTo>
                    <a:pt x="472" y="607"/>
                  </a:lnTo>
                  <a:lnTo>
                    <a:pt x="472" y="615"/>
                  </a:lnTo>
                  <a:lnTo>
                    <a:pt x="471" y="624"/>
                  </a:lnTo>
                  <a:lnTo>
                    <a:pt x="469" y="635"/>
                  </a:lnTo>
                  <a:lnTo>
                    <a:pt x="466" y="645"/>
                  </a:lnTo>
                  <a:lnTo>
                    <a:pt x="459" y="668"/>
                  </a:lnTo>
                  <a:lnTo>
                    <a:pt x="448" y="691"/>
                  </a:lnTo>
                  <a:lnTo>
                    <a:pt x="423" y="739"/>
                  </a:lnTo>
                  <a:lnTo>
                    <a:pt x="397" y="785"/>
                  </a:lnTo>
                  <a:lnTo>
                    <a:pt x="386" y="805"/>
                  </a:lnTo>
                  <a:lnTo>
                    <a:pt x="375" y="822"/>
                  </a:lnTo>
                  <a:lnTo>
                    <a:pt x="368" y="837"/>
                  </a:lnTo>
                  <a:lnTo>
                    <a:pt x="364" y="848"/>
                  </a:lnTo>
                  <a:lnTo>
                    <a:pt x="358" y="860"/>
                  </a:lnTo>
                  <a:lnTo>
                    <a:pt x="351" y="871"/>
                  </a:lnTo>
                  <a:lnTo>
                    <a:pt x="347" y="881"/>
                  </a:lnTo>
                  <a:lnTo>
                    <a:pt x="344" y="891"/>
                  </a:lnTo>
                  <a:lnTo>
                    <a:pt x="342" y="901"/>
                  </a:lnTo>
                  <a:lnTo>
                    <a:pt x="341" y="909"/>
                  </a:lnTo>
                  <a:lnTo>
                    <a:pt x="341" y="918"/>
                  </a:lnTo>
                  <a:lnTo>
                    <a:pt x="342" y="925"/>
                  </a:lnTo>
                  <a:lnTo>
                    <a:pt x="343" y="932"/>
                  </a:lnTo>
                  <a:lnTo>
                    <a:pt x="345" y="938"/>
                  </a:lnTo>
                  <a:lnTo>
                    <a:pt x="348" y="943"/>
                  </a:lnTo>
                  <a:lnTo>
                    <a:pt x="352" y="949"/>
                  </a:lnTo>
                  <a:lnTo>
                    <a:pt x="357" y="953"/>
                  </a:lnTo>
                  <a:lnTo>
                    <a:pt x="362" y="956"/>
                  </a:lnTo>
                  <a:lnTo>
                    <a:pt x="368" y="959"/>
                  </a:lnTo>
                  <a:lnTo>
                    <a:pt x="373" y="960"/>
                  </a:lnTo>
                  <a:lnTo>
                    <a:pt x="381" y="961"/>
                  </a:lnTo>
                  <a:lnTo>
                    <a:pt x="387" y="962"/>
                  </a:lnTo>
                  <a:lnTo>
                    <a:pt x="395" y="961"/>
                  </a:lnTo>
                  <a:lnTo>
                    <a:pt x="402" y="959"/>
                  </a:lnTo>
                  <a:lnTo>
                    <a:pt x="411" y="957"/>
                  </a:lnTo>
                  <a:lnTo>
                    <a:pt x="418" y="954"/>
                  </a:lnTo>
                  <a:lnTo>
                    <a:pt x="426" y="950"/>
                  </a:lnTo>
                  <a:lnTo>
                    <a:pt x="436" y="943"/>
                  </a:lnTo>
                  <a:lnTo>
                    <a:pt x="444" y="937"/>
                  </a:lnTo>
                  <a:lnTo>
                    <a:pt x="452" y="930"/>
                  </a:lnTo>
                  <a:lnTo>
                    <a:pt x="461" y="922"/>
                  </a:lnTo>
                  <a:lnTo>
                    <a:pt x="469" y="912"/>
                  </a:lnTo>
                  <a:lnTo>
                    <a:pt x="478" y="902"/>
                  </a:lnTo>
                  <a:lnTo>
                    <a:pt x="486" y="891"/>
                  </a:lnTo>
                  <a:lnTo>
                    <a:pt x="493" y="878"/>
                  </a:lnTo>
                  <a:lnTo>
                    <a:pt x="502" y="865"/>
                  </a:lnTo>
                  <a:lnTo>
                    <a:pt x="508" y="856"/>
                  </a:lnTo>
                  <a:lnTo>
                    <a:pt x="515" y="845"/>
                  </a:lnTo>
                  <a:lnTo>
                    <a:pt x="523" y="833"/>
                  </a:lnTo>
                  <a:lnTo>
                    <a:pt x="531" y="819"/>
                  </a:lnTo>
                  <a:lnTo>
                    <a:pt x="546" y="790"/>
                  </a:lnTo>
                  <a:lnTo>
                    <a:pt x="561" y="761"/>
                  </a:lnTo>
                  <a:lnTo>
                    <a:pt x="576" y="734"/>
                  </a:lnTo>
                  <a:lnTo>
                    <a:pt x="587" y="713"/>
                  </a:lnTo>
                  <a:lnTo>
                    <a:pt x="592" y="705"/>
                  </a:lnTo>
                  <a:lnTo>
                    <a:pt x="596" y="701"/>
                  </a:lnTo>
                  <a:lnTo>
                    <a:pt x="598" y="699"/>
                  </a:lnTo>
                  <a:lnTo>
                    <a:pt x="601" y="698"/>
                  </a:lnTo>
                  <a:lnTo>
                    <a:pt x="603" y="699"/>
                  </a:lnTo>
                  <a:lnTo>
                    <a:pt x="604" y="699"/>
                  </a:lnTo>
                  <a:lnTo>
                    <a:pt x="613" y="699"/>
                  </a:lnTo>
                  <a:lnTo>
                    <a:pt x="621" y="701"/>
                  </a:lnTo>
                  <a:lnTo>
                    <a:pt x="628" y="703"/>
                  </a:lnTo>
                  <a:lnTo>
                    <a:pt x="633" y="707"/>
                  </a:lnTo>
                  <a:lnTo>
                    <a:pt x="637" y="713"/>
                  </a:lnTo>
                  <a:lnTo>
                    <a:pt x="640" y="720"/>
                  </a:lnTo>
                  <a:lnTo>
                    <a:pt x="641" y="728"/>
                  </a:lnTo>
                  <a:lnTo>
                    <a:pt x="642" y="736"/>
                  </a:lnTo>
                  <a:lnTo>
                    <a:pt x="641" y="746"/>
                  </a:lnTo>
                  <a:lnTo>
                    <a:pt x="639" y="756"/>
                  </a:lnTo>
                  <a:lnTo>
                    <a:pt x="637" y="766"/>
                  </a:lnTo>
                  <a:lnTo>
                    <a:pt x="634" y="778"/>
                  </a:lnTo>
                  <a:lnTo>
                    <a:pt x="625" y="803"/>
                  </a:lnTo>
                  <a:lnTo>
                    <a:pt x="612" y="827"/>
                  </a:lnTo>
                  <a:lnTo>
                    <a:pt x="598" y="852"/>
                  </a:lnTo>
                  <a:lnTo>
                    <a:pt x="583" y="877"/>
                  </a:lnTo>
                  <a:lnTo>
                    <a:pt x="566" y="900"/>
                  </a:lnTo>
                  <a:lnTo>
                    <a:pt x="549" y="921"/>
                  </a:lnTo>
                  <a:lnTo>
                    <a:pt x="541" y="929"/>
                  </a:lnTo>
                  <a:lnTo>
                    <a:pt x="533" y="938"/>
                  </a:lnTo>
                  <a:lnTo>
                    <a:pt x="524" y="945"/>
                  </a:lnTo>
                  <a:lnTo>
                    <a:pt x="516" y="952"/>
                  </a:lnTo>
                  <a:lnTo>
                    <a:pt x="508" y="956"/>
                  </a:lnTo>
                  <a:lnTo>
                    <a:pt x="500" y="960"/>
                  </a:lnTo>
                  <a:lnTo>
                    <a:pt x="494" y="962"/>
                  </a:lnTo>
                  <a:lnTo>
                    <a:pt x="488" y="963"/>
                  </a:lnTo>
                  <a:lnTo>
                    <a:pt x="461" y="970"/>
                  </a:lnTo>
                  <a:lnTo>
                    <a:pt x="436" y="978"/>
                  </a:lnTo>
                  <a:lnTo>
                    <a:pt x="411" y="985"/>
                  </a:lnTo>
                  <a:lnTo>
                    <a:pt x="383" y="989"/>
                  </a:lnTo>
                  <a:close/>
                  <a:moveTo>
                    <a:pt x="134" y="881"/>
                  </a:moveTo>
                  <a:lnTo>
                    <a:pt x="124" y="871"/>
                  </a:lnTo>
                  <a:lnTo>
                    <a:pt x="112" y="858"/>
                  </a:lnTo>
                  <a:lnTo>
                    <a:pt x="102" y="844"/>
                  </a:lnTo>
                  <a:lnTo>
                    <a:pt x="92" y="828"/>
                  </a:lnTo>
                  <a:lnTo>
                    <a:pt x="81" y="811"/>
                  </a:lnTo>
                  <a:lnTo>
                    <a:pt x="73" y="793"/>
                  </a:lnTo>
                  <a:lnTo>
                    <a:pt x="66" y="776"/>
                  </a:lnTo>
                  <a:lnTo>
                    <a:pt x="59" y="758"/>
                  </a:lnTo>
                  <a:lnTo>
                    <a:pt x="57" y="749"/>
                  </a:lnTo>
                  <a:lnTo>
                    <a:pt x="56" y="740"/>
                  </a:lnTo>
                  <a:lnTo>
                    <a:pt x="55" y="732"/>
                  </a:lnTo>
                  <a:lnTo>
                    <a:pt x="54" y="724"/>
                  </a:lnTo>
                  <a:lnTo>
                    <a:pt x="55" y="716"/>
                  </a:lnTo>
                  <a:lnTo>
                    <a:pt x="56" y="708"/>
                  </a:lnTo>
                  <a:lnTo>
                    <a:pt x="57" y="701"/>
                  </a:lnTo>
                  <a:lnTo>
                    <a:pt x="60" y="695"/>
                  </a:lnTo>
                  <a:lnTo>
                    <a:pt x="63" y="689"/>
                  </a:lnTo>
                  <a:lnTo>
                    <a:pt x="69" y="682"/>
                  </a:lnTo>
                  <a:lnTo>
                    <a:pt x="74" y="678"/>
                  </a:lnTo>
                  <a:lnTo>
                    <a:pt x="80" y="673"/>
                  </a:lnTo>
                  <a:lnTo>
                    <a:pt x="87" y="670"/>
                  </a:lnTo>
                  <a:lnTo>
                    <a:pt x="96" y="667"/>
                  </a:lnTo>
                  <a:lnTo>
                    <a:pt x="105" y="665"/>
                  </a:lnTo>
                  <a:lnTo>
                    <a:pt x="116" y="664"/>
                  </a:lnTo>
                  <a:lnTo>
                    <a:pt x="120" y="659"/>
                  </a:lnTo>
                  <a:lnTo>
                    <a:pt x="126" y="649"/>
                  </a:lnTo>
                  <a:lnTo>
                    <a:pt x="133" y="637"/>
                  </a:lnTo>
                  <a:lnTo>
                    <a:pt x="142" y="622"/>
                  </a:lnTo>
                  <a:lnTo>
                    <a:pt x="159" y="589"/>
                  </a:lnTo>
                  <a:lnTo>
                    <a:pt x="179" y="555"/>
                  </a:lnTo>
                  <a:lnTo>
                    <a:pt x="188" y="541"/>
                  </a:lnTo>
                  <a:lnTo>
                    <a:pt x="197" y="528"/>
                  </a:lnTo>
                  <a:lnTo>
                    <a:pt x="204" y="519"/>
                  </a:lnTo>
                  <a:lnTo>
                    <a:pt x="209" y="515"/>
                  </a:lnTo>
                  <a:lnTo>
                    <a:pt x="213" y="515"/>
                  </a:lnTo>
                  <a:lnTo>
                    <a:pt x="215" y="515"/>
                  </a:lnTo>
                  <a:lnTo>
                    <a:pt x="216" y="518"/>
                  </a:lnTo>
                  <a:lnTo>
                    <a:pt x="217" y="521"/>
                  </a:lnTo>
                  <a:lnTo>
                    <a:pt x="217" y="534"/>
                  </a:lnTo>
                  <a:lnTo>
                    <a:pt x="215" y="555"/>
                  </a:lnTo>
                  <a:lnTo>
                    <a:pt x="217" y="562"/>
                  </a:lnTo>
                  <a:lnTo>
                    <a:pt x="218" y="568"/>
                  </a:lnTo>
                  <a:lnTo>
                    <a:pt x="220" y="574"/>
                  </a:lnTo>
                  <a:lnTo>
                    <a:pt x="222" y="579"/>
                  </a:lnTo>
                  <a:lnTo>
                    <a:pt x="225" y="582"/>
                  </a:lnTo>
                  <a:lnTo>
                    <a:pt x="228" y="585"/>
                  </a:lnTo>
                  <a:lnTo>
                    <a:pt x="231" y="587"/>
                  </a:lnTo>
                  <a:lnTo>
                    <a:pt x="234" y="589"/>
                  </a:lnTo>
                  <a:lnTo>
                    <a:pt x="243" y="591"/>
                  </a:lnTo>
                  <a:lnTo>
                    <a:pt x="252" y="593"/>
                  </a:lnTo>
                  <a:lnTo>
                    <a:pt x="264" y="594"/>
                  </a:lnTo>
                  <a:lnTo>
                    <a:pt x="277" y="595"/>
                  </a:lnTo>
                  <a:lnTo>
                    <a:pt x="271" y="605"/>
                  </a:lnTo>
                  <a:lnTo>
                    <a:pt x="265" y="615"/>
                  </a:lnTo>
                  <a:lnTo>
                    <a:pt x="256" y="626"/>
                  </a:lnTo>
                  <a:lnTo>
                    <a:pt x="248" y="638"/>
                  </a:lnTo>
                  <a:lnTo>
                    <a:pt x="228" y="662"/>
                  </a:lnTo>
                  <a:lnTo>
                    <a:pt x="209" y="686"/>
                  </a:lnTo>
                  <a:lnTo>
                    <a:pt x="200" y="698"/>
                  </a:lnTo>
                  <a:lnTo>
                    <a:pt x="192" y="709"/>
                  </a:lnTo>
                  <a:lnTo>
                    <a:pt x="184" y="722"/>
                  </a:lnTo>
                  <a:lnTo>
                    <a:pt x="179" y="733"/>
                  </a:lnTo>
                  <a:lnTo>
                    <a:pt x="175" y="745"/>
                  </a:lnTo>
                  <a:lnTo>
                    <a:pt x="173" y="755"/>
                  </a:lnTo>
                  <a:lnTo>
                    <a:pt x="172" y="760"/>
                  </a:lnTo>
                  <a:lnTo>
                    <a:pt x="173" y="764"/>
                  </a:lnTo>
                  <a:lnTo>
                    <a:pt x="174" y="769"/>
                  </a:lnTo>
                  <a:lnTo>
                    <a:pt x="175" y="774"/>
                  </a:lnTo>
                  <a:lnTo>
                    <a:pt x="174" y="786"/>
                  </a:lnTo>
                  <a:lnTo>
                    <a:pt x="171" y="800"/>
                  </a:lnTo>
                  <a:lnTo>
                    <a:pt x="168" y="816"/>
                  </a:lnTo>
                  <a:lnTo>
                    <a:pt x="163" y="833"/>
                  </a:lnTo>
                  <a:lnTo>
                    <a:pt x="157" y="849"/>
                  </a:lnTo>
                  <a:lnTo>
                    <a:pt x="150" y="863"/>
                  </a:lnTo>
                  <a:lnTo>
                    <a:pt x="147" y="869"/>
                  </a:lnTo>
                  <a:lnTo>
                    <a:pt x="143" y="874"/>
                  </a:lnTo>
                  <a:lnTo>
                    <a:pt x="139" y="878"/>
                  </a:lnTo>
                  <a:lnTo>
                    <a:pt x="134" y="881"/>
                  </a:lnTo>
                  <a:close/>
                  <a:moveTo>
                    <a:pt x="241" y="498"/>
                  </a:moveTo>
                  <a:lnTo>
                    <a:pt x="240" y="494"/>
                  </a:lnTo>
                  <a:lnTo>
                    <a:pt x="241" y="489"/>
                  </a:lnTo>
                  <a:lnTo>
                    <a:pt x="242" y="481"/>
                  </a:lnTo>
                  <a:lnTo>
                    <a:pt x="244" y="474"/>
                  </a:lnTo>
                  <a:lnTo>
                    <a:pt x="250" y="457"/>
                  </a:lnTo>
                  <a:lnTo>
                    <a:pt x="258" y="438"/>
                  </a:lnTo>
                  <a:lnTo>
                    <a:pt x="268" y="419"/>
                  </a:lnTo>
                  <a:lnTo>
                    <a:pt x="277" y="402"/>
                  </a:lnTo>
                  <a:lnTo>
                    <a:pt x="286" y="387"/>
                  </a:lnTo>
                  <a:lnTo>
                    <a:pt x="292" y="378"/>
                  </a:lnTo>
                  <a:lnTo>
                    <a:pt x="293" y="371"/>
                  </a:lnTo>
                  <a:lnTo>
                    <a:pt x="296" y="364"/>
                  </a:lnTo>
                  <a:lnTo>
                    <a:pt x="299" y="358"/>
                  </a:lnTo>
                  <a:lnTo>
                    <a:pt x="302" y="353"/>
                  </a:lnTo>
                  <a:lnTo>
                    <a:pt x="306" y="348"/>
                  </a:lnTo>
                  <a:lnTo>
                    <a:pt x="312" y="343"/>
                  </a:lnTo>
                  <a:lnTo>
                    <a:pt x="316" y="339"/>
                  </a:lnTo>
                  <a:lnTo>
                    <a:pt x="321" y="334"/>
                  </a:lnTo>
                  <a:lnTo>
                    <a:pt x="333" y="329"/>
                  </a:lnTo>
                  <a:lnTo>
                    <a:pt x="343" y="324"/>
                  </a:lnTo>
                  <a:lnTo>
                    <a:pt x="354" y="322"/>
                  </a:lnTo>
                  <a:lnTo>
                    <a:pt x="364" y="322"/>
                  </a:lnTo>
                  <a:lnTo>
                    <a:pt x="368" y="322"/>
                  </a:lnTo>
                  <a:lnTo>
                    <a:pt x="372" y="323"/>
                  </a:lnTo>
                  <a:lnTo>
                    <a:pt x="375" y="325"/>
                  </a:lnTo>
                  <a:lnTo>
                    <a:pt x="378" y="327"/>
                  </a:lnTo>
                  <a:lnTo>
                    <a:pt x="381" y="329"/>
                  </a:lnTo>
                  <a:lnTo>
                    <a:pt x="383" y="332"/>
                  </a:lnTo>
                  <a:lnTo>
                    <a:pt x="383" y="335"/>
                  </a:lnTo>
                  <a:lnTo>
                    <a:pt x="383" y="340"/>
                  </a:lnTo>
                  <a:lnTo>
                    <a:pt x="382" y="345"/>
                  </a:lnTo>
                  <a:lnTo>
                    <a:pt x="379" y="349"/>
                  </a:lnTo>
                  <a:lnTo>
                    <a:pt x="376" y="355"/>
                  </a:lnTo>
                  <a:lnTo>
                    <a:pt x="372" y="360"/>
                  </a:lnTo>
                  <a:lnTo>
                    <a:pt x="367" y="368"/>
                  </a:lnTo>
                  <a:lnTo>
                    <a:pt x="361" y="375"/>
                  </a:lnTo>
                  <a:lnTo>
                    <a:pt x="352" y="382"/>
                  </a:lnTo>
                  <a:lnTo>
                    <a:pt x="343" y="390"/>
                  </a:lnTo>
                  <a:lnTo>
                    <a:pt x="337" y="393"/>
                  </a:lnTo>
                  <a:lnTo>
                    <a:pt x="331" y="398"/>
                  </a:lnTo>
                  <a:lnTo>
                    <a:pt x="326" y="403"/>
                  </a:lnTo>
                  <a:lnTo>
                    <a:pt x="322" y="409"/>
                  </a:lnTo>
                  <a:lnTo>
                    <a:pt x="312" y="423"/>
                  </a:lnTo>
                  <a:lnTo>
                    <a:pt x="302" y="439"/>
                  </a:lnTo>
                  <a:lnTo>
                    <a:pt x="291" y="456"/>
                  </a:lnTo>
                  <a:lnTo>
                    <a:pt x="277" y="472"/>
                  </a:lnTo>
                  <a:lnTo>
                    <a:pt x="269" y="479"/>
                  </a:lnTo>
                  <a:lnTo>
                    <a:pt x="261" y="487"/>
                  </a:lnTo>
                  <a:lnTo>
                    <a:pt x="251" y="493"/>
                  </a:lnTo>
                  <a:lnTo>
                    <a:pt x="241" y="49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1" name="Freeform 30"/>
            <p:cNvSpPr>
              <a:spLocks noEditPoints="1"/>
            </p:cNvSpPr>
            <p:nvPr userDrawn="1"/>
          </p:nvSpPr>
          <p:spPr bwMode="auto">
            <a:xfrm>
              <a:off x="4746" y="3640"/>
              <a:ext cx="75" cy="117"/>
            </a:xfrm>
            <a:custGeom>
              <a:avLst/>
              <a:gdLst/>
              <a:ahLst/>
              <a:cxnLst>
                <a:cxn ang="0">
                  <a:pos x="40" y="361"/>
                </a:cxn>
                <a:cxn ang="0">
                  <a:pos x="24" y="340"/>
                </a:cxn>
                <a:cxn ang="0">
                  <a:pos x="45" y="325"/>
                </a:cxn>
                <a:cxn ang="0">
                  <a:pos x="72" y="308"/>
                </a:cxn>
                <a:cxn ang="0">
                  <a:pos x="103" y="288"/>
                </a:cxn>
                <a:cxn ang="0">
                  <a:pos x="136" y="371"/>
                </a:cxn>
                <a:cxn ang="0">
                  <a:pos x="212" y="354"/>
                </a:cxn>
                <a:cxn ang="0">
                  <a:pos x="209" y="284"/>
                </a:cxn>
                <a:cxn ang="0">
                  <a:pos x="173" y="205"/>
                </a:cxn>
                <a:cxn ang="0">
                  <a:pos x="217" y="182"/>
                </a:cxn>
                <a:cxn ang="0">
                  <a:pos x="233" y="189"/>
                </a:cxn>
                <a:cxn ang="0">
                  <a:pos x="277" y="221"/>
                </a:cxn>
                <a:cxn ang="0">
                  <a:pos x="293" y="275"/>
                </a:cxn>
                <a:cxn ang="0">
                  <a:pos x="391" y="345"/>
                </a:cxn>
                <a:cxn ang="0">
                  <a:pos x="354" y="460"/>
                </a:cxn>
                <a:cxn ang="0">
                  <a:pos x="369" y="539"/>
                </a:cxn>
                <a:cxn ang="0">
                  <a:pos x="433" y="572"/>
                </a:cxn>
                <a:cxn ang="0">
                  <a:pos x="357" y="691"/>
                </a:cxn>
                <a:cxn ang="0">
                  <a:pos x="408" y="826"/>
                </a:cxn>
                <a:cxn ang="0">
                  <a:pos x="503" y="539"/>
                </a:cxn>
                <a:cxn ang="0">
                  <a:pos x="429" y="220"/>
                </a:cxn>
                <a:cxn ang="0">
                  <a:pos x="307" y="124"/>
                </a:cxn>
                <a:cxn ang="0">
                  <a:pos x="219" y="97"/>
                </a:cxn>
                <a:cxn ang="0">
                  <a:pos x="308" y="3"/>
                </a:cxn>
                <a:cxn ang="0">
                  <a:pos x="412" y="59"/>
                </a:cxn>
                <a:cxn ang="0">
                  <a:pos x="578" y="285"/>
                </a:cxn>
                <a:cxn ang="0">
                  <a:pos x="561" y="324"/>
                </a:cxn>
                <a:cxn ang="0">
                  <a:pos x="599" y="496"/>
                </a:cxn>
                <a:cxn ang="0">
                  <a:pos x="572" y="769"/>
                </a:cxn>
                <a:cxn ang="0">
                  <a:pos x="491" y="868"/>
                </a:cxn>
                <a:cxn ang="0">
                  <a:pos x="367" y="905"/>
                </a:cxn>
                <a:cxn ang="0">
                  <a:pos x="228" y="894"/>
                </a:cxn>
                <a:cxn ang="0">
                  <a:pos x="190" y="825"/>
                </a:cxn>
                <a:cxn ang="0">
                  <a:pos x="221" y="826"/>
                </a:cxn>
                <a:cxn ang="0">
                  <a:pos x="235" y="726"/>
                </a:cxn>
                <a:cxn ang="0">
                  <a:pos x="205" y="698"/>
                </a:cxn>
                <a:cxn ang="0">
                  <a:pos x="136" y="693"/>
                </a:cxn>
                <a:cxn ang="0">
                  <a:pos x="170" y="599"/>
                </a:cxn>
                <a:cxn ang="0">
                  <a:pos x="225" y="458"/>
                </a:cxn>
                <a:cxn ang="0">
                  <a:pos x="143" y="426"/>
                </a:cxn>
                <a:cxn ang="0">
                  <a:pos x="124" y="502"/>
                </a:cxn>
                <a:cxn ang="0">
                  <a:pos x="71" y="605"/>
                </a:cxn>
                <a:cxn ang="0">
                  <a:pos x="101" y="665"/>
                </a:cxn>
                <a:cxn ang="0">
                  <a:pos x="152" y="771"/>
                </a:cxn>
                <a:cxn ang="0">
                  <a:pos x="172" y="821"/>
                </a:cxn>
                <a:cxn ang="0">
                  <a:pos x="155" y="874"/>
                </a:cxn>
                <a:cxn ang="0">
                  <a:pos x="157" y="932"/>
                </a:cxn>
                <a:cxn ang="0">
                  <a:pos x="98" y="881"/>
                </a:cxn>
                <a:cxn ang="0">
                  <a:pos x="25" y="686"/>
                </a:cxn>
                <a:cxn ang="0">
                  <a:pos x="59" y="630"/>
                </a:cxn>
                <a:cxn ang="0">
                  <a:pos x="32" y="564"/>
                </a:cxn>
                <a:cxn ang="0">
                  <a:pos x="10" y="492"/>
                </a:cxn>
                <a:cxn ang="0">
                  <a:pos x="17" y="362"/>
                </a:cxn>
                <a:cxn ang="0">
                  <a:pos x="152" y="768"/>
                </a:cxn>
                <a:cxn ang="0">
                  <a:pos x="195" y="816"/>
                </a:cxn>
                <a:cxn ang="0">
                  <a:pos x="185" y="795"/>
                </a:cxn>
                <a:cxn ang="0">
                  <a:pos x="0" y="392"/>
                </a:cxn>
                <a:cxn ang="0">
                  <a:pos x="22" y="353"/>
                </a:cxn>
                <a:cxn ang="0">
                  <a:pos x="36" y="364"/>
                </a:cxn>
                <a:cxn ang="0">
                  <a:pos x="25" y="334"/>
                </a:cxn>
                <a:cxn ang="0">
                  <a:pos x="26" y="337"/>
                </a:cxn>
                <a:cxn ang="0">
                  <a:pos x="48" y="331"/>
                </a:cxn>
                <a:cxn ang="0">
                  <a:pos x="23" y="329"/>
                </a:cxn>
              </a:cxnLst>
              <a:rect l="0" t="0" r="r" b="b"/>
              <a:pathLst>
                <a:path w="601" h="933">
                  <a:moveTo>
                    <a:pt x="21" y="357"/>
                  </a:moveTo>
                  <a:lnTo>
                    <a:pt x="22" y="361"/>
                  </a:lnTo>
                  <a:lnTo>
                    <a:pt x="24" y="363"/>
                  </a:lnTo>
                  <a:lnTo>
                    <a:pt x="26" y="365"/>
                  </a:lnTo>
                  <a:lnTo>
                    <a:pt x="28" y="366"/>
                  </a:lnTo>
                  <a:lnTo>
                    <a:pt x="31" y="366"/>
                  </a:lnTo>
                  <a:lnTo>
                    <a:pt x="33" y="365"/>
                  </a:lnTo>
                  <a:lnTo>
                    <a:pt x="36" y="364"/>
                  </a:lnTo>
                  <a:lnTo>
                    <a:pt x="39" y="362"/>
                  </a:lnTo>
                  <a:lnTo>
                    <a:pt x="40" y="361"/>
                  </a:lnTo>
                  <a:lnTo>
                    <a:pt x="41" y="359"/>
                  </a:lnTo>
                  <a:lnTo>
                    <a:pt x="41" y="357"/>
                  </a:lnTo>
                  <a:lnTo>
                    <a:pt x="41" y="355"/>
                  </a:lnTo>
                  <a:lnTo>
                    <a:pt x="39" y="353"/>
                  </a:lnTo>
                  <a:lnTo>
                    <a:pt x="35" y="351"/>
                  </a:lnTo>
                  <a:lnTo>
                    <a:pt x="30" y="350"/>
                  </a:lnTo>
                  <a:lnTo>
                    <a:pt x="24" y="350"/>
                  </a:lnTo>
                  <a:lnTo>
                    <a:pt x="22" y="347"/>
                  </a:lnTo>
                  <a:lnTo>
                    <a:pt x="22" y="344"/>
                  </a:lnTo>
                  <a:lnTo>
                    <a:pt x="24" y="340"/>
                  </a:lnTo>
                  <a:lnTo>
                    <a:pt x="26" y="337"/>
                  </a:lnTo>
                  <a:lnTo>
                    <a:pt x="32" y="335"/>
                  </a:lnTo>
                  <a:lnTo>
                    <a:pt x="39" y="331"/>
                  </a:lnTo>
                  <a:lnTo>
                    <a:pt x="44" y="332"/>
                  </a:lnTo>
                  <a:lnTo>
                    <a:pt x="47" y="331"/>
                  </a:lnTo>
                  <a:lnTo>
                    <a:pt x="48" y="331"/>
                  </a:lnTo>
                  <a:lnTo>
                    <a:pt x="49" y="329"/>
                  </a:lnTo>
                  <a:lnTo>
                    <a:pt x="48" y="328"/>
                  </a:lnTo>
                  <a:lnTo>
                    <a:pt x="47" y="326"/>
                  </a:lnTo>
                  <a:lnTo>
                    <a:pt x="45" y="325"/>
                  </a:lnTo>
                  <a:lnTo>
                    <a:pt x="43" y="324"/>
                  </a:lnTo>
                  <a:lnTo>
                    <a:pt x="45" y="319"/>
                  </a:lnTo>
                  <a:lnTo>
                    <a:pt x="47" y="315"/>
                  </a:lnTo>
                  <a:lnTo>
                    <a:pt x="49" y="313"/>
                  </a:lnTo>
                  <a:lnTo>
                    <a:pt x="52" y="311"/>
                  </a:lnTo>
                  <a:lnTo>
                    <a:pt x="56" y="310"/>
                  </a:lnTo>
                  <a:lnTo>
                    <a:pt x="63" y="310"/>
                  </a:lnTo>
                  <a:lnTo>
                    <a:pt x="66" y="310"/>
                  </a:lnTo>
                  <a:lnTo>
                    <a:pt x="69" y="309"/>
                  </a:lnTo>
                  <a:lnTo>
                    <a:pt x="72" y="308"/>
                  </a:lnTo>
                  <a:lnTo>
                    <a:pt x="76" y="306"/>
                  </a:lnTo>
                  <a:lnTo>
                    <a:pt x="79" y="302"/>
                  </a:lnTo>
                  <a:lnTo>
                    <a:pt x="83" y="297"/>
                  </a:lnTo>
                  <a:lnTo>
                    <a:pt x="88" y="290"/>
                  </a:lnTo>
                  <a:lnTo>
                    <a:pt x="92" y="281"/>
                  </a:lnTo>
                  <a:lnTo>
                    <a:pt x="94" y="280"/>
                  </a:lnTo>
                  <a:lnTo>
                    <a:pt x="97" y="280"/>
                  </a:lnTo>
                  <a:lnTo>
                    <a:pt x="98" y="280"/>
                  </a:lnTo>
                  <a:lnTo>
                    <a:pt x="100" y="282"/>
                  </a:lnTo>
                  <a:lnTo>
                    <a:pt x="103" y="288"/>
                  </a:lnTo>
                  <a:lnTo>
                    <a:pt x="104" y="295"/>
                  </a:lnTo>
                  <a:lnTo>
                    <a:pt x="107" y="314"/>
                  </a:lnTo>
                  <a:lnTo>
                    <a:pt x="112" y="334"/>
                  </a:lnTo>
                  <a:lnTo>
                    <a:pt x="115" y="345"/>
                  </a:lnTo>
                  <a:lnTo>
                    <a:pt x="119" y="355"/>
                  </a:lnTo>
                  <a:lnTo>
                    <a:pt x="121" y="359"/>
                  </a:lnTo>
                  <a:lnTo>
                    <a:pt x="124" y="362"/>
                  </a:lnTo>
                  <a:lnTo>
                    <a:pt x="127" y="365"/>
                  </a:lnTo>
                  <a:lnTo>
                    <a:pt x="131" y="368"/>
                  </a:lnTo>
                  <a:lnTo>
                    <a:pt x="136" y="371"/>
                  </a:lnTo>
                  <a:lnTo>
                    <a:pt x="141" y="373"/>
                  </a:lnTo>
                  <a:lnTo>
                    <a:pt x="146" y="373"/>
                  </a:lnTo>
                  <a:lnTo>
                    <a:pt x="152" y="373"/>
                  </a:lnTo>
                  <a:lnTo>
                    <a:pt x="158" y="372"/>
                  </a:lnTo>
                  <a:lnTo>
                    <a:pt x="166" y="371"/>
                  </a:lnTo>
                  <a:lnTo>
                    <a:pt x="174" y="367"/>
                  </a:lnTo>
                  <a:lnTo>
                    <a:pt x="184" y="363"/>
                  </a:lnTo>
                  <a:lnTo>
                    <a:pt x="195" y="361"/>
                  </a:lnTo>
                  <a:lnTo>
                    <a:pt x="204" y="358"/>
                  </a:lnTo>
                  <a:lnTo>
                    <a:pt x="212" y="354"/>
                  </a:lnTo>
                  <a:lnTo>
                    <a:pt x="218" y="350"/>
                  </a:lnTo>
                  <a:lnTo>
                    <a:pt x="222" y="345"/>
                  </a:lnTo>
                  <a:lnTo>
                    <a:pt x="224" y="339"/>
                  </a:lnTo>
                  <a:lnTo>
                    <a:pt x="226" y="333"/>
                  </a:lnTo>
                  <a:lnTo>
                    <a:pt x="226" y="327"/>
                  </a:lnTo>
                  <a:lnTo>
                    <a:pt x="225" y="321"/>
                  </a:lnTo>
                  <a:lnTo>
                    <a:pt x="223" y="314"/>
                  </a:lnTo>
                  <a:lnTo>
                    <a:pt x="220" y="306"/>
                  </a:lnTo>
                  <a:lnTo>
                    <a:pt x="217" y="299"/>
                  </a:lnTo>
                  <a:lnTo>
                    <a:pt x="209" y="284"/>
                  </a:lnTo>
                  <a:lnTo>
                    <a:pt x="199" y="268"/>
                  </a:lnTo>
                  <a:lnTo>
                    <a:pt x="190" y="253"/>
                  </a:lnTo>
                  <a:lnTo>
                    <a:pt x="181" y="240"/>
                  </a:lnTo>
                  <a:lnTo>
                    <a:pt x="177" y="234"/>
                  </a:lnTo>
                  <a:lnTo>
                    <a:pt x="174" y="228"/>
                  </a:lnTo>
                  <a:lnTo>
                    <a:pt x="172" y="221"/>
                  </a:lnTo>
                  <a:lnTo>
                    <a:pt x="171" y="216"/>
                  </a:lnTo>
                  <a:lnTo>
                    <a:pt x="170" y="212"/>
                  </a:lnTo>
                  <a:lnTo>
                    <a:pt x="171" y="208"/>
                  </a:lnTo>
                  <a:lnTo>
                    <a:pt x="173" y="205"/>
                  </a:lnTo>
                  <a:lnTo>
                    <a:pt x="176" y="202"/>
                  </a:lnTo>
                  <a:lnTo>
                    <a:pt x="181" y="200"/>
                  </a:lnTo>
                  <a:lnTo>
                    <a:pt x="188" y="199"/>
                  </a:lnTo>
                  <a:lnTo>
                    <a:pt x="196" y="199"/>
                  </a:lnTo>
                  <a:lnTo>
                    <a:pt x="207" y="199"/>
                  </a:lnTo>
                  <a:lnTo>
                    <a:pt x="207" y="192"/>
                  </a:lnTo>
                  <a:lnTo>
                    <a:pt x="209" y="187"/>
                  </a:lnTo>
                  <a:lnTo>
                    <a:pt x="211" y="184"/>
                  </a:lnTo>
                  <a:lnTo>
                    <a:pt x="214" y="182"/>
                  </a:lnTo>
                  <a:lnTo>
                    <a:pt x="217" y="182"/>
                  </a:lnTo>
                  <a:lnTo>
                    <a:pt x="220" y="183"/>
                  </a:lnTo>
                  <a:lnTo>
                    <a:pt x="223" y="185"/>
                  </a:lnTo>
                  <a:lnTo>
                    <a:pt x="227" y="187"/>
                  </a:lnTo>
                  <a:lnTo>
                    <a:pt x="234" y="192"/>
                  </a:lnTo>
                  <a:lnTo>
                    <a:pt x="239" y="197"/>
                  </a:lnTo>
                  <a:lnTo>
                    <a:pt x="241" y="198"/>
                  </a:lnTo>
                  <a:lnTo>
                    <a:pt x="242" y="198"/>
                  </a:lnTo>
                  <a:lnTo>
                    <a:pt x="242" y="197"/>
                  </a:lnTo>
                  <a:lnTo>
                    <a:pt x="241" y="194"/>
                  </a:lnTo>
                  <a:lnTo>
                    <a:pt x="233" y="189"/>
                  </a:lnTo>
                  <a:lnTo>
                    <a:pt x="227" y="185"/>
                  </a:lnTo>
                  <a:lnTo>
                    <a:pt x="225" y="183"/>
                  </a:lnTo>
                  <a:lnTo>
                    <a:pt x="225" y="182"/>
                  </a:lnTo>
                  <a:lnTo>
                    <a:pt x="230" y="184"/>
                  </a:lnTo>
                  <a:lnTo>
                    <a:pt x="242" y="189"/>
                  </a:lnTo>
                  <a:lnTo>
                    <a:pt x="249" y="194"/>
                  </a:lnTo>
                  <a:lnTo>
                    <a:pt x="257" y="200"/>
                  </a:lnTo>
                  <a:lnTo>
                    <a:pt x="264" y="206"/>
                  </a:lnTo>
                  <a:lnTo>
                    <a:pt x="271" y="213"/>
                  </a:lnTo>
                  <a:lnTo>
                    <a:pt x="277" y="221"/>
                  </a:lnTo>
                  <a:lnTo>
                    <a:pt x="283" y="231"/>
                  </a:lnTo>
                  <a:lnTo>
                    <a:pt x="287" y="241"/>
                  </a:lnTo>
                  <a:lnTo>
                    <a:pt x="290" y="251"/>
                  </a:lnTo>
                  <a:lnTo>
                    <a:pt x="284" y="241"/>
                  </a:lnTo>
                  <a:lnTo>
                    <a:pt x="279" y="235"/>
                  </a:lnTo>
                  <a:lnTo>
                    <a:pt x="277" y="232"/>
                  </a:lnTo>
                  <a:lnTo>
                    <a:pt x="276" y="232"/>
                  </a:lnTo>
                  <a:lnTo>
                    <a:pt x="278" y="241"/>
                  </a:lnTo>
                  <a:lnTo>
                    <a:pt x="285" y="257"/>
                  </a:lnTo>
                  <a:lnTo>
                    <a:pt x="293" y="275"/>
                  </a:lnTo>
                  <a:lnTo>
                    <a:pt x="301" y="295"/>
                  </a:lnTo>
                  <a:lnTo>
                    <a:pt x="309" y="310"/>
                  </a:lnTo>
                  <a:lnTo>
                    <a:pt x="312" y="320"/>
                  </a:lnTo>
                  <a:lnTo>
                    <a:pt x="330" y="322"/>
                  </a:lnTo>
                  <a:lnTo>
                    <a:pt x="345" y="324"/>
                  </a:lnTo>
                  <a:lnTo>
                    <a:pt x="359" y="327"/>
                  </a:lnTo>
                  <a:lnTo>
                    <a:pt x="369" y="330"/>
                  </a:lnTo>
                  <a:lnTo>
                    <a:pt x="379" y="334"/>
                  </a:lnTo>
                  <a:lnTo>
                    <a:pt x="386" y="339"/>
                  </a:lnTo>
                  <a:lnTo>
                    <a:pt x="391" y="345"/>
                  </a:lnTo>
                  <a:lnTo>
                    <a:pt x="394" y="350"/>
                  </a:lnTo>
                  <a:lnTo>
                    <a:pt x="396" y="356"/>
                  </a:lnTo>
                  <a:lnTo>
                    <a:pt x="397" y="362"/>
                  </a:lnTo>
                  <a:lnTo>
                    <a:pt x="397" y="369"/>
                  </a:lnTo>
                  <a:lnTo>
                    <a:pt x="395" y="377"/>
                  </a:lnTo>
                  <a:lnTo>
                    <a:pt x="390" y="392"/>
                  </a:lnTo>
                  <a:lnTo>
                    <a:pt x="382" y="408"/>
                  </a:lnTo>
                  <a:lnTo>
                    <a:pt x="372" y="425"/>
                  </a:lnTo>
                  <a:lnTo>
                    <a:pt x="362" y="443"/>
                  </a:lnTo>
                  <a:lnTo>
                    <a:pt x="354" y="460"/>
                  </a:lnTo>
                  <a:lnTo>
                    <a:pt x="345" y="477"/>
                  </a:lnTo>
                  <a:lnTo>
                    <a:pt x="343" y="485"/>
                  </a:lnTo>
                  <a:lnTo>
                    <a:pt x="341" y="494"/>
                  </a:lnTo>
                  <a:lnTo>
                    <a:pt x="340" y="502"/>
                  </a:lnTo>
                  <a:lnTo>
                    <a:pt x="341" y="510"/>
                  </a:lnTo>
                  <a:lnTo>
                    <a:pt x="342" y="519"/>
                  </a:lnTo>
                  <a:lnTo>
                    <a:pt x="345" y="526"/>
                  </a:lnTo>
                  <a:lnTo>
                    <a:pt x="350" y="533"/>
                  </a:lnTo>
                  <a:lnTo>
                    <a:pt x="357" y="539"/>
                  </a:lnTo>
                  <a:lnTo>
                    <a:pt x="369" y="539"/>
                  </a:lnTo>
                  <a:lnTo>
                    <a:pt x="382" y="540"/>
                  </a:lnTo>
                  <a:lnTo>
                    <a:pt x="392" y="541"/>
                  </a:lnTo>
                  <a:lnTo>
                    <a:pt x="403" y="542"/>
                  </a:lnTo>
                  <a:lnTo>
                    <a:pt x="412" y="546"/>
                  </a:lnTo>
                  <a:lnTo>
                    <a:pt x="420" y="550"/>
                  </a:lnTo>
                  <a:lnTo>
                    <a:pt x="427" y="555"/>
                  </a:lnTo>
                  <a:lnTo>
                    <a:pt x="431" y="561"/>
                  </a:lnTo>
                  <a:lnTo>
                    <a:pt x="432" y="564"/>
                  </a:lnTo>
                  <a:lnTo>
                    <a:pt x="433" y="568"/>
                  </a:lnTo>
                  <a:lnTo>
                    <a:pt x="433" y="572"/>
                  </a:lnTo>
                  <a:lnTo>
                    <a:pt x="433" y="577"/>
                  </a:lnTo>
                  <a:lnTo>
                    <a:pt x="430" y="587"/>
                  </a:lnTo>
                  <a:lnTo>
                    <a:pt x="424" y="598"/>
                  </a:lnTo>
                  <a:lnTo>
                    <a:pt x="416" y="611"/>
                  </a:lnTo>
                  <a:lnTo>
                    <a:pt x="404" y="625"/>
                  </a:lnTo>
                  <a:lnTo>
                    <a:pt x="389" y="642"/>
                  </a:lnTo>
                  <a:lnTo>
                    <a:pt x="369" y="661"/>
                  </a:lnTo>
                  <a:lnTo>
                    <a:pt x="365" y="668"/>
                  </a:lnTo>
                  <a:lnTo>
                    <a:pt x="361" y="678"/>
                  </a:lnTo>
                  <a:lnTo>
                    <a:pt x="357" y="691"/>
                  </a:lnTo>
                  <a:lnTo>
                    <a:pt x="354" y="705"/>
                  </a:lnTo>
                  <a:lnTo>
                    <a:pt x="346" y="739"/>
                  </a:lnTo>
                  <a:lnTo>
                    <a:pt x="340" y="775"/>
                  </a:lnTo>
                  <a:lnTo>
                    <a:pt x="335" y="811"/>
                  </a:lnTo>
                  <a:lnTo>
                    <a:pt x="331" y="840"/>
                  </a:lnTo>
                  <a:lnTo>
                    <a:pt x="328" y="860"/>
                  </a:lnTo>
                  <a:lnTo>
                    <a:pt x="327" y="868"/>
                  </a:lnTo>
                  <a:lnTo>
                    <a:pt x="358" y="857"/>
                  </a:lnTo>
                  <a:lnTo>
                    <a:pt x="384" y="843"/>
                  </a:lnTo>
                  <a:lnTo>
                    <a:pt x="408" y="826"/>
                  </a:lnTo>
                  <a:lnTo>
                    <a:pt x="429" y="807"/>
                  </a:lnTo>
                  <a:lnTo>
                    <a:pt x="446" y="784"/>
                  </a:lnTo>
                  <a:lnTo>
                    <a:pt x="462" y="759"/>
                  </a:lnTo>
                  <a:lnTo>
                    <a:pt x="475" y="732"/>
                  </a:lnTo>
                  <a:lnTo>
                    <a:pt x="484" y="703"/>
                  </a:lnTo>
                  <a:lnTo>
                    <a:pt x="492" y="672"/>
                  </a:lnTo>
                  <a:lnTo>
                    <a:pt x="497" y="641"/>
                  </a:lnTo>
                  <a:lnTo>
                    <a:pt x="502" y="608"/>
                  </a:lnTo>
                  <a:lnTo>
                    <a:pt x="504" y="574"/>
                  </a:lnTo>
                  <a:lnTo>
                    <a:pt x="503" y="539"/>
                  </a:lnTo>
                  <a:lnTo>
                    <a:pt x="502" y="504"/>
                  </a:lnTo>
                  <a:lnTo>
                    <a:pt x="497" y="469"/>
                  </a:lnTo>
                  <a:lnTo>
                    <a:pt x="493" y="435"/>
                  </a:lnTo>
                  <a:lnTo>
                    <a:pt x="487" y="401"/>
                  </a:lnTo>
                  <a:lnTo>
                    <a:pt x="480" y="367"/>
                  </a:lnTo>
                  <a:lnTo>
                    <a:pt x="470" y="334"/>
                  </a:lnTo>
                  <a:lnTo>
                    <a:pt x="462" y="303"/>
                  </a:lnTo>
                  <a:lnTo>
                    <a:pt x="452" y="273"/>
                  </a:lnTo>
                  <a:lnTo>
                    <a:pt x="440" y="245"/>
                  </a:lnTo>
                  <a:lnTo>
                    <a:pt x="429" y="220"/>
                  </a:lnTo>
                  <a:lnTo>
                    <a:pt x="416" y="197"/>
                  </a:lnTo>
                  <a:lnTo>
                    <a:pt x="404" y="175"/>
                  </a:lnTo>
                  <a:lnTo>
                    <a:pt x="391" y="157"/>
                  </a:lnTo>
                  <a:lnTo>
                    <a:pt x="379" y="142"/>
                  </a:lnTo>
                  <a:lnTo>
                    <a:pt x="366" y="130"/>
                  </a:lnTo>
                  <a:lnTo>
                    <a:pt x="354" y="122"/>
                  </a:lnTo>
                  <a:lnTo>
                    <a:pt x="341" y="118"/>
                  </a:lnTo>
                  <a:lnTo>
                    <a:pt x="328" y="117"/>
                  </a:lnTo>
                  <a:lnTo>
                    <a:pt x="317" y="121"/>
                  </a:lnTo>
                  <a:lnTo>
                    <a:pt x="307" y="124"/>
                  </a:lnTo>
                  <a:lnTo>
                    <a:pt x="296" y="125"/>
                  </a:lnTo>
                  <a:lnTo>
                    <a:pt x="286" y="125"/>
                  </a:lnTo>
                  <a:lnTo>
                    <a:pt x="276" y="125"/>
                  </a:lnTo>
                  <a:lnTo>
                    <a:pt x="267" y="123"/>
                  </a:lnTo>
                  <a:lnTo>
                    <a:pt x="258" y="121"/>
                  </a:lnTo>
                  <a:lnTo>
                    <a:pt x="249" y="118"/>
                  </a:lnTo>
                  <a:lnTo>
                    <a:pt x="241" y="114"/>
                  </a:lnTo>
                  <a:lnTo>
                    <a:pt x="234" y="108"/>
                  </a:lnTo>
                  <a:lnTo>
                    <a:pt x="226" y="103"/>
                  </a:lnTo>
                  <a:lnTo>
                    <a:pt x="219" y="97"/>
                  </a:lnTo>
                  <a:lnTo>
                    <a:pt x="213" y="90"/>
                  </a:lnTo>
                  <a:lnTo>
                    <a:pt x="207" y="83"/>
                  </a:lnTo>
                  <a:lnTo>
                    <a:pt x="202" y="74"/>
                  </a:lnTo>
                  <a:lnTo>
                    <a:pt x="197" y="65"/>
                  </a:lnTo>
                  <a:lnTo>
                    <a:pt x="193" y="56"/>
                  </a:lnTo>
                  <a:lnTo>
                    <a:pt x="218" y="44"/>
                  </a:lnTo>
                  <a:lnTo>
                    <a:pt x="259" y="24"/>
                  </a:lnTo>
                  <a:lnTo>
                    <a:pt x="279" y="13"/>
                  </a:lnTo>
                  <a:lnTo>
                    <a:pt x="299" y="5"/>
                  </a:lnTo>
                  <a:lnTo>
                    <a:pt x="308" y="3"/>
                  </a:lnTo>
                  <a:lnTo>
                    <a:pt x="315" y="1"/>
                  </a:lnTo>
                  <a:lnTo>
                    <a:pt x="321" y="0"/>
                  </a:lnTo>
                  <a:lnTo>
                    <a:pt x="325" y="1"/>
                  </a:lnTo>
                  <a:lnTo>
                    <a:pt x="331" y="1"/>
                  </a:lnTo>
                  <a:lnTo>
                    <a:pt x="338" y="3"/>
                  </a:lnTo>
                  <a:lnTo>
                    <a:pt x="345" y="7"/>
                  </a:lnTo>
                  <a:lnTo>
                    <a:pt x="354" y="11"/>
                  </a:lnTo>
                  <a:lnTo>
                    <a:pt x="371" y="24"/>
                  </a:lnTo>
                  <a:lnTo>
                    <a:pt x="391" y="39"/>
                  </a:lnTo>
                  <a:lnTo>
                    <a:pt x="412" y="59"/>
                  </a:lnTo>
                  <a:lnTo>
                    <a:pt x="433" y="81"/>
                  </a:lnTo>
                  <a:lnTo>
                    <a:pt x="455" y="104"/>
                  </a:lnTo>
                  <a:lnTo>
                    <a:pt x="477" y="129"/>
                  </a:lnTo>
                  <a:lnTo>
                    <a:pt x="497" y="155"/>
                  </a:lnTo>
                  <a:lnTo>
                    <a:pt x="517" y="182"/>
                  </a:lnTo>
                  <a:lnTo>
                    <a:pt x="535" y="207"/>
                  </a:lnTo>
                  <a:lnTo>
                    <a:pt x="552" y="232"/>
                  </a:lnTo>
                  <a:lnTo>
                    <a:pt x="564" y="255"/>
                  </a:lnTo>
                  <a:lnTo>
                    <a:pt x="575" y="275"/>
                  </a:lnTo>
                  <a:lnTo>
                    <a:pt x="578" y="285"/>
                  </a:lnTo>
                  <a:lnTo>
                    <a:pt x="580" y="293"/>
                  </a:lnTo>
                  <a:lnTo>
                    <a:pt x="582" y="300"/>
                  </a:lnTo>
                  <a:lnTo>
                    <a:pt x="582" y="306"/>
                  </a:lnTo>
                  <a:lnTo>
                    <a:pt x="577" y="307"/>
                  </a:lnTo>
                  <a:lnTo>
                    <a:pt x="573" y="308"/>
                  </a:lnTo>
                  <a:lnTo>
                    <a:pt x="569" y="310"/>
                  </a:lnTo>
                  <a:lnTo>
                    <a:pt x="566" y="313"/>
                  </a:lnTo>
                  <a:lnTo>
                    <a:pt x="564" y="316"/>
                  </a:lnTo>
                  <a:lnTo>
                    <a:pt x="562" y="319"/>
                  </a:lnTo>
                  <a:lnTo>
                    <a:pt x="561" y="324"/>
                  </a:lnTo>
                  <a:lnTo>
                    <a:pt x="561" y="328"/>
                  </a:lnTo>
                  <a:lnTo>
                    <a:pt x="561" y="338"/>
                  </a:lnTo>
                  <a:lnTo>
                    <a:pt x="562" y="351"/>
                  </a:lnTo>
                  <a:lnTo>
                    <a:pt x="565" y="363"/>
                  </a:lnTo>
                  <a:lnTo>
                    <a:pt x="569" y="377"/>
                  </a:lnTo>
                  <a:lnTo>
                    <a:pt x="579" y="405"/>
                  </a:lnTo>
                  <a:lnTo>
                    <a:pt x="589" y="432"/>
                  </a:lnTo>
                  <a:lnTo>
                    <a:pt x="597" y="454"/>
                  </a:lnTo>
                  <a:lnTo>
                    <a:pt x="601" y="470"/>
                  </a:lnTo>
                  <a:lnTo>
                    <a:pt x="599" y="496"/>
                  </a:lnTo>
                  <a:lnTo>
                    <a:pt x="598" y="524"/>
                  </a:lnTo>
                  <a:lnTo>
                    <a:pt x="597" y="552"/>
                  </a:lnTo>
                  <a:lnTo>
                    <a:pt x="595" y="582"/>
                  </a:lnTo>
                  <a:lnTo>
                    <a:pt x="594" y="611"/>
                  </a:lnTo>
                  <a:lnTo>
                    <a:pt x="593" y="642"/>
                  </a:lnTo>
                  <a:lnTo>
                    <a:pt x="591" y="671"/>
                  </a:lnTo>
                  <a:lnTo>
                    <a:pt x="588" y="701"/>
                  </a:lnTo>
                  <a:lnTo>
                    <a:pt x="583" y="729"/>
                  </a:lnTo>
                  <a:lnTo>
                    <a:pt x="577" y="757"/>
                  </a:lnTo>
                  <a:lnTo>
                    <a:pt x="572" y="769"/>
                  </a:lnTo>
                  <a:lnTo>
                    <a:pt x="567" y="782"/>
                  </a:lnTo>
                  <a:lnTo>
                    <a:pt x="562" y="794"/>
                  </a:lnTo>
                  <a:lnTo>
                    <a:pt x="556" y="806"/>
                  </a:lnTo>
                  <a:lnTo>
                    <a:pt x="549" y="817"/>
                  </a:lnTo>
                  <a:lnTo>
                    <a:pt x="541" y="827"/>
                  </a:lnTo>
                  <a:lnTo>
                    <a:pt x="533" y="837"/>
                  </a:lnTo>
                  <a:lnTo>
                    <a:pt x="524" y="846"/>
                  </a:lnTo>
                  <a:lnTo>
                    <a:pt x="514" y="853"/>
                  </a:lnTo>
                  <a:lnTo>
                    <a:pt x="503" y="860"/>
                  </a:lnTo>
                  <a:lnTo>
                    <a:pt x="491" y="868"/>
                  </a:lnTo>
                  <a:lnTo>
                    <a:pt x="479" y="873"/>
                  </a:lnTo>
                  <a:lnTo>
                    <a:pt x="477" y="876"/>
                  </a:lnTo>
                  <a:lnTo>
                    <a:pt x="473" y="879"/>
                  </a:lnTo>
                  <a:lnTo>
                    <a:pt x="469" y="882"/>
                  </a:lnTo>
                  <a:lnTo>
                    <a:pt x="464" y="885"/>
                  </a:lnTo>
                  <a:lnTo>
                    <a:pt x="451" y="890"/>
                  </a:lnTo>
                  <a:lnTo>
                    <a:pt x="433" y="895"/>
                  </a:lnTo>
                  <a:lnTo>
                    <a:pt x="412" y="899"/>
                  </a:lnTo>
                  <a:lnTo>
                    <a:pt x="390" y="903"/>
                  </a:lnTo>
                  <a:lnTo>
                    <a:pt x="367" y="905"/>
                  </a:lnTo>
                  <a:lnTo>
                    <a:pt x="343" y="907"/>
                  </a:lnTo>
                  <a:lnTo>
                    <a:pt x="319" y="908"/>
                  </a:lnTo>
                  <a:lnTo>
                    <a:pt x="297" y="908"/>
                  </a:lnTo>
                  <a:lnTo>
                    <a:pt x="276" y="907"/>
                  </a:lnTo>
                  <a:lnTo>
                    <a:pt x="258" y="905"/>
                  </a:lnTo>
                  <a:lnTo>
                    <a:pt x="250" y="903"/>
                  </a:lnTo>
                  <a:lnTo>
                    <a:pt x="243" y="901"/>
                  </a:lnTo>
                  <a:lnTo>
                    <a:pt x="237" y="899"/>
                  </a:lnTo>
                  <a:lnTo>
                    <a:pt x="233" y="897"/>
                  </a:lnTo>
                  <a:lnTo>
                    <a:pt x="228" y="894"/>
                  </a:lnTo>
                  <a:lnTo>
                    <a:pt x="226" y="890"/>
                  </a:lnTo>
                  <a:lnTo>
                    <a:pt x="225" y="887"/>
                  </a:lnTo>
                  <a:lnTo>
                    <a:pt x="226" y="883"/>
                  </a:lnTo>
                  <a:lnTo>
                    <a:pt x="223" y="875"/>
                  </a:lnTo>
                  <a:lnTo>
                    <a:pt x="219" y="867"/>
                  </a:lnTo>
                  <a:lnTo>
                    <a:pt x="214" y="859"/>
                  </a:lnTo>
                  <a:lnTo>
                    <a:pt x="207" y="851"/>
                  </a:lnTo>
                  <a:lnTo>
                    <a:pt x="195" y="836"/>
                  </a:lnTo>
                  <a:lnTo>
                    <a:pt x="182" y="821"/>
                  </a:lnTo>
                  <a:lnTo>
                    <a:pt x="190" y="825"/>
                  </a:lnTo>
                  <a:lnTo>
                    <a:pt x="200" y="830"/>
                  </a:lnTo>
                  <a:lnTo>
                    <a:pt x="204" y="832"/>
                  </a:lnTo>
                  <a:lnTo>
                    <a:pt x="206" y="831"/>
                  </a:lnTo>
                  <a:lnTo>
                    <a:pt x="206" y="827"/>
                  </a:lnTo>
                  <a:lnTo>
                    <a:pt x="202" y="820"/>
                  </a:lnTo>
                  <a:lnTo>
                    <a:pt x="205" y="819"/>
                  </a:lnTo>
                  <a:lnTo>
                    <a:pt x="210" y="820"/>
                  </a:lnTo>
                  <a:lnTo>
                    <a:pt x="213" y="821"/>
                  </a:lnTo>
                  <a:lnTo>
                    <a:pt x="216" y="823"/>
                  </a:lnTo>
                  <a:lnTo>
                    <a:pt x="221" y="826"/>
                  </a:lnTo>
                  <a:lnTo>
                    <a:pt x="225" y="828"/>
                  </a:lnTo>
                  <a:lnTo>
                    <a:pt x="226" y="827"/>
                  </a:lnTo>
                  <a:lnTo>
                    <a:pt x="227" y="825"/>
                  </a:lnTo>
                  <a:lnTo>
                    <a:pt x="228" y="820"/>
                  </a:lnTo>
                  <a:lnTo>
                    <a:pt x="229" y="814"/>
                  </a:lnTo>
                  <a:lnTo>
                    <a:pt x="229" y="791"/>
                  </a:lnTo>
                  <a:lnTo>
                    <a:pt x="228" y="756"/>
                  </a:lnTo>
                  <a:lnTo>
                    <a:pt x="230" y="744"/>
                  </a:lnTo>
                  <a:lnTo>
                    <a:pt x="233" y="734"/>
                  </a:lnTo>
                  <a:lnTo>
                    <a:pt x="235" y="726"/>
                  </a:lnTo>
                  <a:lnTo>
                    <a:pt x="235" y="719"/>
                  </a:lnTo>
                  <a:lnTo>
                    <a:pt x="235" y="712"/>
                  </a:lnTo>
                  <a:lnTo>
                    <a:pt x="234" y="707"/>
                  </a:lnTo>
                  <a:lnTo>
                    <a:pt x="231" y="704"/>
                  </a:lnTo>
                  <a:lnTo>
                    <a:pt x="229" y="701"/>
                  </a:lnTo>
                  <a:lnTo>
                    <a:pt x="226" y="699"/>
                  </a:lnTo>
                  <a:lnTo>
                    <a:pt x="223" y="697"/>
                  </a:lnTo>
                  <a:lnTo>
                    <a:pt x="219" y="697"/>
                  </a:lnTo>
                  <a:lnTo>
                    <a:pt x="215" y="697"/>
                  </a:lnTo>
                  <a:lnTo>
                    <a:pt x="205" y="698"/>
                  </a:lnTo>
                  <a:lnTo>
                    <a:pt x="195" y="700"/>
                  </a:lnTo>
                  <a:lnTo>
                    <a:pt x="185" y="702"/>
                  </a:lnTo>
                  <a:lnTo>
                    <a:pt x="174" y="705"/>
                  </a:lnTo>
                  <a:lnTo>
                    <a:pt x="164" y="706"/>
                  </a:lnTo>
                  <a:lnTo>
                    <a:pt x="153" y="706"/>
                  </a:lnTo>
                  <a:lnTo>
                    <a:pt x="149" y="705"/>
                  </a:lnTo>
                  <a:lnTo>
                    <a:pt x="145" y="703"/>
                  </a:lnTo>
                  <a:lnTo>
                    <a:pt x="142" y="701"/>
                  </a:lnTo>
                  <a:lnTo>
                    <a:pt x="139" y="698"/>
                  </a:lnTo>
                  <a:lnTo>
                    <a:pt x="136" y="693"/>
                  </a:lnTo>
                  <a:lnTo>
                    <a:pt x="133" y="687"/>
                  </a:lnTo>
                  <a:lnTo>
                    <a:pt x="132" y="681"/>
                  </a:lnTo>
                  <a:lnTo>
                    <a:pt x="131" y="673"/>
                  </a:lnTo>
                  <a:lnTo>
                    <a:pt x="129" y="672"/>
                  </a:lnTo>
                  <a:lnTo>
                    <a:pt x="128" y="670"/>
                  </a:lnTo>
                  <a:lnTo>
                    <a:pt x="129" y="667"/>
                  </a:lnTo>
                  <a:lnTo>
                    <a:pt x="130" y="663"/>
                  </a:lnTo>
                  <a:lnTo>
                    <a:pt x="137" y="651"/>
                  </a:lnTo>
                  <a:lnTo>
                    <a:pt x="146" y="636"/>
                  </a:lnTo>
                  <a:lnTo>
                    <a:pt x="170" y="599"/>
                  </a:lnTo>
                  <a:lnTo>
                    <a:pt x="196" y="558"/>
                  </a:lnTo>
                  <a:lnTo>
                    <a:pt x="209" y="537"/>
                  </a:lnTo>
                  <a:lnTo>
                    <a:pt x="218" y="517"/>
                  </a:lnTo>
                  <a:lnTo>
                    <a:pt x="222" y="506"/>
                  </a:lnTo>
                  <a:lnTo>
                    <a:pt x="225" y="497"/>
                  </a:lnTo>
                  <a:lnTo>
                    <a:pt x="227" y="488"/>
                  </a:lnTo>
                  <a:lnTo>
                    <a:pt x="229" y="479"/>
                  </a:lnTo>
                  <a:lnTo>
                    <a:pt x="229" y="472"/>
                  </a:lnTo>
                  <a:lnTo>
                    <a:pt x="228" y="465"/>
                  </a:lnTo>
                  <a:lnTo>
                    <a:pt x="225" y="458"/>
                  </a:lnTo>
                  <a:lnTo>
                    <a:pt x="222" y="452"/>
                  </a:lnTo>
                  <a:lnTo>
                    <a:pt x="216" y="447"/>
                  </a:lnTo>
                  <a:lnTo>
                    <a:pt x="210" y="444"/>
                  </a:lnTo>
                  <a:lnTo>
                    <a:pt x="200" y="441"/>
                  </a:lnTo>
                  <a:lnTo>
                    <a:pt x="190" y="440"/>
                  </a:lnTo>
                  <a:lnTo>
                    <a:pt x="172" y="432"/>
                  </a:lnTo>
                  <a:lnTo>
                    <a:pt x="157" y="427"/>
                  </a:lnTo>
                  <a:lnTo>
                    <a:pt x="152" y="426"/>
                  </a:lnTo>
                  <a:lnTo>
                    <a:pt x="147" y="425"/>
                  </a:lnTo>
                  <a:lnTo>
                    <a:pt x="143" y="426"/>
                  </a:lnTo>
                  <a:lnTo>
                    <a:pt x="140" y="426"/>
                  </a:lnTo>
                  <a:lnTo>
                    <a:pt x="137" y="429"/>
                  </a:lnTo>
                  <a:lnTo>
                    <a:pt x="134" y="431"/>
                  </a:lnTo>
                  <a:lnTo>
                    <a:pt x="132" y="433"/>
                  </a:lnTo>
                  <a:lnTo>
                    <a:pt x="131" y="436"/>
                  </a:lnTo>
                  <a:lnTo>
                    <a:pt x="130" y="443"/>
                  </a:lnTo>
                  <a:lnTo>
                    <a:pt x="129" y="451"/>
                  </a:lnTo>
                  <a:lnTo>
                    <a:pt x="129" y="471"/>
                  </a:lnTo>
                  <a:lnTo>
                    <a:pt x="127" y="492"/>
                  </a:lnTo>
                  <a:lnTo>
                    <a:pt x="124" y="502"/>
                  </a:lnTo>
                  <a:lnTo>
                    <a:pt x="119" y="511"/>
                  </a:lnTo>
                  <a:lnTo>
                    <a:pt x="115" y="516"/>
                  </a:lnTo>
                  <a:lnTo>
                    <a:pt x="112" y="520"/>
                  </a:lnTo>
                  <a:lnTo>
                    <a:pt x="106" y="524"/>
                  </a:lnTo>
                  <a:lnTo>
                    <a:pt x="101" y="527"/>
                  </a:lnTo>
                  <a:lnTo>
                    <a:pt x="93" y="543"/>
                  </a:lnTo>
                  <a:lnTo>
                    <a:pt x="84" y="560"/>
                  </a:lnTo>
                  <a:lnTo>
                    <a:pt x="78" y="578"/>
                  </a:lnTo>
                  <a:lnTo>
                    <a:pt x="73" y="595"/>
                  </a:lnTo>
                  <a:lnTo>
                    <a:pt x="71" y="605"/>
                  </a:lnTo>
                  <a:lnTo>
                    <a:pt x="71" y="613"/>
                  </a:lnTo>
                  <a:lnTo>
                    <a:pt x="71" y="621"/>
                  </a:lnTo>
                  <a:lnTo>
                    <a:pt x="73" y="629"/>
                  </a:lnTo>
                  <a:lnTo>
                    <a:pt x="76" y="638"/>
                  </a:lnTo>
                  <a:lnTo>
                    <a:pt x="80" y="645"/>
                  </a:lnTo>
                  <a:lnTo>
                    <a:pt x="85" y="652"/>
                  </a:lnTo>
                  <a:lnTo>
                    <a:pt x="94" y="659"/>
                  </a:lnTo>
                  <a:lnTo>
                    <a:pt x="95" y="658"/>
                  </a:lnTo>
                  <a:lnTo>
                    <a:pt x="98" y="661"/>
                  </a:lnTo>
                  <a:lnTo>
                    <a:pt x="101" y="665"/>
                  </a:lnTo>
                  <a:lnTo>
                    <a:pt x="106" y="671"/>
                  </a:lnTo>
                  <a:lnTo>
                    <a:pt x="117" y="686"/>
                  </a:lnTo>
                  <a:lnTo>
                    <a:pt x="129" y="706"/>
                  </a:lnTo>
                  <a:lnTo>
                    <a:pt x="152" y="745"/>
                  </a:lnTo>
                  <a:lnTo>
                    <a:pt x="164" y="768"/>
                  </a:lnTo>
                  <a:lnTo>
                    <a:pt x="158" y="766"/>
                  </a:lnTo>
                  <a:lnTo>
                    <a:pt x="155" y="765"/>
                  </a:lnTo>
                  <a:lnTo>
                    <a:pt x="153" y="766"/>
                  </a:lnTo>
                  <a:lnTo>
                    <a:pt x="152" y="768"/>
                  </a:lnTo>
                  <a:lnTo>
                    <a:pt x="152" y="771"/>
                  </a:lnTo>
                  <a:lnTo>
                    <a:pt x="154" y="775"/>
                  </a:lnTo>
                  <a:lnTo>
                    <a:pt x="156" y="781"/>
                  </a:lnTo>
                  <a:lnTo>
                    <a:pt x="160" y="785"/>
                  </a:lnTo>
                  <a:lnTo>
                    <a:pt x="172" y="807"/>
                  </a:lnTo>
                  <a:lnTo>
                    <a:pt x="180" y="820"/>
                  </a:lnTo>
                  <a:lnTo>
                    <a:pt x="179" y="822"/>
                  </a:lnTo>
                  <a:lnTo>
                    <a:pt x="177" y="823"/>
                  </a:lnTo>
                  <a:lnTo>
                    <a:pt x="176" y="823"/>
                  </a:lnTo>
                  <a:lnTo>
                    <a:pt x="175" y="823"/>
                  </a:lnTo>
                  <a:lnTo>
                    <a:pt x="172" y="821"/>
                  </a:lnTo>
                  <a:lnTo>
                    <a:pt x="170" y="818"/>
                  </a:lnTo>
                  <a:lnTo>
                    <a:pt x="167" y="810"/>
                  </a:lnTo>
                  <a:lnTo>
                    <a:pt x="164" y="801"/>
                  </a:lnTo>
                  <a:lnTo>
                    <a:pt x="163" y="798"/>
                  </a:lnTo>
                  <a:lnTo>
                    <a:pt x="162" y="798"/>
                  </a:lnTo>
                  <a:lnTo>
                    <a:pt x="161" y="800"/>
                  </a:lnTo>
                  <a:lnTo>
                    <a:pt x="161" y="804"/>
                  </a:lnTo>
                  <a:lnTo>
                    <a:pt x="160" y="825"/>
                  </a:lnTo>
                  <a:lnTo>
                    <a:pt x="160" y="866"/>
                  </a:lnTo>
                  <a:lnTo>
                    <a:pt x="155" y="874"/>
                  </a:lnTo>
                  <a:lnTo>
                    <a:pt x="152" y="881"/>
                  </a:lnTo>
                  <a:lnTo>
                    <a:pt x="149" y="888"/>
                  </a:lnTo>
                  <a:lnTo>
                    <a:pt x="148" y="896"/>
                  </a:lnTo>
                  <a:lnTo>
                    <a:pt x="147" y="902"/>
                  </a:lnTo>
                  <a:lnTo>
                    <a:pt x="147" y="907"/>
                  </a:lnTo>
                  <a:lnTo>
                    <a:pt x="147" y="912"/>
                  </a:lnTo>
                  <a:lnTo>
                    <a:pt x="148" y="916"/>
                  </a:lnTo>
                  <a:lnTo>
                    <a:pt x="151" y="924"/>
                  </a:lnTo>
                  <a:lnTo>
                    <a:pt x="154" y="929"/>
                  </a:lnTo>
                  <a:lnTo>
                    <a:pt x="157" y="932"/>
                  </a:lnTo>
                  <a:lnTo>
                    <a:pt x="161" y="933"/>
                  </a:lnTo>
                  <a:lnTo>
                    <a:pt x="162" y="932"/>
                  </a:lnTo>
                  <a:lnTo>
                    <a:pt x="162" y="931"/>
                  </a:lnTo>
                  <a:lnTo>
                    <a:pt x="162" y="930"/>
                  </a:lnTo>
                  <a:lnTo>
                    <a:pt x="161" y="928"/>
                  </a:lnTo>
                  <a:lnTo>
                    <a:pt x="156" y="923"/>
                  </a:lnTo>
                  <a:lnTo>
                    <a:pt x="149" y="915"/>
                  </a:lnTo>
                  <a:lnTo>
                    <a:pt x="138" y="906"/>
                  </a:lnTo>
                  <a:lnTo>
                    <a:pt x="121" y="895"/>
                  </a:lnTo>
                  <a:lnTo>
                    <a:pt x="98" y="881"/>
                  </a:lnTo>
                  <a:lnTo>
                    <a:pt x="69" y="866"/>
                  </a:lnTo>
                  <a:lnTo>
                    <a:pt x="59" y="843"/>
                  </a:lnTo>
                  <a:lnTo>
                    <a:pt x="49" y="814"/>
                  </a:lnTo>
                  <a:lnTo>
                    <a:pt x="40" y="781"/>
                  </a:lnTo>
                  <a:lnTo>
                    <a:pt x="30" y="746"/>
                  </a:lnTo>
                  <a:lnTo>
                    <a:pt x="27" y="731"/>
                  </a:lnTo>
                  <a:lnTo>
                    <a:pt x="25" y="716"/>
                  </a:lnTo>
                  <a:lnTo>
                    <a:pt x="24" y="703"/>
                  </a:lnTo>
                  <a:lnTo>
                    <a:pt x="25" y="692"/>
                  </a:lnTo>
                  <a:lnTo>
                    <a:pt x="25" y="686"/>
                  </a:lnTo>
                  <a:lnTo>
                    <a:pt x="27" y="682"/>
                  </a:lnTo>
                  <a:lnTo>
                    <a:pt x="28" y="678"/>
                  </a:lnTo>
                  <a:lnTo>
                    <a:pt x="30" y="675"/>
                  </a:lnTo>
                  <a:lnTo>
                    <a:pt x="33" y="674"/>
                  </a:lnTo>
                  <a:lnTo>
                    <a:pt x="36" y="672"/>
                  </a:lnTo>
                  <a:lnTo>
                    <a:pt x="41" y="672"/>
                  </a:lnTo>
                  <a:lnTo>
                    <a:pt x="45" y="672"/>
                  </a:lnTo>
                  <a:lnTo>
                    <a:pt x="52" y="657"/>
                  </a:lnTo>
                  <a:lnTo>
                    <a:pt x="56" y="644"/>
                  </a:lnTo>
                  <a:lnTo>
                    <a:pt x="59" y="630"/>
                  </a:lnTo>
                  <a:lnTo>
                    <a:pt x="60" y="618"/>
                  </a:lnTo>
                  <a:lnTo>
                    <a:pt x="60" y="607"/>
                  </a:lnTo>
                  <a:lnTo>
                    <a:pt x="58" y="597"/>
                  </a:lnTo>
                  <a:lnTo>
                    <a:pt x="56" y="588"/>
                  </a:lnTo>
                  <a:lnTo>
                    <a:pt x="53" y="580"/>
                  </a:lnTo>
                  <a:lnTo>
                    <a:pt x="49" y="574"/>
                  </a:lnTo>
                  <a:lnTo>
                    <a:pt x="45" y="568"/>
                  </a:lnTo>
                  <a:lnTo>
                    <a:pt x="40" y="565"/>
                  </a:lnTo>
                  <a:lnTo>
                    <a:pt x="35" y="564"/>
                  </a:lnTo>
                  <a:lnTo>
                    <a:pt x="32" y="564"/>
                  </a:lnTo>
                  <a:lnTo>
                    <a:pt x="28" y="566"/>
                  </a:lnTo>
                  <a:lnTo>
                    <a:pt x="26" y="571"/>
                  </a:lnTo>
                  <a:lnTo>
                    <a:pt x="25" y="578"/>
                  </a:lnTo>
                  <a:lnTo>
                    <a:pt x="29" y="588"/>
                  </a:lnTo>
                  <a:lnTo>
                    <a:pt x="30" y="592"/>
                  </a:lnTo>
                  <a:lnTo>
                    <a:pt x="30" y="590"/>
                  </a:lnTo>
                  <a:lnTo>
                    <a:pt x="29" y="582"/>
                  </a:lnTo>
                  <a:lnTo>
                    <a:pt x="23" y="554"/>
                  </a:lnTo>
                  <a:lnTo>
                    <a:pt x="15" y="514"/>
                  </a:lnTo>
                  <a:lnTo>
                    <a:pt x="10" y="492"/>
                  </a:lnTo>
                  <a:lnTo>
                    <a:pt x="6" y="468"/>
                  </a:lnTo>
                  <a:lnTo>
                    <a:pt x="4" y="445"/>
                  </a:lnTo>
                  <a:lnTo>
                    <a:pt x="3" y="422"/>
                  </a:lnTo>
                  <a:lnTo>
                    <a:pt x="3" y="412"/>
                  </a:lnTo>
                  <a:lnTo>
                    <a:pt x="4" y="402"/>
                  </a:lnTo>
                  <a:lnTo>
                    <a:pt x="5" y="392"/>
                  </a:lnTo>
                  <a:lnTo>
                    <a:pt x="7" y="384"/>
                  </a:lnTo>
                  <a:lnTo>
                    <a:pt x="9" y="376"/>
                  </a:lnTo>
                  <a:lnTo>
                    <a:pt x="12" y="368"/>
                  </a:lnTo>
                  <a:lnTo>
                    <a:pt x="17" y="362"/>
                  </a:lnTo>
                  <a:lnTo>
                    <a:pt x="21" y="357"/>
                  </a:lnTo>
                  <a:close/>
                  <a:moveTo>
                    <a:pt x="182" y="821"/>
                  </a:moveTo>
                  <a:lnTo>
                    <a:pt x="181" y="821"/>
                  </a:lnTo>
                  <a:lnTo>
                    <a:pt x="180" y="820"/>
                  </a:lnTo>
                  <a:lnTo>
                    <a:pt x="172" y="807"/>
                  </a:lnTo>
                  <a:lnTo>
                    <a:pt x="160" y="785"/>
                  </a:lnTo>
                  <a:lnTo>
                    <a:pt x="156" y="781"/>
                  </a:lnTo>
                  <a:lnTo>
                    <a:pt x="154" y="775"/>
                  </a:lnTo>
                  <a:lnTo>
                    <a:pt x="152" y="771"/>
                  </a:lnTo>
                  <a:lnTo>
                    <a:pt x="152" y="768"/>
                  </a:lnTo>
                  <a:lnTo>
                    <a:pt x="153" y="766"/>
                  </a:lnTo>
                  <a:lnTo>
                    <a:pt x="155" y="765"/>
                  </a:lnTo>
                  <a:lnTo>
                    <a:pt x="158" y="766"/>
                  </a:lnTo>
                  <a:lnTo>
                    <a:pt x="164" y="768"/>
                  </a:lnTo>
                  <a:lnTo>
                    <a:pt x="170" y="777"/>
                  </a:lnTo>
                  <a:lnTo>
                    <a:pt x="177" y="788"/>
                  </a:lnTo>
                  <a:lnTo>
                    <a:pt x="181" y="796"/>
                  </a:lnTo>
                  <a:lnTo>
                    <a:pt x="188" y="807"/>
                  </a:lnTo>
                  <a:lnTo>
                    <a:pt x="191" y="812"/>
                  </a:lnTo>
                  <a:lnTo>
                    <a:pt x="195" y="816"/>
                  </a:lnTo>
                  <a:lnTo>
                    <a:pt x="198" y="818"/>
                  </a:lnTo>
                  <a:lnTo>
                    <a:pt x="202" y="820"/>
                  </a:lnTo>
                  <a:lnTo>
                    <a:pt x="206" y="827"/>
                  </a:lnTo>
                  <a:lnTo>
                    <a:pt x="206" y="831"/>
                  </a:lnTo>
                  <a:lnTo>
                    <a:pt x="204" y="832"/>
                  </a:lnTo>
                  <a:lnTo>
                    <a:pt x="200" y="830"/>
                  </a:lnTo>
                  <a:lnTo>
                    <a:pt x="190" y="825"/>
                  </a:lnTo>
                  <a:lnTo>
                    <a:pt x="182" y="821"/>
                  </a:lnTo>
                  <a:close/>
                  <a:moveTo>
                    <a:pt x="177" y="788"/>
                  </a:moveTo>
                  <a:lnTo>
                    <a:pt x="185" y="795"/>
                  </a:lnTo>
                  <a:lnTo>
                    <a:pt x="191" y="802"/>
                  </a:lnTo>
                  <a:lnTo>
                    <a:pt x="197" y="811"/>
                  </a:lnTo>
                  <a:lnTo>
                    <a:pt x="202" y="820"/>
                  </a:lnTo>
                  <a:lnTo>
                    <a:pt x="198" y="818"/>
                  </a:lnTo>
                  <a:lnTo>
                    <a:pt x="195" y="816"/>
                  </a:lnTo>
                  <a:lnTo>
                    <a:pt x="191" y="812"/>
                  </a:lnTo>
                  <a:lnTo>
                    <a:pt x="188" y="807"/>
                  </a:lnTo>
                  <a:lnTo>
                    <a:pt x="181" y="796"/>
                  </a:lnTo>
                  <a:lnTo>
                    <a:pt x="177" y="788"/>
                  </a:lnTo>
                  <a:close/>
                  <a:moveTo>
                    <a:pt x="0" y="392"/>
                  </a:moveTo>
                  <a:lnTo>
                    <a:pt x="1" y="386"/>
                  </a:lnTo>
                  <a:lnTo>
                    <a:pt x="1" y="380"/>
                  </a:lnTo>
                  <a:lnTo>
                    <a:pt x="2" y="377"/>
                  </a:lnTo>
                  <a:lnTo>
                    <a:pt x="3" y="375"/>
                  </a:lnTo>
                  <a:lnTo>
                    <a:pt x="5" y="373"/>
                  </a:lnTo>
                  <a:lnTo>
                    <a:pt x="7" y="372"/>
                  </a:lnTo>
                  <a:lnTo>
                    <a:pt x="4" y="382"/>
                  </a:lnTo>
                  <a:lnTo>
                    <a:pt x="0" y="392"/>
                  </a:lnTo>
                  <a:close/>
                  <a:moveTo>
                    <a:pt x="21" y="357"/>
                  </a:moveTo>
                  <a:lnTo>
                    <a:pt x="22" y="353"/>
                  </a:lnTo>
                  <a:lnTo>
                    <a:pt x="24" y="350"/>
                  </a:lnTo>
                  <a:lnTo>
                    <a:pt x="30" y="350"/>
                  </a:lnTo>
                  <a:lnTo>
                    <a:pt x="35" y="351"/>
                  </a:lnTo>
                  <a:lnTo>
                    <a:pt x="39" y="353"/>
                  </a:lnTo>
                  <a:lnTo>
                    <a:pt x="41" y="355"/>
                  </a:lnTo>
                  <a:lnTo>
                    <a:pt x="41" y="357"/>
                  </a:lnTo>
                  <a:lnTo>
                    <a:pt x="41" y="359"/>
                  </a:lnTo>
                  <a:lnTo>
                    <a:pt x="40" y="361"/>
                  </a:lnTo>
                  <a:lnTo>
                    <a:pt x="39" y="362"/>
                  </a:lnTo>
                  <a:lnTo>
                    <a:pt x="36" y="364"/>
                  </a:lnTo>
                  <a:lnTo>
                    <a:pt x="33" y="365"/>
                  </a:lnTo>
                  <a:lnTo>
                    <a:pt x="31" y="366"/>
                  </a:lnTo>
                  <a:lnTo>
                    <a:pt x="28" y="366"/>
                  </a:lnTo>
                  <a:lnTo>
                    <a:pt x="26" y="365"/>
                  </a:lnTo>
                  <a:lnTo>
                    <a:pt x="24" y="363"/>
                  </a:lnTo>
                  <a:lnTo>
                    <a:pt x="22" y="361"/>
                  </a:lnTo>
                  <a:lnTo>
                    <a:pt x="21" y="357"/>
                  </a:lnTo>
                  <a:close/>
                  <a:moveTo>
                    <a:pt x="26" y="337"/>
                  </a:moveTo>
                  <a:lnTo>
                    <a:pt x="25" y="336"/>
                  </a:lnTo>
                  <a:lnTo>
                    <a:pt x="25" y="334"/>
                  </a:lnTo>
                  <a:lnTo>
                    <a:pt x="27" y="330"/>
                  </a:lnTo>
                  <a:lnTo>
                    <a:pt x="28" y="328"/>
                  </a:lnTo>
                  <a:lnTo>
                    <a:pt x="31" y="328"/>
                  </a:lnTo>
                  <a:lnTo>
                    <a:pt x="35" y="328"/>
                  </a:lnTo>
                  <a:lnTo>
                    <a:pt x="37" y="329"/>
                  </a:lnTo>
                  <a:lnTo>
                    <a:pt x="39" y="329"/>
                  </a:lnTo>
                  <a:lnTo>
                    <a:pt x="39" y="330"/>
                  </a:lnTo>
                  <a:lnTo>
                    <a:pt x="39" y="331"/>
                  </a:lnTo>
                  <a:lnTo>
                    <a:pt x="32" y="335"/>
                  </a:lnTo>
                  <a:lnTo>
                    <a:pt x="26" y="337"/>
                  </a:lnTo>
                  <a:close/>
                  <a:moveTo>
                    <a:pt x="39" y="331"/>
                  </a:moveTo>
                  <a:lnTo>
                    <a:pt x="39" y="330"/>
                  </a:lnTo>
                  <a:lnTo>
                    <a:pt x="39" y="329"/>
                  </a:lnTo>
                  <a:lnTo>
                    <a:pt x="41" y="327"/>
                  </a:lnTo>
                  <a:lnTo>
                    <a:pt x="43" y="324"/>
                  </a:lnTo>
                  <a:lnTo>
                    <a:pt x="45" y="325"/>
                  </a:lnTo>
                  <a:lnTo>
                    <a:pt x="47" y="326"/>
                  </a:lnTo>
                  <a:lnTo>
                    <a:pt x="48" y="328"/>
                  </a:lnTo>
                  <a:lnTo>
                    <a:pt x="49" y="329"/>
                  </a:lnTo>
                  <a:lnTo>
                    <a:pt x="48" y="331"/>
                  </a:lnTo>
                  <a:lnTo>
                    <a:pt x="47" y="331"/>
                  </a:lnTo>
                  <a:lnTo>
                    <a:pt x="44" y="332"/>
                  </a:lnTo>
                  <a:lnTo>
                    <a:pt x="39" y="331"/>
                  </a:lnTo>
                  <a:close/>
                  <a:moveTo>
                    <a:pt x="35" y="328"/>
                  </a:moveTo>
                  <a:lnTo>
                    <a:pt x="31" y="328"/>
                  </a:lnTo>
                  <a:lnTo>
                    <a:pt x="28" y="328"/>
                  </a:lnTo>
                  <a:lnTo>
                    <a:pt x="27" y="330"/>
                  </a:lnTo>
                  <a:lnTo>
                    <a:pt x="25" y="334"/>
                  </a:lnTo>
                  <a:lnTo>
                    <a:pt x="23" y="332"/>
                  </a:lnTo>
                  <a:lnTo>
                    <a:pt x="23" y="329"/>
                  </a:lnTo>
                  <a:lnTo>
                    <a:pt x="23" y="326"/>
                  </a:lnTo>
                  <a:lnTo>
                    <a:pt x="25" y="324"/>
                  </a:lnTo>
                  <a:lnTo>
                    <a:pt x="27" y="322"/>
                  </a:lnTo>
                  <a:lnTo>
                    <a:pt x="29" y="322"/>
                  </a:lnTo>
                  <a:lnTo>
                    <a:pt x="32" y="324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2" name="Freeform 31"/>
            <p:cNvSpPr>
              <a:spLocks noEditPoints="1"/>
            </p:cNvSpPr>
            <p:nvPr userDrawn="1"/>
          </p:nvSpPr>
          <p:spPr bwMode="auto">
            <a:xfrm>
              <a:off x="5128" y="3644"/>
              <a:ext cx="105" cy="118"/>
            </a:xfrm>
            <a:custGeom>
              <a:avLst/>
              <a:gdLst/>
              <a:ahLst/>
              <a:cxnLst>
                <a:cxn ang="0">
                  <a:pos x="596" y="892"/>
                </a:cxn>
                <a:cxn ang="0">
                  <a:pos x="672" y="733"/>
                </a:cxn>
                <a:cxn ang="0">
                  <a:pos x="679" y="544"/>
                </a:cxn>
                <a:cxn ang="0">
                  <a:pos x="578" y="558"/>
                </a:cxn>
                <a:cxn ang="0">
                  <a:pos x="512" y="634"/>
                </a:cxn>
                <a:cxn ang="0">
                  <a:pos x="551" y="754"/>
                </a:cxn>
                <a:cxn ang="0">
                  <a:pos x="608" y="617"/>
                </a:cxn>
                <a:cxn ang="0">
                  <a:pos x="590" y="717"/>
                </a:cxn>
                <a:cxn ang="0">
                  <a:pos x="528" y="778"/>
                </a:cxn>
                <a:cxn ang="0">
                  <a:pos x="480" y="700"/>
                </a:cxn>
                <a:cxn ang="0">
                  <a:pos x="445" y="604"/>
                </a:cxn>
                <a:cxn ang="0">
                  <a:pos x="416" y="709"/>
                </a:cxn>
                <a:cxn ang="0">
                  <a:pos x="340" y="778"/>
                </a:cxn>
                <a:cxn ang="0">
                  <a:pos x="232" y="787"/>
                </a:cxn>
                <a:cxn ang="0">
                  <a:pos x="27" y="840"/>
                </a:cxn>
                <a:cxn ang="0">
                  <a:pos x="17" y="805"/>
                </a:cxn>
                <a:cxn ang="0">
                  <a:pos x="61" y="710"/>
                </a:cxn>
                <a:cxn ang="0">
                  <a:pos x="47" y="537"/>
                </a:cxn>
                <a:cxn ang="0">
                  <a:pos x="107" y="526"/>
                </a:cxn>
                <a:cxn ang="0">
                  <a:pos x="287" y="138"/>
                </a:cxn>
                <a:cxn ang="0">
                  <a:pos x="208" y="124"/>
                </a:cxn>
                <a:cxn ang="0">
                  <a:pos x="162" y="78"/>
                </a:cxn>
                <a:cxn ang="0">
                  <a:pos x="202" y="32"/>
                </a:cxn>
                <a:cxn ang="0">
                  <a:pos x="319" y="66"/>
                </a:cxn>
                <a:cxn ang="0">
                  <a:pos x="349" y="138"/>
                </a:cxn>
                <a:cxn ang="0">
                  <a:pos x="317" y="324"/>
                </a:cxn>
                <a:cxn ang="0">
                  <a:pos x="309" y="423"/>
                </a:cxn>
                <a:cxn ang="0">
                  <a:pos x="451" y="394"/>
                </a:cxn>
                <a:cxn ang="0">
                  <a:pos x="476" y="312"/>
                </a:cxn>
                <a:cxn ang="0">
                  <a:pos x="518" y="309"/>
                </a:cxn>
                <a:cxn ang="0">
                  <a:pos x="538" y="310"/>
                </a:cxn>
                <a:cxn ang="0">
                  <a:pos x="596" y="208"/>
                </a:cxn>
                <a:cxn ang="0">
                  <a:pos x="582" y="184"/>
                </a:cxn>
                <a:cxn ang="0">
                  <a:pos x="480" y="228"/>
                </a:cxn>
                <a:cxn ang="0">
                  <a:pos x="402" y="227"/>
                </a:cxn>
                <a:cxn ang="0">
                  <a:pos x="414" y="193"/>
                </a:cxn>
                <a:cxn ang="0">
                  <a:pos x="433" y="145"/>
                </a:cxn>
                <a:cxn ang="0">
                  <a:pos x="653" y="25"/>
                </a:cxn>
                <a:cxn ang="0">
                  <a:pos x="790" y="12"/>
                </a:cxn>
                <a:cxn ang="0">
                  <a:pos x="744" y="89"/>
                </a:cxn>
                <a:cxn ang="0">
                  <a:pos x="700" y="154"/>
                </a:cxn>
                <a:cxn ang="0">
                  <a:pos x="732" y="252"/>
                </a:cxn>
                <a:cxn ang="0">
                  <a:pos x="736" y="326"/>
                </a:cxn>
                <a:cxn ang="0">
                  <a:pos x="802" y="326"/>
                </a:cxn>
                <a:cxn ang="0">
                  <a:pos x="831" y="341"/>
                </a:cxn>
                <a:cxn ang="0">
                  <a:pos x="819" y="417"/>
                </a:cxn>
                <a:cxn ang="0">
                  <a:pos x="781" y="533"/>
                </a:cxn>
                <a:cxn ang="0">
                  <a:pos x="730" y="824"/>
                </a:cxn>
                <a:cxn ang="0">
                  <a:pos x="670" y="891"/>
                </a:cxn>
                <a:cxn ang="0">
                  <a:pos x="252" y="660"/>
                </a:cxn>
                <a:cxn ang="0">
                  <a:pos x="219" y="593"/>
                </a:cxn>
                <a:cxn ang="0">
                  <a:pos x="290" y="549"/>
                </a:cxn>
                <a:cxn ang="0">
                  <a:pos x="282" y="632"/>
                </a:cxn>
                <a:cxn ang="0">
                  <a:pos x="432" y="561"/>
                </a:cxn>
                <a:cxn ang="0">
                  <a:pos x="457" y="533"/>
                </a:cxn>
                <a:cxn ang="0">
                  <a:pos x="559" y="458"/>
                </a:cxn>
                <a:cxn ang="0">
                  <a:pos x="560" y="311"/>
                </a:cxn>
                <a:cxn ang="0">
                  <a:pos x="643" y="206"/>
                </a:cxn>
                <a:cxn ang="0">
                  <a:pos x="675" y="303"/>
                </a:cxn>
                <a:cxn ang="0">
                  <a:pos x="611" y="429"/>
                </a:cxn>
              </a:cxnLst>
              <a:rect l="0" t="0" r="r" b="b"/>
              <a:pathLst>
                <a:path w="836" h="937">
                  <a:moveTo>
                    <a:pt x="564" y="937"/>
                  </a:moveTo>
                  <a:lnTo>
                    <a:pt x="555" y="931"/>
                  </a:lnTo>
                  <a:lnTo>
                    <a:pt x="547" y="928"/>
                  </a:lnTo>
                  <a:lnTo>
                    <a:pt x="540" y="926"/>
                  </a:lnTo>
                  <a:lnTo>
                    <a:pt x="531" y="924"/>
                  </a:lnTo>
                  <a:lnTo>
                    <a:pt x="545" y="922"/>
                  </a:lnTo>
                  <a:lnTo>
                    <a:pt x="560" y="917"/>
                  </a:lnTo>
                  <a:lnTo>
                    <a:pt x="572" y="910"/>
                  </a:lnTo>
                  <a:lnTo>
                    <a:pt x="585" y="902"/>
                  </a:lnTo>
                  <a:lnTo>
                    <a:pt x="596" y="892"/>
                  </a:lnTo>
                  <a:lnTo>
                    <a:pt x="607" y="880"/>
                  </a:lnTo>
                  <a:lnTo>
                    <a:pt x="617" y="868"/>
                  </a:lnTo>
                  <a:lnTo>
                    <a:pt x="627" y="853"/>
                  </a:lnTo>
                  <a:lnTo>
                    <a:pt x="635" y="838"/>
                  </a:lnTo>
                  <a:lnTo>
                    <a:pt x="642" y="822"/>
                  </a:lnTo>
                  <a:lnTo>
                    <a:pt x="650" y="806"/>
                  </a:lnTo>
                  <a:lnTo>
                    <a:pt x="656" y="788"/>
                  </a:lnTo>
                  <a:lnTo>
                    <a:pt x="661" y="769"/>
                  </a:lnTo>
                  <a:lnTo>
                    <a:pt x="666" y="752"/>
                  </a:lnTo>
                  <a:lnTo>
                    <a:pt x="672" y="733"/>
                  </a:lnTo>
                  <a:lnTo>
                    <a:pt x="675" y="715"/>
                  </a:lnTo>
                  <a:lnTo>
                    <a:pt x="678" y="696"/>
                  </a:lnTo>
                  <a:lnTo>
                    <a:pt x="681" y="677"/>
                  </a:lnTo>
                  <a:lnTo>
                    <a:pt x="683" y="660"/>
                  </a:lnTo>
                  <a:lnTo>
                    <a:pt x="684" y="642"/>
                  </a:lnTo>
                  <a:lnTo>
                    <a:pt x="685" y="609"/>
                  </a:lnTo>
                  <a:lnTo>
                    <a:pt x="684" y="579"/>
                  </a:lnTo>
                  <a:lnTo>
                    <a:pt x="683" y="566"/>
                  </a:lnTo>
                  <a:lnTo>
                    <a:pt x="681" y="554"/>
                  </a:lnTo>
                  <a:lnTo>
                    <a:pt x="679" y="544"/>
                  </a:lnTo>
                  <a:lnTo>
                    <a:pt x="676" y="535"/>
                  </a:lnTo>
                  <a:lnTo>
                    <a:pt x="673" y="528"/>
                  </a:lnTo>
                  <a:lnTo>
                    <a:pt x="669" y="523"/>
                  </a:lnTo>
                  <a:lnTo>
                    <a:pt x="665" y="520"/>
                  </a:lnTo>
                  <a:lnTo>
                    <a:pt x="660" y="519"/>
                  </a:lnTo>
                  <a:lnTo>
                    <a:pt x="641" y="526"/>
                  </a:lnTo>
                  <a:lnTo>
                    <a:pt x="618" y="536"/>
                  </a:lnTo>
                  <a:lnTo>
                    <a:pt x="605" y="544"/>
                  </a:lnTo>
                  <a:lnTo>
                    <a:pt x="591" y="551"/>
                  </a:lnTo>
                  <a:lnTo>
                    <a:pt x="578" y="558"/>
                  </a:lnTo>
                  <a:lnTo>
                    <a:pt x="565" y="566"/>
                  </a:lnTo>
                  <a:lnTo>
                    <a:pt x="553" y="576"/>
                  </a:lnTo>
                  <a:lnTo>
                    <a:pt x="541" y="584"/>
                  </a:lnTo>
                  <a:lnTo>
                    <a:pt x="531" y="593"/>
                  </a:lnTo>
                  <a:lnTo>
                    <a:pt x="522" y="603"/>
                  </a:lnTo>
                  <a:lnTo>
                    <a:pt x="516" y="612"/>
                  </a:lnTo>
                  <a:lnTo>
                    <a:pt x="512" y="621"/>
                  </a:lnTo>
                  <a:lnTo>
                    <a:pt x="511" y="626"/>
                  </a:lnTo>
                  <a:lnTo>
                    <a:pt x="511" y="630"/>
                  </a:lnTo>
                  <a:lnTo>
                    <a:pt x="512" y="634"/>
                  </a:lnTo>
                  <a:lnTo>
                    <a:pt x="513" y="638"/>
                  </a:lnTo>
                  <a:lnTo>
                    <a:pt x="520" y="649"/>
                  </a:lnTo>
                  <a:lnTo>
                    <a:pt x="526" y="661"/>
                  </a:lnTo>
                  <a:lnTo>
                    <a:pt x="531" y="674"/>
                  </a:lnTo>
                  <a:lnTo>
                    <a:pt x="534" y="688"/>
                  </a:lnTo>
                  <a:lnTo>
                    <a:pt x="540" y="716"/>
                  </a:lnTo>
                  <a:lnTo>
                    <a:pt x="544" y="737"/>
                  </a:lnTo>
                  <a:lnTo>
                    <a:pt x="546" y="747"/>
                  </a:lnTo>
                  <a:lnTo>
                    <a:pt x="550" y="752"/>
                  </a:lnTo>
                  <a:lnTo>
                    <a:pt x="551" y="754"/>
                  </a:lnTo>
                  <a:lnTo>
                    <a:pt x="552" y="755"/>
                  </a:lnTo>
                  <a:lnTo>
                    <a:pt x="554" y="755"/>
                  </a:lnTo>
                  <a:lnTo>
                    <a:pt x="556" y="754"/>
                  </a:lnTo>
                  <a:lnTo>
                    <a:pt x="561" y="748"/>
                  </a:lnTo>
                  <a:lnTo>
                    <a:pt x="566" y="738"/>
                  </a:lnTo>
                  <a:lnTo>
                    <a:pt x="573" y="723"/>
                  </a:lnTo>
                  <a:lnTo>
                    <a:pt x="582" y="701"/>
                  </a:lnTo>
                  <a:lnTo>
                    <a:pt x="593" y="662"/>
                  </a:lnTo>
                  <a:lnTo>
                    <a:pt x="603" y="634"/>
                  </a:lnTo>
                  <a:lnTo>
                    <a:pt x="608" y="617"/>
                  </a:lnTo>
                  <a:lnTo>
                    <a:pt x="612" y="610"/>
                  </a:lnTo>
                  <a:lnTo>
                    <a:pt x="613" y="610"/>
                  </a:lnTo>
                  <a:lnTo>
                    <a:pt x="614" y="612"/>
                  </a:lnTo>
                  <a:lnTo>
                    <a:pt x="614" y="615"/>
                  </a:lnTo>
                  <a:lnTo>
                    <a:pt x="613" y="620"/>
                  </a:lnTo>
                  <a:lnTo>
                    <a:pt x="611" y="634"/>
                  </a:lnTo>
                  <a:lnTo>
                    <a:pt x="608" y="651"/>
                  </a:lnTo>
                  <a:lnTo>
                    <a:pt x="603" y="672"/>
                  </a:lnTo>
                  <a:lnTo>
                    <a:pt x="596" y="695"/>
                  </a:lnTo>
                  <a:lnTo>
                    <a:pt x="590" y="717"/>
                  </a:lnTo>
                  <a:lnTo>
                    <a:pt x="582" y="737"/>
                  </a:lnTo>
                  <a:lnTo>
                    <a:pt x="575" y="756"/>
                  </a:lnTo>
                  <a:lnTo>
                    <a:pt x="566" y="769"/>
                  </a:lnTo>
                  <a:lnTo>
                    <a:pt x="562" y="775"/>
                  </a:lnTo>
                  <a:lnTo>
                    <a:pt x="558" y="779"/>
                  </a:lnTo>
                  <a:lnTo>
                    <a:pt x="554" y="780"/>
                  </a:lnTo>
                  <a:lnTo>
                    <a:pt x="550" y="780"/>
                  </a:lnTo>
                  <a:lnTo>
                    <a:pt x="541" y="781"/>
                  </a:lnTo>
                  <a:lnTo>
                    <a:pt x="534" y="780"/>
                  </a:lnTo>
                  <a:lnTo>
                    <a:pt x="528" y="778"/>
                  </a:lnTo>
                  <a:lnTo>
                    <a:pt x="521" y="774"/>
                  </a:lnTo>
                  <a:lnTo>
                    <a:pt x="515" y="769"/>
                  </a:lnTo>
                  <a:lnTo>
                    <a:pt x="510" y="764"/>
                  </a:lnTo>
                  <a:lnTo>
                    <a:pt x="505" y="758"/>
                  </a:lnTo>
                  <a:lnTo>
                    <a:pt x="500" y="751"/>
                  </a:lnTo>
                  <a:lnTo>
                    <a:pt x="496" y="744"/>
                  </a:lnTo>
                  <a:lnTo>
                    <a:pt x="492" y="735"/>
                  </a:lnTo>
                  <a:lnTo>
                    <a:pt x="489" y="727"/>
                  </a:lnTo>
                  <a:lnTo>
                    <a:pt x="486" y="719"/>
                  </a:lnTo>
                  <a:lnTo>
                    <a:pt x="480" y="700"/>
                  </a:lnTo>
                  <a:lnTo>
                    <a:pt x="475" y="680"/>
                  </a:lnTo>
                  <a:lnTo>
                    <a:pt x="467" y="645"/>
                  </a:lnTo>
                  <a:lnTo>
                    <a:pt x="461" y="617"/>
                  </a:lnTo>
                  <a:lnTo>
                    <a:pt x="459" y="612"/>
                  </a:lnTo>
                  <a:lnTo>
                    <a:pt x="457" y="608"/>
                  </a:lnTo>
                  <a:lnTo>
                    <a:pt x="455" y="605"/>
                  </a:lnTo>
                  <a:lnTo>
                    <a:pt x="453" y="603"/>
                  </a:lnTo>
                  <a:lnTo>
                    <a:pt x="450" y="602"/>
                  </a:lnTo>
                  <a:lnTo>
                    <a:pt x="447" y="603"/>
                  </a:lnTo>
                  <a:lnTo>
                    <a:pt x="445" y="604"/>
                  </a:lnTo>
                  <a:lnTo>
                    <a:pt x="442" y="608"/>
                  </a:lnTo>
                  <a:lnTo>
                    <a:pt x="442" y="620"/>
                  </a:lnTo>
                  <a:lnTo>
                    <a:pt x="441" y="633"/>
                  </a:lnTo>
                  <a:lnTo>
                    <a:pt x="439" y="645"/>
                  </a:lnTo>
                  <a:lnTo>
                    <a:pt x="437" y="657"/>
                  </a:lnTo>
                  <a:lnTo>
                    <a:pt x="434" y="668"/>
                  </a:lnTo>
                  <a:lnTo>
                    <a:pt x="431" y="679"/>
                  </a:lnTo>
                  <a:lnTo>
                    <a:pt x="426" y="690"/>
                  </a:lnTo>
                  <a:lnTo>
                    <a:pt x="421" y="699"/>
                  </a:lnTo>
                  <a:lnTo>
                    <a:pt x="416" y="709"/>
                  </a:lnTo>
                  <a:lnTo>
                    <a:pt x="411" y="719"/>
                  </a:lnTo>
                  <a:lnTo>
                    <a:pt x="405" y="727"/>
                  </a:lnTo>
                  <a:lnTo>
                    <a:pt x="398" y="735"/>
                  </a:lnTo>
                  <a:lnTo>
                    <a:pt x="391" y="743"/>
                  </a:lnTo>
                  <a:lnTo>
                    <a:pt x="384" y="750"/>
                  </a:lnTo>
                  <a:lnTo>
                    <a:pt x="375" y="757"/>
                  </a:lnTo>
                  <a:lnTo>
                    <a:pt x="367" y="762"/>
                  </a:lnTo>
                  <a:lnTo>
                    <a:pt x="359" y="768"/>
                  </a:lnTo>
                  <a:lnTo>
                    <a:pt x="349" y="774"/>
                  </a:lnTo>
                  <a:lnTo>
                    <a:pt x="340" y="778"/>
                  </a:lnTo>
                  <a:lnTo>
                    <a:pt x="330" y="782"/>
                  </a:lnTo>
                  <a:lnTo>
                    <a:pt x="320" y="785"/>
                  </a:lnTo>
                  <a:lnTo>
                    <a:pt x="311" y="787"/>
                  </a:lnTo>
                  <a:lnTo>
                    <a:pt x="299" y="789"/>
                  </a:lnTo>
                  <a:lnTo>
                    <a:pt x="289" y="790"/>
                  </a:lnTo>
                  <a:lnTo>
                    <a:pt x="278" y="791"/>
                  </a:lnTo>
                  <a:lnTo>
                    <a:pt x="267" y="791"/>
                  </a:lnTo>
                  <a:lnTo>
                    <a:pt x="255" y="790"/>
                  </a:lnTo>
                  <a:lnTo>
                    <a:pt x="244" y="789"/>
                  </a:lnTo>
                  <a:lnTo>
                    <a:pt x="232" y="787"/>
                  </a:lnTo>
                  <a:lnTo>
                    <a:pt x="221" y="784"/>
                  </a:lnTo>
                  <a:lnTo>
                    <a:pt x="208" y="780"/>
                  </a:lnTo>
                  <a:lnTo>
                    <a:pt x="197" y="776"/>
                  </a:lnTo>
                  <a:lnTo>
                    <a:pt x="183" y="781"/>
                  </a:lnTo>
                  <a:lnTo>
                    <a:pt x="155" y="792"/>
                  </a:lnTo>
                  <a:lnTo>
                    <a:pt x="119" y="808"/>
                  </a:lnTo>
                  <a:lnTo>
                    <a:pt x="79" y="823"/>
                  </a:lnTo>
                  <a:lnTo>
                    <a:pt x="60" y="831"/>
                  </a:lnTo>
                  <a:lnTo>
                    <a:pt x="43" y="836"/>
                  </a:lnTo>
                  <a:lnTo>
                    <a:pt x="27" y="840"/>
                  </a:lnTo>
                  <a:lnTo>
                    <a:pt x="14" y="841"/>
                  </a:lnTo>
                  <a:lnTo>
                    <a:pt x="9" y="841"/>
                  </a:lnTo>
                  <a:lnTo>
                    <a:pt x="5" y="840"/>
                  </a:lnTo>
                  <a:lnTo>
                    <a:pt x="2" y="838"/>
                  </a:lnTo>
                  <a:lnTo>
                    <a:pt x="1" y="836"/>
                  </a:lnTo>
                  <a:lnTo>
                    <a:pt x="0" y="833"/>
                  </a:lnTo>
                  <a:lnTo>
                    <a:pt x="1" y="827"/>
                  </a:lnTo>
                  <a:lnTo>
                    <a:pt x="3" y="822"/>
                  </a:lnTo>
                  <a:lnTo>
                    <a:pt x="7" y="816"/>
                  </a:lnTo>
                  <a:lnTo>
                    <a:pt x="17" y="805"/>
                  </a:lnTo>
                  <a:lnTo>
                    <a:pt x="25" y="793"/>
                  </a:lnTo>
                  <a:lnTo>
                    <a:pt x="33" y="782"/>
                  </a:lnTo>
                  <a:lnTo>
                    <a:pt x="39" y="773"/>
                  </a:lnTo>
                  <a:lnTo>
                    <a:pt x="45" y="762"/>
                  </a:lnTo>
                  <a:lnTo>
                    <a:pt x="50" y="753"/>
                  </a:lnTo>
                  <a:lnTo>
                    <a:pt x="54" y="744"/>
                  </a:lnTo>
                  <a:lnTo>
                    <a:pt x="57" y="735"/>
                  </a:lnTo>
                  <a:lnTo>
                    <a:pt x="59" y="726"/>
                  </a:lnTo>
                  <a:lnTo>
                    <a:pt x="60" y="718"/>
                  </a:lnTo>
                  <a:lnTo>
                    <a:pt x="61" y="710"/>
                  </a:lnTo>
                  <a:lnTo>
                    <a:pt x="62" y="702"/>
                  </a:lnTo>
                  <a:lnTo>
                    <a:pt x="62" y="688"/>
                  </a:lnTo>
                  <a:lnTo>
                    <a:pt x="60" y="672"/>
                  </a:lnTo>
                  <a:lnTo>
                    <a:pt x="53" y="644"/>
                  </a:lnTo>
                  <a:lnTo>
                    <a:pt x="46" y="614"/>
                  </a:lnTo>
                  <a:lnTo>
                    <a:pt x="43" y="599"/>
                  </a:lnTo>
                  <a:lnTo>
                    <a:pt x="41" y="581"/>
                  </a:lnTo>
                  <a:lnTo>
                    <a:pt x="41" y="563"/>
                  </a:lnTo>
                  <a:lnTo>
                    <a:pt x="43" y="545"/>
                  </a:lnTo>
                  <a:lnTo>
                    <a:pt x="47" y="537"/>
                  </a:lnTo>
                  <a:lnTo>
                    <a:pt x="51" y="531"/>
                  </a:lnTo>
                  <a:lnTo>
                    <a:pt x="55" y="527"/>
                  </a:lnTo>
                  <a:lnTo>
                    <a:pt x="59" y="524"/>
                  </a:lnTo>
                  <a:lnTo>
                    <a:pt x="63" y="522"/>
                  </a:lnTo>
                  <a:lnTo>
                    <a:pt x="68" y="521"/>
                  </a:lnTo>
                  <a:lnTo>
                    <a:pt x="72" y="520"/>
                  </a:lnTo>
                  <a:lnTo>
                    <a:pt x="76" y="520"/>
                  </a:lnTo>
                  <a:lnTo>
                    <a:pt x="85" y="522"/>
                  </a:lnTo>
                  <a:lnTo>
                    <a:pt x="96" y="524"/>
                  </a:lnTo>
                  <a:lnTo>
                    <a:pt x="107" y="526"/>
                  </a:lnTo>
                  <a:lnTo>
                    <a:pt x="122" y="527"/>
                  </a:lnTo>
                  <a:lnTo>
                    <a:pt x="131" y="507"/>
                  </a:lnTo>
                  <a:lnTo>
                    <a:pt x="152" y="462"/>
                  </a:lnTo>
                  <a:lnTo>
                    <a:pt x="181" y="399"/>
                  </a:lnTo>
                  <a:lnTo>
                    <a:pt x="213" y="326"/>
                  </a:lnTo>
                  <a:lnTo>
                    <a:pt x="243" y="255"/>
                  </a:lnTo>
                  <a:lnTo>
                    <a:pt x="269" y="192"/>
                  </a:lnTo>
                  <a:lnTo>
                    <a:pt x="278" y="166"/>
                  </a:lnTo>
                  <a:lnTo>
                    <a:pt x="285" y="146"/>
                  </a:lnTo>
                  <a:lnTo>
                    <a:pt x="287" y="138"/>
                  </a:lnTo>
                  <a:lnTo>
                    <a:pt x="288" y="133"/>
                  </a:lnTo>
                  <a:lnTo>
                    <a:pt x="288" y="128"/>
                  </a:lnTo>
                  <a:lnTo>
                    <a:pt x="288" y="126"/>
                  </a:lnTo>
                  <a:lnTo>
                    <a:pt x="274" y="128"/>
                  </a:lnTo>
                  <a:lnTo>
                    <a:pt x="262" y="129"/>
                  </a:lnTo>
                  <a:lnTo>
                    <a:pt x="249" y="130"/>
                  </a:lnTo>
                  <a:lnTo>
                    <a:pt x="238" y="129"/>
                  </a:lnTo>
                  <a:lnTo>
                    <a:pt x="227" y="128"/>
                  </a:lnTo>
                  <a:lnTo>
                    <a:pt x="218" y="126"/>
                  </a:lnTo>
                  <a:lnTo>
                    <a:pt x="208" y="124"/>
                  </a:lnTo>
                  <a:lnTo>
                    <a:pt x="200" y="121"/>
                  </a:lnTo>
                  <a:lnTo>
                    <a:pt x="193" y="118"/>
                  </a:lnTo>
                  <a:lnTo>
                    <a:pt x="185" y="114"/>
                  </a:lnTo>
                  <a:lnTo>
                    <a:pt x="179" y="110"/>
                  </a:lnTo>
                  <a:lnTo>
                    <a:pt x="174" y="105"/>
                  </a:lnTo>
                  <a:lnTo>
                    <a:pt x="170" y="99"/>
                  </a:lnTo>
                  <a:lnTo>
                    <a:pt x="167" y="94"/>
                  </a:lnTo>
                  <a:lnTo>
                    <a:pt x="164" y="89"/>
                  </a:lnTo>
                  <a:lnTo>
                    <a:pt x="163" y="83"/>
                  </a:lnTo>
                  <a:lnTo>
                    <a:pt x="162" y="78"/>
                  </a:lnTo>
                  <a:lnTo>
                    <a:pt x="160" y="72"/>
                  </a:lnTo>
                  <a:lnTo>
                    <a:pt x="162" y="67"/>
                  </a:lnTo>
                  <a:lnTo>
                    <a:pt x="164" y="61"/>
                  </a:lnTo>
                  <a:lnTo>
                    <a:pt x="166" y="56"/>
                  </a:lnTo>
                  <a:lnTo>
                    <a:pt x="170" y="51"/>
                  </a:lnTo>
                  <a:lnTo>
                    <a:pt x="174" y="47"/>
                  </a:lnTo>
                  <a:lnTo>
                    <a:pt x="180" y="42"/>
                  </a:lnTo>
                  <a:lnTo>
                    <a:pt x="187" y="38"/>
                  </a:lnTo>
                  <a:lnTo>
                    <a:pt x="194" y="35"/>
                  </a:lnTo>
                  <a:lnTo>
                    <a:pt x="202" y="32"/>
                  </a:lnTo>
                  <a:lnTo>
                    <a:pt x="212" y="30"/>
                  </a:lnTo>
                  <a:lnTo>
                    <a:pt x="222" y="28"/>
                  </a:lnTo>
                  <a:lnTo>
                    <a:pt x="233" y="27"/>
                  </a:lnTo>
                  <a:lnTo>
                    <a:pt x="247" y="27"/>
                  </a:lnTo>
                  <a:lnTo>
                    <a:pt x="261" y="28"/>
                  </a:lnTo>
                  <a:lnTo>
                    <a:pt x="275" y="36"/>
                  </a:lnTo>
                  <a:lnTo>
                    <a:pt x="289" y="43"/>
                  </a:lnTo>
                  <a:lnTo>
                    <a:pt x="300" y="52"/>
                  </a:lnTo>
                  <a:lnTo>
                    <a:pt x="311" y="59"/>
                  </a:lnTo>
                  <a:lnTo>
                    <a:pt x="319" y="66"/>
                  </a:lnTo>
                  <a:lnTo>
                    <a:pt x="326" y="73"/>
                  </a:lnTo>
                  <a:lnTo>
                    <a:pt x="334" y="81"/>
                  </a:lnTo>
                  <a:lnTo>
                    <a:pt x="339" y="88"/>
                  </a:lnTo>
                  <a:lnTo>
                    <a:pt x="342" y="95"/>
                  </a:lnTo>
                  <a:lnTo>
                    <a:pt x="345" y="102"/>
                  </a:lnTo>
                  <a:lnTo>
                    <a:pt x="348" y="109"/>
                  </a:lnTo>
                  <a:lnTo>
                    <a:pt x="349" y="116"/>
                  </a:lnTo>
                  <a:lnTo>
                    <a:pt x="350" y="123"/>
                  </a:lnTo>
                  <a:lnTo>
                    <a:pt x="350" y="130"/>
                  </a:lnTo>
                  <a:lnTo>
                    <a:pt x="349" y="138"/>
                  </a:lnTo>
                  <a:lnTo>
                    <a:pt x="348" y="144"/>
                  </a:lnTo>
                  <a:lnTo>
                    <a:pt x="340" y="175"/>
                  </a:lnTo>
                  <a:lnTo>
                    <a:pt x="328" y="209"/>
                  </a:lnTo>
                  <a:lnTo>
                    <a:pt x="324" y="228"/>
                  </a:lnTo>
                  <a:lnTo>
                    <a:pt x="321" y="247"/>
                  </a:lnTo>
                  <a:lnTo>
                    <a:pt x="319" y="258"/>
                  </a:lnTo>
                  <a:lnTo>
                    <a:pt x="319" y="269"/>
                  </a:lnTo>
                  <a:lnTo>
                    <a:pt x="319" y="281"/>
                  </a:lnTo>
                  <a:lnTo>
                    <a:pt x="320" y="293"/>
                  </a:lnTo>
                  <a:lnTo>
                    <a:pt x="317" y="324"/>
                  </a:lnTo>
                  <a:lnTo>
                    <a:pt x="314" y="350"/>
                  </a:lnTo>
                  <a:lnTo>
                    <a:pt x="311" y="372"/>
                  </a:lnTo>
                  <a:lnTo>
                    <a:pt x="308" y="388"/>
                  </a:lnTo>
                  <a:lnTo>
                    <a:pt x="305" y="402"/>
                  </a:lnTo>
                  <a:lnTo>
                    <a:pt x="303" y="411"/>
                  </a:lnTo>
                  <a:lnTo>
                    <a:pt x="303" y="414"/>
                  </a:lnTo>
                  <a:lnTo>
                    <a:pt x="304" y="417"/>
                  </a:lnTo>
                  <a:lnTo>
                    <a:pt x="304" y="419"/>
                  </a:lnTo>
                  <a:lnTo>
                    <a:pt x="306" y="421"/>
                  </a:lnTo>
                  <a:lnTo>
                    <a:pt x="309" y="423"/>
                  </a:lnTo>
                  <a:lnTo>
                    <a:pt x="311" y="423"/>
                  </a:lnTo>
                  <a:lnTo>
                    <a:pt x="314" y="423"/>
                  </a:lnTo>
                  <a:lnTo>
                    <a:pt x="318" y="423"/>
                  </a:lnTo>
                  <a:lnTo>
                    <a:pt x="328" y="420"/>
                  </a:lnTo>
                  <a:lnTo>
                    <a:pt x="343" y="417"/>
                  </a:lnTo>
                  <a:lnTo>
                    <a:pt x="361" y="414"/>
                  </a:lnTo>
                  <a:lnTo>
                    <a:pt x="384" y="410"/>
                  </a:lnTo>
                  <a:lnTo>
                    <a:pt x="411" y="407"/>
                  </a:lnTo>
                  <a:lnTo>
                    <a:pt x="444" y="404"/>
                  </a:lnTo>
                  <a:lnTo>
                    <a:pt x="451" y="394"/>
                  </a:lnTo>
                  <a:lnTo>
                    <a:pt x="458" y="384"/>
                  </a:lnTo>
                  <a:lnTo>
                    <a:pt x="462" y="374"/>
                  </a:lnTo>
                  <a:lnTo>
                    <a:pt x="465" y="365"/>
                  </a:lnTo>
                  <a:lnTo>
                    <a:pt x="468" y="347"/>
                  </a:lnTo>
                  <a:lnTo>
                    <a:pt x="468" y="331"/>
                  </a:lnTo>
                  <a:lnTo>
                    <a:pt x="468" y="326"/>
                  </a:lnTo>
                  <a:lnTo>
                    <a:pt x="469" y="321"/>
                  </a:lnTo>
                  <a:lnTo>
                    <a:pt x="470" y="317"/>
                  </a:lnTo>
                  <a:lnTo>
                    <a:pt x="472" y="314"/>
                  </a:lnTo>
                  <a:lnTo>
                    <a:pt x="476" y="312"/>
                  </a:lnTo>
                  <a:lnTo>
                    <a:pt x="482" y="312"/>
                  </a:lnTo>
                  <a:lnTo>
                    <a:pt x="488" y="314"/>
                  </a:lnTo>
                  <a:lnTo>
                    <a:pt x="497" y="316"/>
                  </a:lnTo>
                  <a:lnTo>
                    <a:pt x="505" y="309"/>
                  </a:lnTo>
                  <a:lnTo>
                    <a:pt x="511" y="305"/>
                  </a:lnTo>
                  <a:lnTo>
                    <a:pt x="513" y="304"/>
                  </a:lnTo>
                  <a:lnTo>
                    <a:pt x="515" y="303"/>
                  </a:lnTo>
                  <a:lnTo>
                    <a:pt x="516" y="304"/>
                  </a:lnTo>
                  <a:lnTo>
                    <a:pt x="517" y="305"/>
                  </a:lnTo>
                  <a:lnTo>
                    <a:pt x="518" y="309"/>
                  </a:lnTo>
                  <a:lnTo>
                    <a:pt x="519" y="313"/>
                  </a:lnTo>
                  <a:lnTo>
                    <a:pt x="519" y="318"/>
                  </a:lnTo>
                  <a:lnTo>
                    <a:pt x="519" y="323"/>
                  </a:lnTo>
                  <a:lnTo>
                    <a:pt x="518" y="331"/>
                  </a:lnTo>
                  <a:lnTo>
                    <a:pt x="519" y="333"/>
                  </a:lnTo>
                  <a:lnTo>
                    <a:pt x="523" y="326"/>
                  </a:lnTo>
                  <a:lnTo>
                    <a:pt x="533" y="303"/>
                  </a:lnTo>
                  <a:lnTo>
                    <a:pt x="534" y="307"/>
                  </a:lnTo>
                  <a:lnTo>
                    <a:pt x="536" y="309"/>
                  </a:lnTo>
                  <a:lnTo>
                    <a:pt x="538" y="310"/>
                  </a:lnTo>
                  <a:lnTo>
                    <a:pt x="540" y="309"/>
                  </a:lnTo>
                  <a:lnTo>
                    <a:pt x="546" y="305"/>
                  </a:lnTo>
                  <a:lnTo>
                    <a:pt x="553" y="298"/>
                  </a:lnTo>
                  <a:lnTo>
                    <a:pt x="560" y="289"/>
                  </a:lnTo>
                  <a:lnTo>
                    <a:pt x="567" y="276"/>
                  </a:lnTo>
                  <a:lnTo>
                    <a:pt x="575" y="263"/>
                  </a:lnTo>
                  <a:lnTo>
                    <a:pt x="582" y="249"/>
                  </a:lnTo>
                  <a:lnTo>
                    <a:pt x="587" y="234"/>
                  </a:lnTo>
                  <a:lnTo>
                    <a:pt x="593" y="221"/>
                  </a:lnTo>
                  <a:lnTo>
                    <a:pt x="596" y="208"/>
                  </a:lnTo>
                  <a:lnTo>
                    <a:pt x="600" y="198"/>
                  </a:lnTo>
                  <a:lnTo>
                    <a:pt x="600" y="194"/>
                  </a:lnTo>
                  <a:lnTo>
                    <a:pt x="600" y="189"/>
                  </a:lnTo>
                  <a:lnTo>
                    <a:pt x="599" y="186"/>
                  </a:lnTo>
                  <a:lnTo>
                    <a:pt x="597" y="184"/>
                  </a:lnTo>
                  <a:lnTo>
                    <a:pt x="595" y="184"/>
                  </a:lnTo>
                  <a:lnTo>
                    <a:pt x="593" y="184"/>
                  </a:lnTo>
                  <a:lnTo>
                    <a:pt x="590" y="185"/>
                  </a:lnTo>
                  <a:lnTo>
                    <a:pt x="586" y="187"/>
                  </a:lnTo>
                  <a:lnTo>
                    <a:pt x="582" y="184"/>
                  </a:lnTo>
                  <a:lnTo>
                    <a:pt x="578" y="182"/>
                  </a:lnTo>
                  <a:lnTo>
                    <a:pt x="572" y="181"/>
                  </a:lnTo>
                  <a:lnTo>
                    <a:pt x="568" y="180"/>
                  </a:lnTo>
                  <a:lnTo>
                    <a:pt x="562" y="181"/>
                  </a:lnTo>
                  <a:lnTo>
                    <a:pt x="557" y="182"/>
                  </a:lnTo>
                  <a:lnTo>
                    <a:pt x="552" y="184"/>
                  </a:lnTo>
                  <a:lnTo>
                    <a:pt x="545" y="187"/>
                  </a:lnTo>
                  <a:lnTo>
                    <a:pt x="520" y="202"/>
                  </a:lnTo>
                  <a:lnTo>
                    <a:pt x="494" y="220"/>
                  </a:lnTo>
                  <a:lnTo>
                    <a:pt x="480" y="228"/>
                  </a:lnTo>
                  <a:lnTo>
                    <a:pt x="466" y="234"/>
                  </a:lnTo>
                  <a:lnTo>
                    <a:pt x="459" y="237"/>
                  </a:lnTo>
                  <a:lnTo>
                    <a:pt x="451" y="239"/>
                  </a:lnTo>
                  <a:lnTo>
                    <a:pt x="444" y="240"/>
                  </a:lnTo>
                  <a:lnTo>
                    <a:pt x="437" y="240"/>
                  </a:lnTo>
                  <a:lnTo>
                    <a:pt x="431" y="240"/>
                  </a:lnTo>
                  <a:lnTo>
                    <a:pt x="423" y="238"/>
                  </a:lnTo>
                  <a:lnTo>
                    <a:pt x="416" y="236"/>
                  </a:lnTo>
                  <a:lnTo>
                    <a:pt x="410" y="232"/>
                  </a:lnTo>
                  <a:lnTo>
                    <a:pt x="402" y="227"/>
                  </a:lnTo>
                  <a:lnTo>
                    <a:pt x="396" y="221"/>
                  </a:lnTo>
                  <a:lnTo>
                    <a:pt x="390" y="212"/>
                  </a:lnTo>
                  <a:lnTo>
                    <a:pt x="383" y="203"/>
                  </a:lnTo>
                  <a:lnTo>
                    <a:pt x="379" y="202"/>
                  </a:lnTo>
                  <a:lnTo>
                    <a:pt x="378" y="201"/>
                  </a:lnTo>
                  <a:lnTo>
                    <a:pt x="379" y="200"/>
                  </a:lnTo>
                  <a:lnTo>
                    <a:pt x="384" y="199"/>
                  </a:lnTo>
                  <a:lnTo>
                    <a:pt x="393" y="197"/>
                  </a:lnTo>
                  <a:lnTo>
                    <a:pt x="407" y="195"/>
                  </a:lnTo>
                  <a:lnTo>
                    <a:pt x="414" y="193"/>
                  </a:lnTo>
                  <a:lnTo>
                    <a:pt x="421" y="189"/>
                  </a:lnTo>
                  <a:lnTo>
                    <a:pt x="426" y="187"/>
                  </a:lnTo>
                  <a:lnTo>
                    <a:pt x="433" y="183"/>
                  </a:lnTo>
                  <a:lnTo>
                    <a:pt x="436" y="179"/>
                  </a:lnTo>
                  <a:lnTo>
                    <a:pt x="439" y="173"/>
                  </a:lnTo>
                  <a:lnTo>
                    <a:pt x="439" y="167"/>
                  </a:lnTo>
                  <a:lnTo>
                    <a:pt x="437" y="158"/>
                  </a:lnTo>
                  <a:lnTo>
                    <a:pt x="433" y="155"/>
                  </a:lnTo>
                  <a:lnTo>
                    <a:pt x="432" y="150"/>
                  </a:lnTo>
                  <a:lnTo>
                    <a:pt x="433" y="145"/>
                  </a:lnTo>
                  <a:lnTo>
                    <a:pt x="437" y="138"/>
                  </a:lnTo>
                  <a:lnTo>
                    <a:pt x="444" y="131"/>
                  </a:lnTo>
                  <a:lnTo>
                    <a:pt x="453" y="123"/>
                  </a:lnTo>
                  <a:lnTo>
                    <a:pt x="463" y="116"/>
                  </a:lnTo>
                  <a:lnTo>
                    <a:pt x="475" y="108"/>
                  </a:lnTo>
                  <a:lnTo>
                    <a:pt x="505" y="90"/>
                  </a:lnTo>
                  <a:lnTo>
                    <a:pt x="539" y="72"/>
                  </a:lnTo>
                  <a:lnTo>
                    <a:pt x="576" y="56"/>
                  </a:lnTo>
                  <a:lnTo>
                    <a:pt x="614" y="39"/>
                  </a:lnTo>
                  <a:lnTo>
                    <a:pt x="653" y="25"/>
                  </a:lnTo>
                  <a:lnTo>
                    <a:pt x="689" y="13"/>
                  </a:lnTo>
                  <a:lnTo>
                    <a:pt x="706" y="9"/>
                  </a:lnTo>
                  <a:lnTo>
                    <a:pt x="723" y="5"/>
                  </a:lnTo>
                  <a:lnTo>
                    <a:pt x="737" y="2"/>
                  </a:lnTo>
                  <a:lnTo>
                    <a:pt x="751" y="1"/>
                  </a:lnTo>
                  <a:lnTo>
                    <a:pt x="763" y="0"/>
                  </a:lnTo>
                  <a:lnTo>
                    <a:pt x="773" y="1"/>
                  </a:lnTo>
                  <a:lnTo>
                    <a:pt x="781" y="3"/>
                  </a:lnTo>
                  <a:lnTo>
                    <a:pt x="787" y="7"/>
                  </a:lnTo>
                  <a:lnTo>
                    <a:pt x="790" y="12"/>
                  </a:lnTo>
                  <a:lnTo>
                    <a:pt x="791" y="19"/>
                  </a:lnTo>
                  <a:lnTo>
                    <a:pt x="789" y="28"/>
                  </a:lnTo>
                  <a:lnTo>
                    <a:pt x="784" y="37"/>
                  </a:lnTo>
                  <a:lnTo>
                    <a:pt x="784" y="43"/>
                  </a:lnTo>
                  <a:lnTo>
                    <a:pt x="783" y="49"/>
                  </a:lnTo>
                  <a:lnTo>
                    <a:pt x="781" y="54"/>
                  </a:lnTo>
                  <a:lnTo>
                    <a:pt x="779" y="58"/>
                  </a:lnTo>
                  <a:lnTo>
                    <a:pt x="773" y="67"/>
                  </a:lnTo>
                  <a:lnTo>
                    <a:pt x="764" y="75"/>
                  </a:lnTo>
                  <a:lnTo>
                    <a:pt x="744" y="89"/>
                  </a:lnTo>
                  <a:lnTo>
                    <a:pt x="723" y="104"/>
                  </a:lnTo>
                  <a:lnTo>
                    <a:pt x="718" y="108"/>
                  </a:lnTo>
                  <a:lnTo>
                    <a:pt x="713" y="112"/>
                  </a:lnTo>
                  <a:lnTo>
                    <a:pt x="710" y="117"/>
                  </a:lnTo>
                  <a:lnTo>
                    <a:pt x="706" y="122"/>
                  </a:lnTo>
                  <a:lnTo>
                    <a:pt x="704" y="127"/>
                  </a:lnTo>
                  <a:lnTo>
                    <a:pt x="702" y="134"/>
                  </a:lnTo>
                  <a:lnTo>
                    <a:pt x="700" y="140"/>
                  </a:lnTo>
                  <a:lnTo>
                    <a:pt x="700" y="147"/>
                  </a:lnTo>
                  <a:lnTo>
                    <a:pt x="700" y="154"/>
                  </a:lnTo>
                  <a:lnTo>
                    <a:pt x="701" y="163"/>
                  </a:lnTo>
                  <a:lnTo>
                    <a:pt x="703" y="171"/>
                  </a:lnTo>
                  <a:lnTo>
                    <a:pt x="706" y="180"/>
                  </a:lnTo>
                  <a:lnTo>
                    <a:pt x="710" y="191"/>
                  </a:lnTo>
                  <a:lnTo>
                    <a:pt x="716" y="202"/>
                  </a:lnTo>
                  <a:lnTo>
                    <a:pt x="724" y="213"/>
                  </a:lnTo>
                  <a:lnTo>
                    <a:pt x="732" y="226"/>
                  </a:lnTo>
                  <a:lnTo>
                    <a:pt x="733" y="234"/>
                  </a:lnTo>
                  <a:lnTo>
                    <a:pt x="733" y="242"/>
                  </a:lnTo>
                  <a:lnTo>
                    <a:pt x="732" y="252"/>
                  </a:lnTo>
                  <a:lnTo>
                    <a:pt x="731" y="260"/>
                  </a:lnTo>
                  <a:lnTo>
                    <a:pt x="729" y="279"/>
                  </a:lnTo>
                  <a:lnTo>
                    <a:pt x="726" y="296"/>
                  </a:lnTo>
                  <a:lnTo>
                    <a:pt x="726" y="303"/>
                  </a:lnTo>
                  <a:lnTo>
                    <a:pt x="726" y="311"/>
                  </a:lnTo>
                  <a:lnTo>
                    <a:pt x="728" y="317"/>
                  </a:lnTo>
                  <a:lnTo>
                    <a:pt x="730" y="321"/>
                  </a:lnTo>
                  <a:lnTo>
                    <a:pt x="732" y="323"/>
                  </a:lnTo>
                  <a:lnTo>
                    <a:pt x="734" y="325"/>
                  </a:lnTo>
                  <a:lnTo>
                    <a:pt x="736" y="326"/>
                  </a:lnTo>
                  <a:lnTo>
                    <a:pt x="739" y="327"/>
                  </a:lnTo>
                  <a:lnTo>
                    <a:pt x="747" y="327"/>
                  </a:lnTo>
                  <a:lnTo>
                    <a:pt x="756" y="326"/>
                  </a:lnTo>
                  <a:lnTo>
                    <a:pt x="770" y="320"/>
                  </a:lnTo>
                  <a:lnTo>
                    <a:pt x="779" y="316"/>
                  </a:lnTo>
                  <a:lnTo>
                    <a:pt x="787" y="315"/>
                  </a:lnTo>
                  <a:lnTo>
                    <a:pt x="793" y="316"/>
                  </a:lnTo>
                  <a:lnTo>
                    <a:pt x="797" y="318"/>
                  </a:lnTo>
                  <a:lnTo>
                    <a:pt x="800" y="322"/>
                  </a:lnTo>
                  <a:lnTo>
                    <a:pt x="802" y="326"/>
                  </a:lnTo>
                  <a:lnTo>
                    <a:pt x="803" y="331"/>
                  </a:lnTo>
                  <a:lnTo>
                    <a:pt x="803" y="336"/>
                  </a:lnTo>
                  <a:lnTo>
                    <a:pt x="804" y="340"/>
                  </a:lnTo>
                  <a:lnTo>
                    <a:pt x="805" y="343"/>
                  </a:lnTo>
                  <a:lnTo>
                    <a:pt x="807" y="345"/>
                  </a:lnTo>
                  <a:lnTo>
                    <a:pt x="809" y="346"/>
                  </a:lnTo>
                  <a:lnTo>
                    <a:pt x="813" y="344"/>
                  </a:lnTo>
                  <a:lnTo>
                    <a:pt x="820" y="340"/>
                  </a:lnTo>
                  <a:lnTo>
                    <a:pt x="827" y="332"/>
                  </a:lnTo>
                  <a:lnTo>
                    <a:pt x="831" y="341"/>
                  </a:lnTo>
                  <a:lnTo>
                    <a:pt x="833" y="349"/>
                  </a:lnTo>
                  <a:lnTo>
                    <a:pt x="835" y="356"/>
                  </a:lnTo>
                  <a:lnTo>
                    <a:pt x="836" y="363"/>
                  </a:lnTo>
                  <a:lnTo>
                    <a:pt x="836" y="370"/>
                  </a:lnTo>
                  <a:lnTo>
                    <a:pt x="836" y="376"/>
                  </a:lnTo>
                  <a:lnTo>
                    <a:pt x="835" y="382"/>
                  </a:lnTo>
                  <a:lnTo>
                    <a:pt x="834" y="388"/>
                  </a:lnTo>
                  <a:lnTo>
                    <a:pt x="830" y="399"/>
                  </a:lnTo>
                  <a:lnTo>
                    <a:pt x="825" y="408"/>
                  </a:lnTo>
                  <a:lnTo>
                    <a:pt x="819" y="417"/>
                  </a:lnTo>
                  <a:lnTo>
                    <a:pt x="812" y="426"/>
                  </a:lnTo>
                  <a:lnTo>
                    <a:pt x="798" y="442"/>
                  </a:lnTo>
                  <a:lnTo>
                    <a:pt x="786" y="459"/>
                  </a:lnTo>
                  <a:lnTo>
                    <a:pt x="782" y="467"/>
                  </a:lnTo>
                  <a:lnTo>
                    <a:pt x="780" y="476"/>
                  </a:lnTo>
                  <a:lnTo>
                    <a:pt x="780" y="482"/>
                  </a:lnTo>
                  <a:lnTo>
                    <a:pt x="780" y="487"/>
                  </a:lnTo>
                  <a:lnTo>
                    <a:pt x="781" y="492"/>
                  </a:lnTo>
                  <a:lnTo>
                    <a:pt x="783" y="497"/>
                  </a:lnTo>
                  <a:lnTo>
                    <a:pt x="781" y="533"/>
                  </a:lnTo>
                  <a:lnTo>
                    <a:pt x="778" y="583"/>
                  </a:lnTo>
                  <a:lnTo>
                    <a:pt x="776" y="611"/>
                  </a:lnTo>
                  <a:lnTo>
                    <a:pt x="773" y="640"/>
                  </a:lnTo>
                  <a:lnTo>
                    <a:pt x="769" y="671"/>
                  </a:lnTo>
                  <a:lnTo>
                    <a:pt x="763" y="701"/>
                  </a:lnTo>
                  <a:lnTo>
                    <a:pt x="757" y="732"/>
                  </a:lnTo>
                  <a:lnTo>
                    <a:pt x="751" y="761"/>
                  </a:lnTo>
                  <a:lnTo>
                    <a:pt x="742" y="788"/>
                  </a:lnTo>
                  <a:lnTo>
                    <a:pt x="734" y="813"/>
                  </a:lnTo>
                  <a:lnTo>
                    <a:pt x="730" y="824"/>
                  </a:lnTo>
                  <a:lnTo>
                    <a:pt x="725" y="835"/>
                  </a:lnTo>
                  <a:lnTo>
                    <a:pt x="720" y="844"/>
                  </a:lnTo>
                  <a:lnTo>
                    <a:pt x="714" y="853"/>
                  </a:lnTo>
                  <a:lnTo>
                    <a:pt x="708" y="861"/>
                  </a:lnTo>
                  <a:lnTo>
                    <a:pt x="702" y="867"/>
                  </a:lnTo>
                  <a:lnTo>
                    <a:pt x="696" y="872"/>
                  </a:lnTo>
                  <a:lnTo>
                    <a:pt x="689" y="875"/>
                  </a:lnTo>
                  <a:lnTo>
                    <a:pt x="684" y="881"/>
                  </a:lnTo>
                  <a:lnTo>
                    <a:pt x="678" y="885"/>
                  </a:lnTo>
                  <a:lnTo>
                    <a:pt x="670" y="891"/>
                  </a:lnTo>
                  <a:lnTo>
                    <a:pt x="663" y="895"/>
                  </a:lnTo>
                  <a:lnTo>
                    <a:pt x="647" y="902"/>
                  </a:lnTo>
                  <a:lnTo>
                    <a:pt x="628" y="908"/>
                  </a:lnTo>
                  <a:lnTo>
                    <a:pt x="609" y="914"/>
                  </a:lnTo>
                  <a:lnTo>
                    <a:pt x="591" y="921"/>
                  </a:lnTo>
                  <a:lnTo>
                    <a:pt x="583" y="925"/>
                  </a:lnTo>
                  <a:lnTo>
                    <a:pt x="576" y="928"/>
                  </a:lnTo>
                  <a:lnTo>
                    <a:pt x="569" y="932"/>
                  </a:lnTo>
                  <a:lnTo>
                    <a:pt x="564" y="937"/>
                  </a:lnTo>
                  <a:close/>
                  <a:moveTo>
                    <a:pt x="252" y="660"/>
                  </a:moveTo>
                  <a:lnTo>
                    <a:pt x="243" y="652"/>
                  </a:lnTo>
                  <a:lnTo>
                    <a:pt x="235" y="645"/>
                  </a:lnTo>
                  <a:lnTo>
                    <a:pt x="228" y="638"/>
                  </a:lnTo>
                  <a:lnTo>
                    <a:pt x="224" y="631"/>
                  </a:lnTo>
                  <a:lnTo>
                    <a:pt x="220" y="623"/>
                  </a:lnTo>
                  <a:lnTo>
                    <a:pt x="218" y="617"/>
                  </a:lnTo>
                  <a:lnTo>
                    <a:pt x="217" y="611"/>
                  </a:lnTo>
                  <a:lnTo>
                    <a:pt x="217" y="605"/>
                  </a:lnTo>
                  <a:lnTo>
                    <a:pt x="218" y="599"/>
                  </a:lnTo>
                  <a:lnTo>
                    <a:pt x="219" y="593"/>
                  </a:lnTo>
                  <a:lnTo>
                    <a:pt x="222" y="588"/>
                  </a:lnTo>
                  <a:lnTo>
                    <a:pt x="225" y="583"/>
                  </a:lnTo>
                  <a:lnTo>
                    <a:pt x="229" y="578"/>
                  </a:lnTo>
                  <a:lnTo>
                    <a:pt x="233" y="574"/>
                  </a:lnTo>
                  <a:lnTo>
                    <a:pt x="239" y="570"/>
                  </a:lnTo>
                  <a:lnTo>
                    <a:pt x="244" y="565"/>
                  </a:lnTo>
                  <a:lnTo>
                    <a:pt x="255" y="559"/>
                  </a:lnTo>
                  <a:lnTo>
                    <a:pt x="267" y="554"/>
                  </a:lnTo>
                  <a:lnTo>
                    <a:pt x="279" y="551"/>
                  </a:lnTo>
                  <a:lnTo>
                    <a:pt x="290" y="549"/>
                  </a:lnTo>
                  <a:lnTo>
                    <a:pt x="299" y="548"/>
                  </a:lnTo>
                  <a:lnTo>
                    <a:pt x="306" y="550"/>
                  </a:lnTo>
                  <a:lnTo>
                    <a:pt x="310" y="551"/>
                  </a:lnTo>
                  <a:lnTo>
                    <a:pt x="312" y="552"/>
                  </a:lnTo>
                  <a:lnTo>
                    <a:pt x="313" y="555"/>
                  </a:lnTo>
                  <a:lnTo>
                    <a:pt x="313" y="557"/>
                  </a:lnTo>
                  <a:lnTo>
                    <a:pt x="302" y="584"/>
                  </a:lnTo>
                  <a:lnTo>
                    <a:pt x="290" y="616"/>
                  </a:lnTo>
                  <a:lnTo>
                    <a:pt x="287" y="624"/>
                  </a:lnTo>
                  <a:lnTo>
                    <a:pt x="282" y="632"/>
                  </a:lnTo>
                  <a:lnTo>
                    <a:pt x="278" y="639"/>
                  </a:lnTo>
                  <a:lnTo>
                    <a:pt x="274" y="645"/>
                  </a:lnTo>
                  <a:lnTo>
                    <a:pt x="269" y="650"/>
                  </a:lnTo>
                  <a:lnTo>
                    <a:pt x="264" y="655"/>
                  </a:lnTo>
                  <a:lnTo>
                    <a:pt x="257" y="658"/>
                  </a:lnTo>
                  <a:lnTo>
                    <a:pt x="252" y="660"/>
                  </a:lnTo>
                  <a:close/>
                  <a:moveTo>
                    <a:pt x="434" y="576"/>
                  </a:moveTo>
                  <a:lnTo>
                    <a:pt x="432" y="571"/>
                  </a:lnTo>
                  <a:lnTo>
                    <a:pt x="431" y="566"/>
                  </a:lnTo>
                  <a:lnTo>
                    <a:pt x="432" y="561"/>
                  </a:lnTo>
                  <a:lnTo>
                    <a:pt x="433" y="557"/>
                  </a:lnTo>
                  <a:lnTo>
                    <a:pt x="438" y="548"/>
                  </a:lnTo>
                  <a:lnTo>
                    <a:pt x="444" y="541"/>
                  </a:lnTo>
                  <a:lnTo>
                    <a:pt x="446" y="533"/>
                  </a:lnTo>
                  <a:lnTo>
                    <a:pt x="448" y="529"/>
                  </a:lnTo>
                  <a:lnTo>
                    <a:pt x="451" y="527"/>
                  </a:lnTo>
                  <a:lnTo>
                    <a:pt x="454" y="526"/>
                  </a:lnTo>
                  <a:lnTo>
                    <a:pt x="455" y="527"/>
                  </a:lnTo>
                  <a:lnTo>
                    <a:pt x="457" y="529"/>
                  </a:lnTo>
                  <a:lnTo>
                    <a:pt x="457" y="533"/>
                  </a:lnTo>
                  <a:lnTo>
                    <a:pt x="458" y="537"/>
                  </a:lnTo>
                  <a:lnTo>
                    <a:pt x="457" y="543"/>
                  </a:lnTo>
                  <a:lnTo>
                    <a:pt x="457" y="548"/>
                  </a:lnTo>
                  <a:lnTo>
                    <a:pt x="455" y="554"/>
                  </a:lnTo>
                  <a:lnTo>
                    <a:pt x="453" y="559"/>
                  </a:lnTo>
                  <a:lnTo>
                    <a:pt x="449" y="564"/>
                  </a:lnTo>
                  <a:lnTo>
                    <a:pt x="445" y="569"/>
                  </a:lnTo>
                  <a:lnTo>
                    <a:pt x="440" y="573"/>
                  </a:lnTo>
                  <a:lnTo>
                    <a:pt x="434" y="576"/>
                  </a:lnTo>
                  <a:close/>
                  <a:moveTo>
                    <a:pt x="559" y="458"/>
                  </a:moveTo>
                  <a:lnTo>
                    <a:pt x="551" y="440"/>
                  </a:lnTo>
                  <a:lnTo>
                    <a:pt x="545" y="423"/>
                  </a:lnTo>
                  <a:lnTo>
                    <a:pt x="542" y="407"/>
                  </a:lnTo>
                  <a:lnTo>
                    <a:pt x="540" y="391"/>
                  </a:lnTo>
                  <a:lnTo>
                    <a:pt x="540" y="377"/>
                  </a:lnTo>
                  <a:lnTo>
                    <a:pt x="542" y="363"/>
                  </a:lnTo>
                  <a:lnTo>
                    <a:pt x="544" y="350"/>
                  </a:lnTo>
                  <a:lnTo>
                    <a:pt x="548" y="337"/>
                  </a:lnTo>
                  <a:lnTo>
                    <a:pt x="554" y="324"/>
                  </a:lnTo>
                  <a:lnTo>
                    <a:pt x="560" y="311"/>
                  </a:lnTo>
                  <a:lnTo>
                    <a:pt x="567" y="297"/>
                  </a:lnTo>
                  <a:lnTo>
                    <a:pt x="576" y="284"/>
                  </a:lnTo>
                  <a:lnTo>
                    <a:pt x="593" y="255"/>
                  </a:lnTo>
                  <a:lnTo>
                    <a:pt x="612" y="223"/>
                  </a:lnTo>
                  <a:lnTo>
                    <a:pt x="618" y="216"/>
                  </a:lnTo>
                  <a:lnTo>
                    <a:pt x="624" y="211"/>
                  </a:lnTo>
                  <a:lnTo>
                    <a:pt x="629" y="207"/>
                  </a:lnTo>
                  <a:lnTo>
                    <a:pt x="634" y="205"/>
                  </a:lnTo>
                  <a:lnTo>
                    <a:pt x="639" y="205"/>
                  </a:lnTo>
                  <a:lnTo>
                    <a:pt x="643" y="206"/>
                  </a:lnTo>
                  <a:lnTo>
                    <a:pt x="648" y="207"/>
                  </a:lnTo>
                  <a:lnTo>
                    <a:pt x="652" y="210"/>
                  </a:lnTo>
                  <a:lnTo>
                    <a:pt x="655" y="214"/>
                  </a:lnTo>
                  <a:lnTo>
                    <a:pt x="658" y="220"/>
                  </a:lnTo>
                  <a:lnTo>
                    <a:pt x="661" y="226"/>
                  </a:lnTo>
                  <a:lnTo>
                    <a:pt x="664" y="232"/>
                  </a:lnTo>
                  <a:lnTo>
                    <a:pt x="668" y="247"/>
                  </a:lnTo>
                  <a:lnTo>
                    <a:pt x="672" y="265"/>
                  </a:lnTo>
                  <a:lnTo>
                    <a:pt x="674" y="284"/>
                  </a:lnTo>
                  <a:lnTo>
                    <a:pt x="675" y="303"/>
                  </a:lnTo>
                  <a:lnTo>
                    <a:pt x="675" y="322"/>
                  </a:lnTo>
                  <a:lnTo>
                    <a:pt x="675" y="341"/>
                  </a:lnTo>
                  <a:lnTo>
                    <a:pt x="673" y="357"/>
                  </a:lnTo>
                  <a:lnTo>
                    <a:pt x="669" y="373"/>
                  </a:lnTo>
                  <a:lnTo>
                    <a:pt x="667" y="379"/>
                  </a:lnTo>
                  <a:lnTo>
                    <a:pt x="665" y="384"/>
                  </a:lnTo>
                  <a:lnTo>
                    <a:pt x="663" y="389"/>
                  </a:lnTo>
                  <a:lnTo>
                    <a:pt x="660" y="392"/>
                  </a:lnTo>
                  <a:lnTo>
                    <a:pt x="638" y="409"/>
                  </a:lnTo>
                  <a:lnTo>
                    <a:pt x="611" y="429"/>
                  </a:lnTo>
                  <a:lnTo>
                    <a:pt x="597" y="438"/>
                  </a:lnTo>
                  <a:lnTo>
                    <a:pt x="584" y="446"/>
                  </a:lnTo>
                  <a:lnTo>
                    <a:pt x="570" y="454"/>
                  </a:lnTo>
                  <a:lnTo>
                    <a:pt x="559" y="45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3" name="Freeform 32"/>
            <p:cNvSpPr>
              <a:spLocks noEditPoints="1"/>
            </p:cNvSpPr>
            <p:nvPr userDrawn="1"/>
          </p:nvSpPr>
          <p:spPr bwMode="auto">
            <a:xfrm>
              <a:off x="4062" y="3647"/>
              <a:ext cx="83" cy="116"/>
            </a:xfrm>
            <a:custGeom>
              <a:avLst/>
              <a:gdLst/>
              <a:ahLst/>
              <a:cxnLst>
                <a:cxn ang="0">
                  <a:pos x="481" y="815"/>
                </a:cxn>
                <a:cxn ang="0">
                  <a:pos x="509" y="663"/>
                </a:cxn>
                <a:cxn ang="0">
                  <a:pos x="436" y="697"/>
                </a:cxn>
                <a:cxn ang="0">
                  <a:pos x="285" y="783"/>
                </a:cxn>
                <a:cxn ang="0">
                  <a:pos x="229" y="871"/>
                </a:cxn>
                <a:cxn ang="0">
                  <a:pos x="216" y="828"/>
                </a:cxn>
                <a:cxn ang="0">
                  <a:pos x="189" y="818"/>
                </a:cxn>
                <a:cxn ang="0">
                  <a:pos x="71" y="873"/>
                </a:cxn>
                <a:cxn ang="0">
                  <a:pos x="23" y="825"/>
                </a:cxn>
                <a:cxn ang="0">
                  <a:pos x="132" y="597"/>
                </a:cxn>
                <a:cxn ang="0">
                  <a:pos x="62" y="616"/>
                </a:cxn>
                <a:cxn ang="0">
                  <a:pos x="1" y="600"/>
                </a:cxn>
                <a:cxn ang="0">
                  <a:pos x="31" y="530"/>
                </a:cxn>
                <a:cxn ang="0">
                  <a:pos x="188" y="397"/>
                </a:cxn>
                <a:cxn ang="0">
                  <a:pos x="227" y="283"/>
                </a:cxn>
                <a:cxn ang="0">
                  <a:pos x="62" y="456"/>
                </a:cxn>
                <a:cxn ang="0">
                  <a:pos x="78" y="346"/>
                </a:cxn>
                <a:cxn ang="0">
                  <a:pos x="242" y="3"/>
                </a:cxn>
                <a:cxn ang="0">
                  <a:pos x="317" y="62"/>
                </a:cxn>
                <a:cxn ang="0">
                  <a:pos x="286" y="150"/>
                </a:cxn>
                <a:cxn ang="0">
                  <a:pos x="267" y="272"/>
                </a:cxn>
                <a:cxn ang="0">
                  <a:pos x="321" y="337"/>
                </a:cxn>
                <a:cxn ang="0">
                  <a:pos x="277" y="496"/>
                </a:cxn>
                <a:cxn ang="0">
                  <a:pos x="283" y="622"/>
                </a:cxn>
                <a:cxn ang="0">
                  <a:pos x="320" y="644"/>
                </a:cxn>
                <a:cxn ang="0">
                  <a:pos x="404" y="509"/>
                </a:cxn>
                <a:cxn ang="0">
                  <a:pos x="394" y="473"/>
                </a:cxn>
                <a:cxn ang="0">
                  <a:pos x="366" y="419"/>
                </a:cxn>
                <a:cxn ang="0">
                  <a:pos x="423" y="255"/>
                </a:cxn>
                <a:cxn ang="0">
                  <a:pos x="386" y="191"/>
                </a:cxn>
                <a:cxn ang="0">
                  <a:pos x="459" y="176"/>
                </a:cxn>
                <a:cxn ang="0">
                  <a:pos x="505" y="230"/>
                </a:cxn>
                <a:cxn ang="0">
                  <a:pos x="437" y="405"/>
                </a:cxn>
                <a:cxn ang="0">
                  <a:pos x="514" y="402"/>
                </a:cxn>
                <a:cxn ang="0">
                  <a:pos x="442" y="571"/>
                </a:cxn>
                <a:cxn ang="0">
                  <a:pos x="394" y="637"/>
                </a:cxn>
                <a:cxn ang="0">
                  <a:pos x="400" y="660"/>
                </a:cxn>
                <a:cxn ang="0">
                  <a:pos x="529" y="527"/>
                </a:cxn>
                <a:cxn ang="0">
                  <a:pos x="526" y="279"/>
                </a:cxn>
                <a:cxn ang="0">
                  <a:pos x="544" y="188"/>
                </a:cxn>
                <a:cxn ang="0">
                  <a:pos x="562" y="132"/>
                </a:cxn>
                <a:cxn ang="0">
                  <a:pos x="608" y="223"/>
                </a:cxn>
                <a:cxn ang="0">
                  <a:pos x="598" y="329"/>
                </a:cxn>
                <a:cxn ang="0">
                  <a:pos x="609" y="434"/>
                </a:cxn>
                <a:cxn ang="0">
                  <a:pos x="669" y="554"/>
                </a:cxn>
                <a:cxn ang="0">
                  <a:pos x="627" y="612"/>
                </a:cxn>
                <a:cxn ang="0">
                  <a:pos x="580" y="857"/>
                </a:cxn>
                <a:cxn ang="0">
                  <a:pos x="492" y="930"/>
                </a:cxn>
                <a:cxn ang="0">
                  <a:pos x="466" y="908"/>
                </a:cxn>
                <a:cxn ang="0">
                  <a:pos x="466" y="862"/>
                </a:cxn>
                <a:cxn ang="0">
                  <a:pos x="195" y="805"/>
                </a:cxn>
                <a:cxn ang="0">
                  <a:pos x="103" y="777"/>
                </a:cxn>
                <a:cxn ang="0">
                  <a:pos x="195" y="607"/>
                </a:cxn>
                <a:cxn ang="0">
                  <a:pos x="205" y="695"/>
                </a:cxn>
                <a:cxn ang="0">
                  <a:pos x="118" y="785"/>
                </a:cxn>
                <a:cxn ang="0">
                  <a:pos x="596" y="348"/>
                </a:cxn>
                <a:cxn ang="0">
                  <a:pos x="460" y="43"/>
                </a:cxn>
                <a:cxn ang="0">
                  <a:pos x="467" y="0"/>
                </a:cxn>
                <a:cxn ang="0">
                  <a:pos x="546" y="88"/>
                </a:cxn>
              </a:cxnLst>
              <a:rect l="0" t="0" r="r" b="b"/>
              <a:pathLst>
                <a:path w="670" h="930">
                  <a:moveTo>
                    <a:pt x="466" y="862"/>
                  </a:moveTo>
                  <a:lnTo>
                    <a:pt x="468" y="857"/>
                  </a:lnTo>
                  <a:lnTo>
                    <a:pt x="471" y="852"/>
                  </a:lnTo>
                  <a:lnTo>
                    <a:pt x="474" y="849"/>
                  </a:lnTo>
                  <a:lnTo>
                    <a:pt x="477" y="844"/>
                  </a:lnTo>
                  <a:lnTo>
                    <a:pt x="479" y="840"/>
                  </a:lnTo>
                  <a:lnTo>
                    <a:pt x="481" y="834"/>
                  </a:lnTo>
                  <a:lnTo>
                    <a:pt x="482" y="829"/>
                  </a:lnTo>
                  <a:lnTo>
                    <a:pt x="483" y="824"/>
                  </a:lnTo>
                  <a:lnTo>
                    <a:pt x="482" y="820"/>
                  </a:lnTo>
                  <a:lnTo>
                    <a:pt x="481" y="815"/>
                  </a:lnTo>
                  <a:lnTo>
                    <a:pt x="483" y="801"/>
                  </a:lnTo>
                  <a:lnTo>
                    <a:pt x="489" y="781"/>
                  </a:lnTo>
                  <a:lnTo>
                    <a:pt x="497" y="754"/>
                  </a:lnTo>
                  <a:lnTo>
                    <a:pt x="505" y="726"/>
                  </a:lnTo>
                  <a:lnTo>
                    <a:pt x="508" y="712"/>
                  </a:lnTo>
                  <a:lnTo>
                    <a:pt x="511" y="699"/>
                  </a:lnTo>
                  <a:lnTo>
                    <a:pt x="512" y="687"/>
                  </a:lnTo>
                  <a:lnTo>
                    <a:pt x="512" y="676"/>
                  </a:lnTo>
                  <a:lnTo>
                    <a:pt x="511" y="672"/>
                  </a:lnTo>
                  <a:lnTo>
                    <a:pt x="511" y="668"/>
                  </a:lnTo>
                  <a:lnTo>
                    <a:pt x="509" y="663"/>
                  </a:lnTo>
                  <a:lnTo>
                    <a:pt x="508" y="660"/>
                  </a:lnTo>
                  <a:lnTo>
                    <a:pt x="505" y="658"/>
                  </a:lnTo>
                  <a:lnTo>
                    <a:pt x="502" y="656"/>
                  </a:lnTo>
                  <a:lnTo>
                    <a:pt x="499" y="655"/>
                  </a:lnTo>
                  <a:lnTo>
                    <a:pt x="495" y="655"/>
                  </a:lnTo>
                  <a:lnTo>
                    <a:pt x="485" y="665"/>
                  </a:lnTo>
                  <a:lnTo>
                    <a:pt x="476" y="673"/>
                  </a:lnTo>
                  <a:lnTo>
                    <a:pt x="466" y="680"/>
                  </a:lnTo>
                  <a:lnTo>
                    <a:pt x="457" y="686"/>
                  </a:lnTo>
                  <a:lnTo>
                    <a:pt x="447" y="692"/>
                  </a:lnTo>
                  <a:lnTo>
                    <a:pt x="436" y="697"/>
                  </a:lnTo>
                  <a:lnTo>
                    <a:pt x="425" y="700"/>
                  </a:lnTo>
                  <a:lnTo>
                    <a:pt x="414" y="703"/>
                  </a:lnTo>
                  <a:lnTo>
                    <a:pt x="391" y="707"/>
                  </a:lnTo>
                  <a:lnTo>
                    <a:pt x="368" y="710"/>
                  </a:lnTo>
                  <a:lnTo>
                    <a:pt x="345" y="711"/>
                  </a:lnTo>
                  <a:lnTo>
                    <a:pt x="322" y="713"/>
                  </a:lnTo>
                  <a:lnTo>
                    <a:pt x="316" y="718"/>
                  </a:lnTo>
                  <a:lnTo>
                    <a:pt x="311" y="728"/>
                  </a:lnTo>
                  <a:lnTo>
                    <a:pt x="304" y="738"/>
                  </a:lnTo>
                  <a:lnTo>
                    <a:pt x="297" y="752"/>
                  </a:lnTo>
                  <a:lnTo>
                    <a:pt x="285" y="783"/>
                  </a:lnTo>
                  <a:lnTo>
                    <a:pt x="271" y="814"/>
                  </a:lnTo>
                  <a:lnTo>
                    <a:pt x="265" y="829"/>
                  </a:lnTo>
                  <a:lnTo>
                    <a:pt x="258" y="843"/>
                  </a:lnTo>
                  <a:lnTo>
                    <a:pt x="252" y="854"/>
                  </a:lnTo>
                  <a:lnTo>
                    <a:pt x="245" y="863"/>
                  </a:lnTo>
                  <a:lnTo>
                    <a:pt x="242" y="866"/>
                  </a:lnTo>
                  <a:lnTo>
                    <a:pt x="240" y="870"/>
                  </a:lnTo>
                  <a:lnTo>
                    <a:pt x="237" y="872"/>
                  </a:lnTo>
                  <a:lnTo>
                    <a:pt x="234" y="872"/>
                  </a:lnTo>
                  <a:lnTo>
                    <a:pt x="232" y="872"/>
                  </a:lnTo>
                  <a:lnTo>
                    <a:pt x="229" y="871"/>
                  </a:lnTo>
                  <a:lnTo>
                    <a:pt x="227" y="869"/>
                  </a:lnTo>
                  <a:lnTo>
                    <a:pt x="224" y="864"/>
                  </a:lnTo>
                  <a:lnTo>
                    <a:pt x="218" y="868"/>
                  </a:lnTo>
                  <a:lnTo>
                    <a:pt x="214" y="868"/>
                  </a:lnTo>
                  <a:lnTo>
                    <a:pt x="212" y="868"/>
                  </a:lnTo>
                  <a:lnTo>
                    <a:pt x="211" y="866"/>
                  </a:lnTo>
                  <a:lnTo>
                    <a:pt x="210" y="865"/>
                  </a:lnTo>
                  <a:lnTo>
                    <a:pt x="210" y="863"/>
                  </a:lnTo>
                  <a:lnTo>
                    <a:pt x="210" y="854"/>
                  </a:lnTo>
                  <a:lnTo>
                    <a:pt x="213" y="842"/>
                  </a:lnTo>
                  <a:lnTo>
                    <a:pt x="216" y="828"/>
                  </a:lnTo>
                  <a:lnTo>
                    <a:pt x="217" y="817"/>
                  </a:lnTo>
                  <a:lnTo>
                    <a:pt x="216" y="813"/>
                  </a:lnTo>
                  <a:lnTo>
                    <a:pt x="214" y="810"/>
                  </a:lnTo>
                  <a:lnTo>
                    <a:pt x="210" y="807"/>
                  </a:lnTo>
                  <a:lnTo>
                    <a:pt x="205" y="807"/>
                  </a:lnTo>
                  <a:lnTo>
                    <a:pt x="203" y="803"/>
                  </a:lnTo>
                  <a:lnTo>
                    <a:pt x="200" y="802"/>
                  </a:lnTo>
                  <a:lnTo>
                    <a:pt x="197" y="803"/>
                  </a:lnTo>
                  <a:lnTo>
                    <a:pt x="195" y="805"/>
                  </a:lnTo>
                  <a:lnTo>
                    <a:pt x="190" y="813"/>
                  </a:lnTo>
                  <a:lnTo>
                    <a:pt x="189" y="818"/>
                  </a:lnTo>
                  <a:lnTo>
                    <a:pt x="180" y="821"/>
                  </a:lnTo>
                  <a:lnTo>
                    <a:pt x="171" y="826"/>
                  </a:lnTo>
                  <a:lnTo>
                    <a:pt x="162" y="832"/>
                  </a:lnTo>
                  <a:lnTo>
                    <a:pt x="151" y="839"/>
                  </a:lnTo>
                  <a:lnTo>
                    <a:pt x="131" y="852"/>
                  </a:lnTo>
                  <a:lnTo>
                    <a:pt x="110" y="864"/>
                  </a:lnTo>
                  <a:lnTo>
                    <a:pt x="98" y="869"/>
                  </a:lnTo>
                  <a:lnTo>
                    <a:pt x="88" y="872"/>
                  </a:lnTo>
                  <a:lnTo>
                    <a:pt x="82" y="873"/>
                  </a:lnTo>
                  <a:lnTo>
                    <a:pt x="76" y="873"/>
                  </a:lnTo>
                  <a:lnTo>
                    <a:pt x="71" y="873"/>
                  </a:lnTo>
                  <a:lnTo>
                    <a:pt x="65" y="872"/>
                  </a:lnTo>
                  <a:lnTo>
                    <a:pt x="60" y="871"/>
                  </a:lnTo>
                  <a:lnTo>
                    <a:pt x="54" y="869"/>
                  </a:lnTo>
                  <a:lnTo>
                    <a:pt x="48" y="865"/>
                  </a:lnTo>
                  <a:lnTo>
                    <a:pt x="43" y="862"/>
                  </a:lnTo>
                  <a:lnTo>
                    <a:pt x="38" y="857"/>
                  </a:lnTo>
                  <a:lnTo>
                    <a:pt x="33" y="852"/>
                  </a:lnTo>
                  <a:lnTo>
                    <a:pt x="27" y="846"/>
                  </a:lnTo>
                  <a:lnTo>
                    <a:pt x="22" y="839"/>
                  </a:lnTo>
                  <a:lnTo>
                    <a:pt x="22" y="832"/>
                  </a:lnTo>
                  <a:lnTo>
                    <a:pt x="23" y="825"/>
                  </a:lnTo>
                  <a:lnTo>
                    <a:pt x="25" y="817"/>
                  </a:lnTo>
                  <a:lnTo>
                    <a:pt x="28" y="807"/>
                  </a:lnTo>
                  <a:lnTo>
                    <a:pt x="36" y="789"/>
                  </a:lnTo>
                  <a:lnTo>
                    <a:pt x="45" y="768"/>
                  </a:lnTo>
                  <a:lnTo>
                    <a:pt x="69" y="723"/>
                  </a:lnTo>
                  <a:lnTo>
                    <a:pt x="94" y="676"/>
                  </a:lnTo>
                  <a:lnTo>
                    <a:pt x="106" y="655"/>
                  </a:lnTo>
                  <a:lnTo>
                    <a:pt x="116" y="634"/>
                  </a:lnTo>
                  <a:lnTo>
                    <a:pt x="124" y="617"/>
                  </a:lnTo>
                  <a:lnTo>
                    <a:pt x="131" y="602"/>
                  </a:lnTo>
                  <a:lnTo>
                    <a:pt x="132" y="597"/>
                  </a:lnTo>
                  <a:lnTo>
                    <a:pt x="133" y="592"/>
                  </a:lnTo>
                  <a:lnTo>
                    <a:pt x="133" y="588"/>
                  </a:lnTo>
                  <a:lnTo>
                    <a:pt x="132" y="585"/>
                  </a:lnTo>
                  <a:lnTo>
                    <a:pt x="130" y="583"/>
                  </a:lnTo>
                  <a:lnTo>
                    <a:pt x="126" y="582"/>
                  </a:lnTo>
                  <a:lnTo>
                    <a:pt x="121" y="583"/>
                  </a:lnTo>
                  <a:lnTo>
                    <a:pt x="116" y="585"/>
                  </a:lnTo>
                  <a:lnTo>
                    <a:pt x="100" y="595"/>
                  </a:lnTo>
                  <a:lnTo>
                    <a:pt x="86" y="603"/>
                  </a:lnTo>
                  <a:lnTo>
                    <a:pt x="73" y="611"/>
                  </a:lnTo>
                  <a:lnTo>
                    <a:pt x="62" y="616"/>
                  </a:lnTo>
                  <a:lnTo>
                    <a:pt x="50" y="620"/>
                  </a:lnTo>
                  <a:lnTo>
                    <a:pt x="41" y="622"/>
                  </a:lnTo>
                  <a:lnTo>
                    <a:pt x="33" y="624"/>
                  </a:lnTo>
                  <a:lnTo>
                    <a:pt x="26" y="624"/>
                  </a:lnTo>
                  <a:lnTo>
                    <a:pt x="20" y="623"/>
                  </a:lnTo>
                  <a:lnTo>
                    <a:pt x="15" y="621"/>
                  </a:lnTo>
                  <a:lnTo>
                    <a:pt x="10" y="619"/>
                  </a:lnTo>
                  <a:lnTo>
                    <a:pt x="6" y="615"/>
                  </a:lnTo>
                  <a:lnTo>
                    <a:pt x="4" y="611"/>
                  </a:lnTo>
                  <a:lnTo>
                    <a:pt x="2" y="605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89"/>
                  </a:lnTo>
                  <a:lnTo>
                    <a:pt x="1" y="583"/>
                  </a:lnTo>
                  <a:lnTo>
                    <a:pt x="3" y="576"/>
                  </a:lnTo>
                  <a:lnTo>
                    <a:pt x="4" y="570"/>
                  </a:lnTo>
                  <a:lnTo>
                    <a:pt x="10" y="558"/>
                  </a:lnTo>
                  <a:lnTo>
                    <a:pt x="16" y="546"/>
                  </a:lnTo>
                  <a:lnTo>
                    <a:pt x="19" y="541"/>
                  </a:lnTo>
                  <a:lnTo>
                    <a:pt x="23" y="537"/>
                  </a:lnTo>
                  <a:lnTo>
                    <a:pt x="27" y="533"/>
                  </a:lnTo>
                  <a:lnTo>
                    <a:pt x="31" y="530"/>
                  </a:lnTo>
                  <a:lnTo>
                    <a:pt x="36" y="528"/>
                  </a:lnTo>
                  <a:lnTo>
                    <a:pt x="40" y="527"/>
                  </a:lnTo>
                  <a:lnTo>
                    <a:pt x="44" y="527"/>
                  </a:lnTo>
                  <a:lnTo>
                    <a:pt x="48" y="527"/>
                  </a:lnTo>
                  <a:lnTo>
                    <a:pt x="74" y="504"/>
                  </a:lnTo>
                  <a:lnTo>
                    <a:pt x="107" y="478"/>
                  </a:lnTo>
                  <a:lnTo>
                    <a:pt x="123" y="464"/>
                  </a:lnTo>
                  <a:lnTo>
                    <a:pt x="140" y="448"/>
                  </a:lnTo>
                  <a:lnTo>
                    <a:pt x="158" y="431"/>
                  </a:lnTo>
                  <a:lnTo>
                    <a:pt x="173" y="415"/>
                  </a:lnTo>
                  <a:lnTo>
                    <a:pt x="188" y="397"/>
                  </a:lnTo>
                  <a:lnTo>
                    <a:pt x="201" y="380"/>
                  </a:lnTo>
                  <a:lnTo>
                    <a:pt x="207" y="370"/>
                  </a:lnTo>
                  <a:lnTo>
                    <a:pt x="212" y="361"/>
                  </a:lnTo>
                  <a:lnTo>
                    <a:pt x="217" y="352"/>
                  </a:lnTo>
                  <a:lnTo>
                    <a:pt x="221" y="342"/>
                  </a:lnTo>
                  <a:lnTo>
                    <a:pt x="223" y="333"/>
                  </a:lnTo>
                  <a:lnTo>
                    <a:pt x="227" y="323"/>
                  </a:lnTo>
                  <a:lnTo>
                    <a:pt x="228" y="313"/>
                  </a:lnTo>
                  <a:lnTo>
                    <a:pt x="229" y="303"/>
                  </a:lnTo>
                  <a:lnTo>
                    <a:pt x="228" y="294"/>
                  </a:lnTo>
                  <a:lnTo>
                    <a:pt x="227" y="283"/>
                  </a:lnTo>
                  <a:lnTo>
                    <a:pt x="223" y="274"/>
                  </a:lnTo>
                  <a:lnTo>
                    <a:pt x="220" y="264"/>
                  </a:lnTo>
                  <a:lnTo>
                    <a:pt x="213" y="272"/>
                  </a:lnTo>
                  <a:lnTo>
                    <a:pt x="196" y="295"/>
                  </a:lnTo>
                  <a:lnTo>
                    <a:pt x="172" y="328"/>
                  </a:lnTo>
                  <a:lnTo>
                    <a:pt x="144" y="365"/>
                  </a:lnTo>
                  <a:lnTo>
                    <a:pt x="115" y="401"/>
                  </a:lnTo>
                  <a:lnTo>
                    <a:pt x="88" y="433"/>
                  </a:lnTo>
                  <a:lnTo>
                    <a:pt x="76" y="445"/>
                  </a:lnTo>
                  <a:lnTo>
                    <a:pt x="66" y="453"/>
                  </a:lnTo>
                  <a:lnTo>
                    <a:pt x="62" y="456"/>
                  </a:lnTo>
                  <a:lnTo>
                    <a:pt x="58" y="457"/>
                  </a:lnTo>
                  <a:lnTo>
                    <a:pt x="54" y="458"/>
                  </a:lnTo>
                  <a:lnTo>
                    <a:pt x="52" y="457"/>
                  </a:lnTo>
                  <a:lnTo>
                    <a:pt x="51" y="439"/>
                  </a:lnTo>
                  <a:lnTo>
                    <a:pt x="52" y="421"/>
                  </a:lnTo>
                  <a:lnTo>
                    <a:pt x="53" y="412"/>
                  </a:lnTo>
                  <a:lnTo>
                    <a:pt x="57" y="400"/>
                  </a:lnTo>
                  <a:lnTo>
                    <a:pt x="61" y="389"/>
                  </a:lnTo>
                  <a:lnTo>
                    <a:pt x="68" y="376"/>
                  </a:lnTo>
                  <a:lnTo>
                    <a:pt x="71" y="363"/>
                  </a:lnTo>
                  <a:lnTo>
                    <a:pt x="78" y="346"/>
                  </a:lnTo>
                  <a:lnTo>
                    <a:pt x="88" y="323"/>
                  </a:lnTo>
                  <a:lnTo>
                    <a:pt x="99" y="297"/>
                  </a:lnTo>
                  <a:lnTo>
                    <a:pt x="126" y="238"/>
                  </a:lnTo>
                  <a:lnTo>
                    <a:pt x="158" y="174"/>
                  </a:lnTo>
                  <a:lnTo>
                    <a:pt x="188" y="111"/>
                  </a:lnTo>
                  <a:lnTo>
                    <a:pt x="214" y="60"/>
                  </a:lnTo>
                  <a:lnTo>
                    <a:pt x="232" y="22"/>
                  </a:lnTo>
                  <a:lnTo>
                    <a:pt x="237" y="8"/>
                  </a:lnTo>
                  <a:lnTo>
                    <a:pt x="238" y="6"/>
                  </a:lnTo>
                  <a:lnTo>
                    <a:pt x="240" y="4"/>
                  </a:lnTo>
                  <a:lnTo>
                    <a:pt x="242" y="3"/>
                  </a:lnTo>
                  <a:lnTo>
                    <a:pt x="245" y="3"/>
                  </a:lnTo>
                  <a:lnTo>
                    <a:pt x="254" y="4"/>
                  </a:lnTo>
                  <a:lnTo>
                    <a:pt x="263" y="7"/>
                  </a:lnTo>
                  <a:lnTo>
                    <a:pt x="273" y="12"/>
                  </a:lnTo>
                  <a:lnTo>
                    <a:pt x="284" y="18"/>
                  </a:lnTo>
                  <a:lnTo>
                    <a:pt x="294" y="28"/>
                  </a:lnTo>
                  <a:lnTo>
                    <a:pt x="304" y="37"/>
                  </a:lnTo>
                  <a:lnTo>
                    <a:pt x="308" y="43"/>
                  </a:lnTo>
                  <a:lnTo>
                    <a:pt x="311" y="49"/>
                  </a:lnTo>
                  <a:lnTo>
                    <a:pt x="314" y="56"/>
                  </a:lnTo>
                  <a:lnTo>
                    <a:pt x="317" y="62"/>
                  </a:lnTo>
                  <a:lnTo>
                    <a:pt x="319" y="69"/>
                  </a:lnTo>
                  <a:lnTo>
                    <a:pt x="320" y="76"/>
                  </a:lnTo>
                  <a:lnTo>
                    <a:pt x="320" y="83"/>
                  </a:lnTo>
                  <a:lnTo>
                    <a:pt x="320" y="91"/>
                  </a:lnTo>
                  <a:lnTo>
                    <a:pt x="318" y="99"/>
                  </a:lnTo>
                  <a:lnTo>
                    <a:pt x="316" y="107"/>
                  </a:lnTo>
                  <a:lnTo>
                    <a:pt x="312" y="116"/>
                  </a:lnTo>
                  <a:lnTo>
                    <a:pt x="308" y="124"/>
                  </a:lnTo>
                  <a:lnTo>
                    <a:pt x="302" y="132"/>
                  </a:lnTo>
                  <a:lnTo>
                    <a:pt x="294" y="140"/>
                  </a:lnTo>
                  <a:lnTo>
                    <a:pt x="286" y="150"/>
                  </a:lnTo>
                  <a:lnTo>
                    <a:pt x="276" y="158"/>
                  </a:lnTo>
                  <a:lnTo>
                    <a:pt x="271" y="167"/>
                  </a:lnTo>
                  <a:lnTo>
                    <a:pt x="267" y="178"/>
                  </a:lnTo>
                  <a:lnTo>
                    <a:pt x="265" y="189"/>
                  </a:lnTo>
                  <a:lnTo>
                    <a:pt x="263" y="201"/>
                  </a:lnTo>
                  <a:lnTo>
                    <a:pt x="261" y="213"/>
                  </a:lnTo>
                  <a:lnTo>
                    <a:pt x="261" y="224"/>
                  </a:lnTo>
                  <a:lnTo>
                    <a:pt x="261" y="237"/>
                  </a:lnTo>
                  <a:lnTo>
                    <a:pt x="262" y="249"/>
                  </a:lnTo>
                  <a:lnTo>
                    <a:pt x="264" y="261"/>
                  </a:lnTo>
                  <a:lnTo>
                    <a:pt x="267" y="272"/>
                  </a:lnTo>
                  <a:lnTo>
                    <a:pt x="272" y="283"/>
                  </a:lnTo>
                  <a:lnTo>
                    <a:pt x="278" y="293"/>
                  </a:lnTo>
                  <a:lnTo>
                    <a:pt x="285" y="301"/>
                  </a:lnTo>
                  <a:lnTo>
                    <a:pt x="293" y="308"/>
                  </a:lnTo>
                  <a:lnTo>
                    <a:pt x="297" y="312"/>
                  </a:lnTo>
                  <a:lnTo>
                    <a:pt x="303" y="314"/>
                  </a:lnTo>
                  <a:lnTo>
                    <a:pt x="308" y="318"/>
                  </a:lnTo>
                  <a:lnTo>
                    <a:pt x="314" y="319"/>
                  </a:lnTo>
                  <a:lnTo>
                    <a:pt x="317" y="325"/>
                  </a:lnTo>
                  <a:lnTo>
                    <a:pt x="319" y="331"/>
                  </a:lnTo>
                  <a:lnTo>
                    <a:pt x="321" y="337"/>
                  </a:lnTo>
                  <a:lnTo>
                    <a:pt x="322" y="344"/>
                  </a:lnTo>
                  <a:lnTo>
                    <a:pt x="322" y="352"/>
                  </a:lnTo>
                  <a:lnTo>
                    <a:pt x="321" y="360"/>
                  </a:lnTo>
                  <a:lnTo>
                    <a:pt x="320" y="368"/>
                  </a:lnTo>
                  <a:lnTo>
                    <a:pt x="318" y="377"/>
                  </a:lnTo>
                  <a:lnTo>
                    <a:pt x="313" y="394"/>
                  </a:lnTo>
                  <a:lnTo>
                    <a:pt x="307" y="413"/>
                  </a:lnTo>
                  <a:lnTo>
                    <a:pt x="298" y="433"/>
                  </a:lnTo>
                  <a:lnTo>
                    <a:pt x="291" y="453"/>
                  </a:lnTo>
                  <a:lnTo>
                    <a:pt x="284" y="474"/>
                  </a:lnTo>
                  <a:lnTo>
                    <a:pt x="277" y="496"/>
                  </a:lnTo>
                  <a:lnTo>
                    <a:pt x="270" y="516"/>
                  </a:lnTo>
                  <a:lnTo>
                    <a:pt x="266" y="538"/>
                  </a:lnTo>
                  <a:lnTo>
                    <a:pt x="264" y="549"/>
                  </a:lnTo>
                  <a:lnTo>
                    <a:pt x="264" y="560"/>
                  </a:lnTo>
                  <a:lnTo>
                    <a:pt x="263" y="570"/>
                  </a:lnTo>
                  <a:lnTo>
                    <a:pt x="264" y="581"/>
                  </a:lnTo>
                  <a:lnTo>
                    <a:pt x="266" y="591"/>
                  </a:lnTo>
                  <a:lnTo>
                    <a:pt x="268" y="601"/>
                  </a:lnTo>
                  <a:lnTo>
                    <a:pt x="271" y="612"/>
                  </a:lnTo>
                  <a:lnTo>
                    <a:pt x="276" y="621"/>
                  </a:lnTo>
                  <a:lnTo>
                    <a:pt x="283" y="622"/>
                  </a:lnTo>
                  <a:lnTo>
                    <a:pt x="288" y="624"/>
                  </a:lnTo>
                  <a:lnTo>
                    <a:pt x="292" y="627"/>
                  </a:lnTo>
                  <a:lnTo>
                    <a:pt x="296" y="630"/>
                  </a:lnTo>
                  <a:lnTo>
                    <a:pt x="302" y="640"/>
                  </a:lnTo>
                  <a:lnTo>
                    <a:pt x="305" y="647"/>
                  </a:lnTo>
                  <a:lnTo>
                    <a:pt x="306" y="650"/>
                  </a:lnTo>
                  <a:lnTo>
                    <a:pt x="308" y="652"/>
                  </a:lnTo>
                  <a:lnTo>
                    <a:pt x="310" y="653"/>
                  </a:lnTo>
                  <a:lnTo>
                    <a:pt x="313" y="652"/>
                  </a:lnTo>
                  <a:lnTo>
                    <a:pt x="316" y="649"/>
                  </a:lnTo>
                  <a:lnTo>
                    <a:pt x="320" y="644"/>
                  </a:lnTo>
                  <a:lnTo>
                    <a:pt x="326" y="636"/>
                  </a:lnTo>
                  <a:lnTo>
                    <a:pt x="333" y="625"/>
                  </a:lnTo>
                  <a:lnTo>
                    <a:pt x="334" y="620"/>
                  </a:lnTo>
                  <a:lnTo>
                    <a:pt x="335" y="614"/>
                  </a:lnTo>
                  <a:lnTo>
                    <a:pt x="337" y="608"/>
                  </a:lnTo>
                  <a:lnTo>
                    <a:pt x="340" y="601"/>
                  </a:lnTo>
                  <a:lnTo>
                    <a:pt x="348" y="589"/>
                  </a:lnTo>
                  <a:lnTo>
                    <a:pt x="357" y="575"/>
                  </a:lnTo>
                  <a:lnTo>
                    <a:pt x="377" y="547"/>
                  </a:lnTo>
                  <a:lnTo>
                    <a:pt x="397" y="521"/>
                  </a:lnTo>
                  <a:lnTo>
                    <a:pt x="404" y="509"/>
                  </a:lnTo>
                  <a:lnTo>
                    <a:pt x="411" y="498"/>
                  </a:lnTo>
                  <a:lnTo>
                    <a:pt x="413" y="494"/>
                  </a:lnTo>
                  <a:lnTo>
                    <a:pt x="414" y="488"/>
                  </a:lnTo>
                  <a:lnTo>
                    <a:pt x="415" y="485"/>
                  </a:lnTo>
                  <a:lnTo>
                    <a:pt x="415" y="481"/>
                  </a:lnTo>
                  <a:lnTo>
                    <a:pt x="414" y="478"/>
                  </a:lnTo>
                  <a:lnTo>
                    <a:pt x="412" y="476"/>
                  </a:lnTo>
                  <a:lnTo>
                    <a:pt x="410" y="474"/>
                  </a:lnTo>
                  <a:lnTo>
                    <a:pt x="406" y="473"/>
                  </a:lnTo>
                  <a:lnTo>
                    <a:pt x="401" y="473"/>
                  </a:lnTo>
                  <a:lnTo>
                    <a:pt x="394" y="473"/>
                  </a:lnTo>
                  <a:lnTo>
                    <a:pt x="386" y="474"/>
                  </a:lnTo>
                  <a:lnTo>
                    <a:pt x="378" y="476"/>
                  </a:lnTo>
                  <a:lnTo>
                    <a:pt x="371" y="474"/>
                  </a:lnTo>
                  <a:lnTo>
                    <a:pt x="366" y="472"/>
                  </a:lnTo>
                  <a:lnTo>
                    <a:pt x="363" y="468"/>
                  </a:lnTo>
                  <a:lnTo>
                    <a:pt x="361" y="464"/>
                  </a:lnTo>
                  <a:lnTo>
                    <a:pt x="359" y="457"/>
                  </a:lnTo>
                  <a:lnTo>
                    <a:pt x="359" y="451"/>
                  </a:lnTo>
                  <a:lnTo>
                    <a:pt x="360" y="444"/>
                  </a:lnTo>
                  <a:lnTo>
                    <a:pt x="361" y="437"/>
                  </a:lnTo>
                  <a:lnTo>
                    <a:pt x="366" y="419"/>
                  </a:lnTo>
                  <a:lnTo>
                    <a:pt x="374" y="400"/>
                  </a:lnTo>
                  <a:lnTo>
                    <a:pt x="382" y="381"/>
                  </a:lnTo>
                  <a:lnTo>
                    <a:pt x="391" y="360"/>
                  </a:lnTo>
                  <a:lnTo>
                    <a:pt x="401" y="339"/>
                  </a:lnTo>
                  <a:lnTo>
                    <a:pt x="409" y="319"/>
                  </a:lnTo>
                  <a:lnTo>
                    <a:pt x="416" y="300"/>
                  </a:lnTo>
                  <a:lnTo>
                    <a:pt x="422" y="282"/>
                  </a:lnTo>
                  <a:lnTo>
                    <a:pt x="423" y="275"/>
                  </a:lnTo>
                  <a:lnTo>
                    <a:pt x="424" y="268"/>
                  </a:lnTo>
                  <a:lnTo>
                    <a:pt x="424" y="262"/>
                  </a:lnTo>
                  <a:lnTo>
                    <a:pt x="423" y="255"/>
                  </a:lnTo>
                  <a:lnTo>
                    <a:pt x="421" y="250"/>
                  </a:lnTo>
                  <a:lnTo>
                    <a:pt x="417" y="247"/>
                  </a:lnTo>
                  <a:lnTo>
                    <a:pt x="412" y="244"/>
                  </a:lnTo>
                  <a:lnTo>
                    <a:pt x="407" y="242"/>
                  </a:lnTo>
                  <a:lnTo>
                    <a:pt x="399" y="233"/>
                  </a:lnTo>
                  <a:lnTo>
                    <a:pt x="392" y="224"/>
                  </a:lnTo>
                  <a:lnTo>
                    <a:pt x="387" y="216"/>
                  </a:lnTo>
                  <a:lnTo>
                    <a:pt x="385" y="209"/>
                  </a:lnTo>
                  <a:lnTo>
                    <a:pt x="384" y="203"/>
                  </a:lnTo>
                  <a:lnTo>
                    <a:pt x="384" y="196"/>
                  </a:lnTo>
                  <a:lnTo>
                    <a:pt x="386" y="191"/>
                  </a:lnTo>
                  <a:lnTo>
                    <a:pt x="389" y="186"/>
                  </a:lnTo>
                  <a:lnTo>
                    <a:pt x="393" y="183"/>
                  </a:lnTo>
                  <a:lnTo>
                    <a:pt x="399" y="180"/>
                  </a:lnTo>
                  <a:lnTo>
                    <a:pt x="405" y="177"/>
                  </a:lnTo>
                  <a:lnTo>
                    <a:pt x="411" y="175"/>
                  </a:lnTo>
                  <a:lnTo>
                    <a:pt x="418" y="174"/>
                  </a:lnTo>
                  <a:lnTo>
                    <a:pt x="426" y="173"/>
                  </a:lnTo>
                  <a:lnTo>
                    <a:pt x="434" y="173"/>
                  </a:lnTo>
                  <a:lnTo>
                    <a:pt x="442" y="173"/>
                  </a:lnTo>
                  <a:lnTo>
                    <a:pt x="451" y="174"/>
                  </a:lnTo>
                  <a:lnTo>
                    <a:pt x="459" y="176"/>
                  </a:lnTo>
                  <a:lnTo>
                    <a:pt x="466" y="178"/>
                  </a:lnTo>
                  <a:lnTo>
                    <a:pt x="475" y="180"/>
                  </a:lnTo>
                  <a:lnTo>
                    <a:pt x="481" y="184"/>
                  </a:lnTo>
                  <a:lnTo>
                    <a:pt x="488" y="187"/>
                  </a:lnTo>
                  <a:lnTo>
                    <a:pt x="494" y="192"/>
                  </a:lnTo>
                  <a:lnTo>
                    <a:pt x="499" y="196"/>
                  </a:lnTo>
                  <a:lnTo>
                    <a:pt x="502" y="203"/>
                  </a:lnTo>
                  <a:lnTo>
                    <a:pt x="505" y="209"/>
                  </a:lnTo>
                  <a:lnTo>
                    <a:pt x="506" y="215"/>
                  </a:lnTo>
                  <a:lnTo>
                    <a:pt x="506" y="222"/>
                  </a:lnTo>
                  <a:lnTo>
                    <a:pt x="505" y="230"/>
                  </a:lnTo>
                  <a:lnTo>
                    <a:pt x="502" y="238"/>
                  </a:lnTo>
                  <a:lnTo>
                    <a:pt x="497" y="246"/>
                  </a:lnTo>
                  <a:lnTo>
                    <a:pt x="489" y="255"/>
                  </a:lnTo>
                  <a:lnTo>
                    <a:pt x="486" y="262"/>
                  </a:lnTo>
                  <a:lnTo>
                    <a:pt x="479" y="279"/>
                  </a:lnTo>
                  <a:lnTo>
                    <a:pt x="470" y="304"/>
                  </a:lnTo>
                  <a:lnTo>
                    <a:pt x="458" y="333"/>
                  </a:lnTo>
                  <a:lnTo>
                    <a:pt x="448" y="361"/>
                  </a:lnTo>
                  <a:lnTo>
                    <a:pt x="440" y="387"/>
                  </a:lnTo>
                  <a:lnTo>
                    <a:pt x="438" y="396"/>
                  </a:lnTo>
                  <a:lnTo>
                    <a:pt x="437" y="405"/>
                  </a:lnTo>
                  <a:lnTo>
                    <a:pt x="437" y="408"/>
                  </a:lnTo>
                  <a:lnTo>
                    <a:pt x="437" y="411"/>
                  </a:lnTo>
                  <a:lnTo>
                    <a:pt x="438" y="412"/>
                  </a:lnTo>
                  <a:lnTo>
                    <a:pt x="439" y="413"/>
                  </a:lnTo>
                  <a:lnTo>
                    <a:pt x="456" y="408"/>
                  </a:lnTo>
                  <a:lnTo>
                    <a:pt x="471" y="404"/>
                  </a:lnTo>
                  <a:lnTo>
                    <a:pt x="482" y="400"/>
                  </a:lnTo>
                  <a:lnTo>
                    <a:pt x="494" y="399"/>
                  </a:lnTo>
                  <a:lnTo>
                    <a:pt x="502" y="399"/>
                  </a:lnTo>
                  <a:lnTo>
                    <a:pt x="509" y="400"/>
                  </a:lnTo>
                  <a:lnTo>
                    <a:pt x="514" y="402"/>
                  </a:lnTo>
                  <a:lnTo>
                    <a:pt x="519" y="406"/>
                  </a:lnTo>
                  <a:lnTo>
                    <a:pt x="521" y="411"/>
                  </a:lnTo>
                  <a:lnTo>
                    <a:pt x="522" y="415"/>
                  </a:lnTo>
                  <a:lnTo>
                    <a:pt x="522" y="421"/>
                  </a:lnTo>
                  <a:lnTo>
                    <a:pt x="522" y="427"/>
                  </a:lnTo>
                  <a:lnTo>
                    <a:pt x="516" y="443"/>
                  </a:lnTo>
                  <a:lnTo>
                    <a:pt x="509" y="459"/>
                  </a:lnTo>
                  <a:lnTo>
                    <a:pt x="487" y="498"/>
                  </a:lnTo>
                  <a:lnTo>
                    <a:pt x="463" y="536"/>
                  </a:lnTo>
                  <a:lnTo>
                    <a:pt x="452" y="555"/>
                  </a:lnTo>
                  <a:lnTo>
                    <a:pt x="442" y="571"/>
                  </a:lnTo>
                  <a:lnTo>
                    <a:pt x="439" y="580"/>
                  </a:lnTo>
                  <a:lnTo>
                    <a:pt x="436" y="586"/>
                  </a:lnTo>
                  <a:lnTo>
                    <a:pt x="434" y="592"/>
                  </a:lnTo>
                  <a:lnTo>
                    <a:pt x="433" y="598"/>
                  </a:lnTo>
                  <a:lnTo>
                    <a:pt x="430" y="603"/>
                  </a:lnTo>
                  <a:lnTo>
                    <a:pt x="427" y="609"/>
                  </a:lnTo>
                  <a:lnTo>
                    <a:pt x="424" y="614"/>
                  </a:lnTo>
                  <a:lnTo>
                    <a:pt x="419" y="618"/>
                  </a:lnTo>
                  <a:lnTo>
                    <a:pt x="412" y="625"/>
                  </a:lnTo>
                  <a:lnTo>
                    <a:pt x="403" y="630"/>
                  </a:lnTo>
                  <a:lnTo>
                    <a:pt x="394" y="637"/>
                  </a:lnTo>
                  <a:lnTo>
                    <a:pt x="385" y="642"/>
                  </a:lnTo>
                  <a:lnTo>
                    <a:pt x="376" y="648"/>
                  </a:lnTo>
                  <a:lnTo>
                    <a:pt x="367" y="656"/>
                  </a:lnTo>
                  <a:lnTo>
                    <a:pt x="369" y="659"/>
                  </a:lnTo>
                  <a:lnTo>
                    <a:pt x="371" y="662"/>
                  </a:lnTo>
                  <a:lnTo>
                    <a:pt x="375" y="665"/>
                  </a:lnTo>
                  <a:lnTo>
                    <a:pt x="379" y="666"/>
                  </a:lnTo>
                  <a:lnTo>
                    <a:pt x="384" y="666"/>
                  </a:lnTo>
                  <a:lnTo>
                    <a:pt x="388" y="665"/>
                  </a:lnTo>
                  <a:lnTo>
                    <a:pt x="394" y="662"/>
                  </a:lnTo>
                  <a:lnTo>
                    <a:pt x="400" y="660"/>
                  </a:lnTo>
                  <a:lnTo>
                    <a:pt x="413" y="653"/>
                  </a:lnTo>
                  <a:lnTo>
                    <a:pt x="427" y="644"/>
                  </a:lnTo>
                  <a:lnTo>
                    <a:pt x="441" y="632"/>
                  </a:lnTo>
                  <a:lnTo>
                    <a:pt x="456" y="619"/>
                  </a:lnTo>
                  <a:lnTo>
                    <a:pt x="471" y="605"/>
                  </a:lnTo>
                  <a:lnTo>
                    <a:pt x="484" y="591"/>
                  </a:lnTo>
                  <a:lnTo>
                    <a:pt x="497" y="575"/>
                  </a:lnTo>
                  <a:lnTo>
                    <a:pt x="509" y="561"/>
                  </a:lnTo>
                  <a:lnTo>
                    <a:pt x="519" y="546"/>
                  </a:lnTo>
                  <a:lnTo>
                    <a:pt x="526" y="533"/>
                  </a:lnTo>
                  <a:lnTo>
                    <a:pt x="529" y="527"/>
                  </a:lnTo>
                  <a:lnTo>
                    <a:pt x="531" y="521"/>
                  </a:lnTo>
                  <a:lnTo>
                    <a:pt x="533" y="515"/>
                  </a:lnTo>
                  <a:lnTo>
                    <a:pt x="533" y="510"/>
                  </a:lnTo>
                  <a:lnTo>
                    <a:pt x="535" y="506"/>
                  </a:lnTo>
                  <a:lnTo>
                    <a:pt x="536" y="497"/>
                  </a:lnTo>
                  <a:lnTo>
                    <a:pt x="536" y="483"/>
                  </a:lnTo>
                  <a:lnTo>
                    <a:pt x="536" y="467"/>
                  </a:lnTo>
                  <a:lnTo>
                    <a:pt x="534" y="423"/>
                  </a:lnTo>
                  <a:lnTo>
                    <a:pt x="532" y="375"/>
                  </a:lnTo>
                  <a:lnTo>
                    <a:pt x="529" y="325"/>
                  </a:lnTo>
                  <a:lnTo>
                    <a:pt x="526" y="279"/>
                  </a:lnTo>
                  <a:lnTo>
                    <a:pt x="525" y="245"/>
                  </a:lnTo>
                  <a:lnTo>
                    <a:pt x="525" y="225"/>
                  </a:lnTo>
                  <a:lnTo>
                    <a:pt x="528" y="218"/>
                  </a:lnTo>
                  <a:lnTo>
                    <a:pt x="531" y="209"/>
                  </a:lnTo>
                  <a:lnTo>
                    <a:pt x="532" y="199"/>
                  </a:lnTo>
                  <a:lnTo>
                    <a:pt x="533" y="190"/>
                  </a:lnTo>
                  <a:lnTo>
                    <a:pt x="534" y="184"/>
                  </a:lnTo>
                  <a:lnTo>
                    <a:pt x="535" y="181"/>
                  </a:lnTo>
                  <a:lnTo>
                    <a:pt x="537" y="183"/>
                  </a:lnTo>
                  <a:lnTo>
                    <a:pt x="540" y="190"/>
                  </a:lnTo>
                  <a:lnTo>
                    <a:pt x="544" y="188"/>
                  </a:lnTo>
                  <a:lnTo>
                    <a:pt x="546" y="183"/>
                  </a:lnTo>
                  <a:lnTo>
                    <a:pt x="547" y="178"/>
                  </a:lnTo>
                  <a:lnTo>
                    <a:pt x="549" y="170"/>
                  </a:lnTo>
                  <a:lnTo>
                    <a:pt x="551" y="155"/>
                  </a:lnTo>
                  <a:lnTo>
                    <a:pt x="553" y="139"/>
                  </a:lnTo>
                  <a:lnTo>
                    <a:pt x="554" y="133"/>
                  </a:lnTo>
                  <a:lnTo>
                    <a:pt x="555" y="129"/>
                  </a:lnTo>
                  <a:lnTo>
                    <a:pt x="556" y="126"/>
                  </a:lnTo>
                  <a:lnTo>
                    <a:pt x="558" y="125"/>
                  </a:lnTo>
                  <a:lnTo>
                    <a:pt x="560" y="127"/>
                  </a:lnTo>
                  <a:lnTo>
                    <a:pt x="562" y="132"/>
                  </a:lnTo>
                  <a:lnTo>
                    <a:pt x="565" y="140"/>
                  </a:lnTo>
                  <a:lnTo>
                    <a:pt x="570" y="154"/>
                  </a:lnTo>
                  <a:lnTo>
                    <a:pt x="574" y="155"/>
                  </a:lnTo>
                  <a:lnTo>
                    <a:pt x="578" y="157"/>
                  </a:lnTo>
                  <a:lnTo>
                    <a:pt x="582" y="160"/>
                  </a:lnTo>
                  <a:lnTo>
                    <a:pt x="585" y="163"/>
                  </a:lnTo>
                  <a:lnTo>
                    <a:pt x="592" y="173"/>
                  </a:lnTo>
                  <a:lnTo>
                    <a:pt x="598" y="183"/>
                  </a:lnTo>
                  <a:lnTo>
                    <a:pt x="602" y="195"/>
                  </a:lnTo>
                  <a:lnTo>
                    <a:pt x="605" y="209"/>
                  </a:lnTo>
                  <a:lnTo>
                    <a:pt x="608" y="223"/>
                  </a:lnTo>
                  <a:lnTo>
                    <a:pt x="610" y="238"/>
                  </a:lnTo>
                  <a:lnTo>
                    <a:pt x="611" y="253"/>
                  </a:lnTo>
                  <a:lnTo>
                    <a:pt x="611" y="269"/>
                  </a:lnTo>
                  <a:lnTo>
                    <a:pt x="610" y="283"/>
                  </a:lnTo>
                  <a:lnTo>
                    <a:pt x="610" y="297"/>
                  </a:lnTo>
                  <a:lnTo>
                    <a:pt x="608" y="309"/>
                  </a:lnTo>
                  <a:lnTo>
                    <a:pt x="606" y="321"/>
                  </a:lnTo>
                  <a:lnTo>
                    <a:pt x="604" y="330"/>
                  </a:lnTo>
                  <a:lnTo>
                    <a:pt x="601" y="337"/>
                  </a:lnTo>
                  <a:lnTo>
                    <a:pt x="600" y="331"/>
                  </a:lnTo>
                  <a:lnTo>
                    <a:pt x="598" y="329"/>
                  </a:lnTo>
                  <a:lnTo>
                    <a:pt x="597" y="330"/>
                  </a:lnTo>
                  <a:lnTo>
                    <a:pt x="597" y="334"/>
                  </a:lnTo>
                  <a:lnTo>
                    <a:pt x="596" y="348"/>
                  </a:lnTo>
                  <a:lnTo>
                    <a:pt x="597" y="363"/>
                  </a:lnTo>
                  <a:lnTo>
                    <a:pt x="597" y="376"/>
                  </a:lnTo>
                  <a:lnTo>
                    <a:pt x="598" y="380"/>
                  </a:lnTo>
                  <a:lnTo>
                    <a:pt x="600" y="370"/>
                  </a:lnTo>
                  <a:lnTo>
                    <a:pt x="601" y="340"/>
                  </a:lnTo>
                  <a:lnTo>
                    <a:pt x="605" y="378"/>
                  </a:lnTo>
                  <a:lnTo>
                    <a:pt x="608" y="409"/>
                  </a:lnTo>
                  <a:lnTo>
                    <a:pt x="609" y="434"/>
                  </a:lnTo>
                  <a:lnTo>
                    <a:pt x="612" y="453"/>
                  </a:lnTo>
                  <a:lnTo>
                    <a:pt x="615" y="463"/>
                  </a:lnTo>
                  <a:lnTo>
                    <a:pt x="619" y="471"/>
                  </a:lnTo>
                  <a:lnTo>
                    <a:pt x="623" y="478"/>
                  </a:lnTo>
                  <a:lnTo>
                    <a:pt x="628" y="485"/>
                  </a:lnTo>
                  <a:lnTo>
                    <a:pt x="635" y="492"/>
                  </a:lnTo>
                  <a:lnTo>
                    <a:pt x="645" y="499"/>
                  </a:lnTo>
                  <a:lnTo>
                    <a:pt x="656" y="506"/>
                  </a:lnTo>
                  <a:lnTo>
                    <a:pt x="669" y="513"/>
                  </a:lnTo>
                  <a:lnTo>
                    <a:pt x="670" y="528"/>
                  </a:lnTo>
                  <a:lnTo>
                    <a:pt x="669" y="554"/>
                  </a:lnTo>
                  <a:lnTo>
                    <a:pt x="668" y="566"/>
                  </a:lnTo>
                  <a:lnTo>
                    <a:pt x="666" y="575"/>
                  </a:lnTo>
                  <a:lnTo>
                    <a:pt x="664" y="579"/>
                  </a:lnTo>
                  <a:lnTo>
                    <a:pt x="662" y="581"/>
                  </a:lnTo>
                  <a:lnTo>
                    <a:pt x="660" y="580"/>
                  </a:lnTo>
                  <a:lnTo>
                    <a:pt x="658" y="578"/>
                  </a:lnTo>
                  <a:lnTo>
                    <a:pt x="650" y="582"/>
                  </a:lnTo>
                  <a:lnTo>
                    <a:pt x="644" y="587"/>
                  </a:lnTo>
                  <a:lnTo>
                    <a:pt x="636" y="594"/>
                  </a:lnTo>
                  <a:lnTo>
                    <a:pt x="631" y="602"/>
                  </a:lnTo>
                  <a:lnTo>
                    <a:pt x="627" y="612"/>
                  </a:lnTo>
                  <a:lnTo>
                    <a:pt x="623" y="623"/>
                  </a:lnTo>
                  <a:lnTo>
                    <a:pt x="619" y="634"/>
                  </a:lnTo>
                  <a:lnTo>
                    <a:pt x="616" y="647"/>
                  </a:lnTo>
                  <a:lnTo>
                    <a:pt x="610" y="675"/>
                  </a:lnTo>
                  <a:lnTo>
                    <a:pt x="606" y="705"/>
                  </a:lnTo>
                  <a:lnTo>
                    <a:pt x="602" y="736"/>
                  </a:lnTo>
                  <a:lnTo>
                    <a:pt x="599" y="768"/>
                  </a:lnTo>
                  <a:lnTo>
                    <a:pt x="594" y="799"/>
                  </a:lnTo>
                  <a:lnTo>
                    <a:pt x="588" y="829"/>
                  </a:lnTo>
                  <a:lnTo>
                    <a:pt x="584" y="844"/>
                  </a:lnTo>
                  <a:lnTo>
                    <a:pt x="580" y="857"/>
                  </a:lnTo>
                  <a:lnTo>
                    <a:pt x="576" y="870"/>
                  </a:lnTo>
                  <a:lnTo>
                    <a:pt x="571" y="882"/>
                  </a:lnTo>
                  <a:lnTo>
                    <a:pt x="564" y="892"/>
                  </a:lnTo>
                  <a:lnTo>
                    <a:pt x="558" y="902"/>
                  </a:lnTo>
                  <a:lnTo>
                    <a:pt x="550" y="910"/>
                  </a:lnTo>
                  <a:lnTo>
                    <a:pt x="542" y="917"/>
                  </a:lnTo>
                  <a:lnTo>
                    <a:pt x="532" y="922"/>
                  </a:lnTo>
                  <a:lnTo>
                    <a:pt x="521" y="927"/>
                  </a:lnTo>
                  <a:lnTo>
                    <a:pt x="509" y="929"/>
                  </a:lnTo>
                  <a:lnTo>
                    <a:pt x="497" y="930"/>
                  </a:lnTo>
                  <a:lnTo>
                    <a:pt x="492" y="930"/>
                  </a:lnTo>
                  <a:lnTo>
                    <a:pt x="485" y="930"/>
                  </a:lnTo>
                  <a:lnTo>
                    <a:pt x="476" y="928"/>
                  </a:lnTo>
                  <a:lnTo>
                    <a:pt x="466" y="924"/>
                  </a:lnTo>
                  <a:lnTo>
                    <a:pt x="462" y="923"/>
                  </a:lnTo>
                  <a:lnTo>
                    <a:pt x="459" y="921"/>
                  </a:lnTo>
                  <a:lnTo>
                    <a:pt x="457" y="919"/>
                  </a:lnTo>
                  <a:lnTo>
                    <a:pt x="456" y="917"/>
                  </a:lnTo>
                  <a:lnTo>
                    <a:pt x="456" y="915"/>
                  </a:lnTo>
                  <a:lnTo>
                    <a:pt x="457" y="913"/>
                  </a:lnTo>
                  <a:lnTo>
                    <a:pt x="461" y="911"/>
                  </a:lnTo>
                  <a:lnTo>
                    <a:pt x="466" y="908"/>
                  </a:lnTo>
                  <a:lnTo>
                    <a:pt x="472" y="903"/>
                  </a:lnTo>
                  <a:lnTo>
                    <a:pt x="475" y="898"/>
                  </a:lnTo>
                  <a:lnTo>
                    <a:pt x="477" y="891"/>
                  </a:lnTo>
                  <a:lnTo>
                    <a:pt x="477" y="884"/>
                  </a:lnTo>
                  <a:lnTo>
                    <a:pt x="476" y="878"/>
                  </a:lnTo>
                  <a:lnTo>
                    <a:pt x="474" y="873"/>
                  </a:lnTo>
                  <a:lnTo>
                    <a:pt x="471" y="866"/>
                  </a:lnTo>
                  <a:lnTo>
                    <a:pt x="466" y="862"/>
                  </a:lnTo>
                  <a:close/>
                  <a:moveTo>
                    <a:pt x="471" y="852"/>
                  </a:moveTo>
                  <a:lnTo>
                    <a:pt x="468" y="857"/>
                  </a:lnTo>
                  <a:lnTo>
                    <a:pt x="466" y="862"/>
                  </a:lnTo>
                  <a:lnTo>
                    <a:pt x="459" y="865"/>
                  </a:lnTo>
                  <a:lnTo>
                    <a:pt x="455" y="866"/>
                  </a:lnTo>
                  <a:lnTo>
                    <a:pt x="455" y="865"/>
                  </a:lnTo>
                  <a:lnTo>
                    <a:pt x="456" y="862"/>
                  </a:lnTo>
                  <a:lnTo>
                    <a:pt x="459" y="859"/>
                  </a:lnTo>
                  <a:lnTo>
                    <a:pt x="463" y="856"/>
                  </a:lnTo>
                  <a:lnTo>
                    <a:pt x="467" y="854"/>
                  </a:lnTo>
                  <a:lnTo>
                    <a:pt x="471" y="852"/>
                  </a:lnTo>
                  <a:close/>
                  <a:moveTo>
                    <a:pt x="189" y="818"/>
                  </a:moveTo>
                  <a:lnTo>
                    <a:pt x="190" y="813"/>
                  </a:lnTo>
                  <a:lnTo>
                    <a:pt x="195" y="805"/>
                  </a:lnTo>
                  <a:lnTo>
                    <a:pt x="197" y="803"/>
                  </a:lnTo>
                  <a:lnTo>
                    <a:pt x="200" y="802"/>
                  </a:lnTo>
                  <a:lnTo>
                    <a:pt x="203" y="803"/>
                  </a:lnTo>
                  <a:lnTo>
                    <a:pt x="205" y="807"/>
                  </a:lnTo>
                  <a:lnTo>
                    <a:pt x="201" y="812"/>
                  </a:lnTo>
                  <a:lnTo>
                    <a:pt x="198" y="815"/>
                  </a:lnTo>
                  <a:lnTo>
                    <a:pt x="193" y="817"/>
                  </a:lnTo>
                  <a:lnTo>
                    <a:pt x="189" y="818"/>
                  </a:lnTo>
                  <a:close/>
                  <a:moveTo>
                    <a:pt x="101" y="796"/>
                  </a:moveTo>
                  <a:lnTo>
                    <a:pt x="101" y="788"/>
                  </a:lnTo>
                  <a:lnTo>
                    <a:pt x="103" y="777"/>
                  </a:lnTo>
                  <a:lnTo>
                    <a:pt x="108" y="764"/>
                  </a:lnTo>
                  <a:lnTo>
                    <a:pt x="113" y="748"/>
                  </a:lnTo>
                  <a:lnTo>
                    <a:pt x="120" y="732"/>
                  </a:lnTo>
                  <a:lnTo>
                    <a:pt x="128" y="714"/>
                  </a:lnTo>
                  <a:lnTo>
                    <a:pt x="137" y="697"/>
                  </a:lnTo>
                  <a:lnTo>
                    <a:pt x="147" y="678"/>
                  </a:lnTo>
                  <a:lnTo>
                    <a:pt x="157" y="660"/>
                  </a:lnTo>
                  <a:lnTo>
                    <a:pt x="167" y="644"/>
                  </a:lnTo>
                  <a:lnTo>
                    <a:pt x="176" y="629"/>
                  </a:lnTo>
                  <a:lnTo>
                    <a:pt x="186" y="616"/>
                  </a:lnTo>
                  <a:lnTo>
                    <a:pt x="195" y="607"/>
                  </a:lnTo>
                  <a:lnTo>
                    <a:pt x="203" y="599"/>
                  </a:lnTo>
                  <a:lnTo>
                    <a:pt x="207" y="597"/>
                  </a:lnTo>
                  <a:lnTo>
                    <a:pt x="210" y="596"/>
                  </a:lnTo>
                  <a:lnTo>
                    <a:pt x="212" y="596"/>
                  </a:lnTo>
                  <a:lnTo>
                    <a:pt x="215" y="597"/>
                  </a:lnTo>
                  <a:lnTo>
                    <a:pt x="211" y="613"/>
                  </a:lnTo>
                  <a:lnTo>
                    <a:pt x="209" y="626"/>
                  </a:lnTo>
                  <a:lnTo>
                    <a:pt x="207" y="640"/>
                  </a:lnTo>
                  <a:lnTo>
                    <a:pt x="207" y="652"/>
                  </a:lnTo>
                  <a:lnTo>
                    <a:pt x="206" y="675"/>
                  </a:lnTo>
                  <a:lnTo>
                    <a:pt x="205" y="695"/>
                  </a:lnTo>
                  <a:lnTo>
                    <a:pt x="203" y="704"/>
                  </a:lnTo>
                  <a:lnTo>
                    <a:pt x="199" y="713"/>
                  </a:lnTo>
                  <a:lnTo>
                    <a:pt x="194" y="723"/>
                  </a:lnTo>
                  <a:lnTo>
                    <a:pt x="187" y="731"/>
                  </a:lnTo>
                  <a:lnTo>
                    <a:pt x="179" y="739"/>
                  </a:lnTo>
                  <a:lnTo>
                    <a:pt x="167" y="748"/>
                  </a:lnTo>
                  <a:lnTo>
                    <a:pt x="152" y="757"/>
                  </a:lnTo>
                  <a:lnTo>
                    <a:pt x="135" y="765"/>
                  </a:lnTo>
                  <a:lnTo>
                    <a:pt x="126" y="774"/>
                  </a:lnTo>
                  <a:lnTo>
                    <a:pt x="121" y="782"/>
                  </a:lnTo>
                  <a:lnTo>
                    <a:pt x="118" y="785"/>
                  </a:lnTo>
                  <a:lnTo>
                    <a:pt x="114" y="788"/>
                  </a:lnTo>
                  <a:lnTo>
                    <a:pt x="109" y="792"/>
                  </a:lnTo>
                  <a:lnTo>
                    <a:pt x="101" y="796"/>
                  </a:lnTo>
                  <a:close/>
                  <a:moveTo>
                    <a:pt x="601" y="337"/>
                  </a:moveTo>
                  <a:lnTo>
                    <a:pt x="601" y="338"/>
                  </a:lnTo>
                  <a:lnTo>
                    <a:pt x="601" y="340"/>
                  </a:lnTo>
                  <a:lnTo>
                    <a:pt x="600" y="370"/>
                  </a:lnTo>
                  <a:lnTo>
                    <a:pt x="598" y="380"/>
                  </a:lnTo>
                  <a:lnTo>
                    <a:pt x="597" y="376"/>
                  </a:lnTo>
                  <a:lnTo>
                    <a:pt x="597" y="363"/>
                  </a:lnTo>
                  <a:lnTo>
                    <a:pt x="596" y="348"/>
                  </a:lnTo>
                  <a:lnTo>
                    <a:pt x="597" y="334"/>
                  </a:lnTo>
                  <a:lnTo>
                    <a:pt x="597" y="330"/>
                  </a:lnTo>
                  <a:lnTo>
                    <a:pt x="598" y="329"/>
                  </a:lnTo>
                  <a:lnTo>
                    <a:pt x="600" y="331"/>
                  </a:lnTo>
                  <a:lnTo>
                    <a:pt x="601" y="337"/>
                  </a:lnTo>
                  <a:close/>
                  <a:moveTo>
                    <a:pt x="546" y="124"/>
                  </a:moveTo>
                  <a:lnTo>
                    <a:pt x="536" y="116"/>
                  </a:lnTo>
                  <a:lnTo>
                    <a:pt x="518" y="100"/>
                  </a:lnTo>
                  <a:lnTo>
                    <a:pt x="494" y="78"/>
                  </a:lnTo>
                  <a:lnTo>
                    <a:pt x="470" y="56"/>
                  </a:lnTo>
                  <a:lnTo>
                    <a:pt x="460" y="43"/>
                  </a:lnTo>
                  <a:lnTo>
                    <a:pt x="452" y="33"/>
                  </a:lnTo>
                  <a:lnTo>
                    <a:pt x="449" y="28"/>
                  </a:lnTo>
                  <a:lnTo>
                    <a:pt x="447" y="22"/>
                  </a:lnTo>
                  <a:lnTo>
                    <a:pt x="446" y="18"/>
                  </a:lnTo>
                  <a:lnTo>
                    <a:pt x="446" y="14"/>
                  </a:lnTo>
                  <a:lnTo>
                    <a:pt x="446" y="10"/>
                  </a:lnTo>
                  <a:lnTo>
                    <a:pt x="448" y="7"/>
                  </a:lnTo>
                  <a:lnTo>
                    <a:pt x="451" y="5"/>
                  </a:lnTo>
                  <a:lnTo>
                    <a:pt x="455" y="2"/>
                  </a:lnTo>
                  <a:lnTo>
                    <a:pt x="461" y="1"/>
                  </a:lnTo>
                  <a:lnTo>
                    <a:pt x="467" y="0"/>
                  </a:lnTo>
                  <a:lnTo>
                    <a:pt x="477" y="0"/>
                  </a:lnTo>
                  <a:lnTo>
                    <a:pt x="487" y="0"/>
                  </a:lnTo>
                  <a:lnTo>
                    <a:pt x="498" y="5"/>
                  </a:lnTo>
                  <a:lnTo>
                    <a:pt x="507" y="11"/>
                  </a:lnTo>
                  <a:lnTo>
                    <a:pt x="515" y="18"/>
                  </a:lnTo>
                  <a:lnTo>
                    <a:pt x="523" y="27"/>
                  </a:lnTo>
                  <a:lnTo>
                    <a:pt x="529" y="36"/>
                  </a:lnTo>
                  <a:lnTo>
                    <a:pt x="534" y="46"/>
                  </a:lnTo>
                  <a:lnTo>
                    <a:pt x="538" y="57"/>
                  </a:lnTo>
                  <a:lnTo>
                    <a:pt x="542" y="67"/>
                  </a:lnTo>
                  <a:lnTo>
                    <a:pt x="546" y="88"/>
                  </a:lnTo>
                  <a:lnTo>
                    <a:pt x="548" y="105"/>
                  </a:lnTo>
                  <a:lnTo>
                    <a:pt x="547" y="118"/>
                  </a:lnTo>
                  <a:lnTo>
                    <a:pt x="546" y="12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4" name="Freeform 33"/>
            <p:cNvSpPr>
              <a:spLocks noEditPoints="1"/>
            </p:cNvSpPr>
            <p:nvPr userDrawn="1"/>
          </p:nvSpPr>
          <p:spPr bwMode="auto">
            <a:xfrm>
              <a:off x="4178" y="3645"/>
              <a:ext cx="85" cy="117"/>
            </a:xfrm>
            <a:custGeom>
              <a:avLst/>
              <a:gdLst/>
              <a:ahLst/>
              <a:cxnLst>
                <a:cxn ang="0">
                  <a:pos x="337" y="591"/>
                </a:cxn>
                <a:cxn ang="0">
                  <a:pos x="347" y="576"/>
                </a:cxn>
                <a:cxn ang="0">
                  <a:pos x="366" y="505"/>
                </a:cxn>
                <a:cxn ang="0">
                  <a:pos x="318" y="458"/>
                </a:cxn>
                <a:cxn ang="0">
                  <a:pos x="223" y="389"/>
                </a:cxn>
                <a:cxn ang="0">
                  <a:pos x="225" y="345"/>
                </a:cxn>
                <a:cxn ang="0">
                  <a:pos x="235" y="325"/>
                </a:cxn>
                <a:cxn ang="0">
                  <a:pos x="275" y="283"/>
                </a:cxn>
                <a:cxn ang="0">
                  <a:pos x="365" y="206"/>
                </a:cxn>
                <a:cxn ang="0">
                  <a:pos x="462" y="140"/>
                </a:cxn>
                <a:cxn ang="0">
                  <a:pos x="479" y="133"/>
                </a:cxn>
                <a:cxn ang="0">
                  <a:pos x="576" y="74"/>
                </a:cxn>
                <a:cxn ang="0">
                  <a:pos x="596" y="68"/>
                </a:cxn>
                <a:cxn ang="0">
                  <a:pos x="622" y="26"/>
                </a:cxn>
                <a:cxn ang="0">
                  <a:pos x="644" y="102"/>
                </a:cxn>
                <a:cxn ang="0">
                  <a:pos x="537" y="191"/>
                </a:cxn>
                <a:cxn ang="0">
                  <a:pos x="411" y="280"/>
                </a:cxn>
                <a:cxn ang="0">
                  <a:pos x="291" y="353"/>
                </a:cxn>
                <a:cxn ang="0">
                  <a:pos x="374" y="405"/>
                </a:cxn>
                <a:cxn ang="0">
                  <a:pos x="435" y="466"/>
                </a:cxn>
                <a:cxn ang="0">
                  <a:pos x="419" y="467"/>
                </a:cxn>
                <a:cxn ang="0">
                  <a:pos x="477" y="584"/>
                </a:cxn>
                <a:cxn ang="0">
                  <a:pos x="576" y="639"/>
                </a:cxn>
                <a:cxn ang="0">
                  <a:pos x="548" y="693"/>
                </a:cxn>
                <a:cxn ang="0">
                  <a:pos x="495" y="721"/>
                </a:cxn>
                <a:cxn ang="0">
                  <a:pos x="491" y="808"/>
                </a:cxn>
                <a:cxn ang="0">
                  <a:pos x="404" y="891"/>
                </a:cxn>
                <a:cxn ang="0">
                  <a:pos x="356" y="917"/>
                </a:cxn>
                <a:cxn ang="0">
                  <a:pos x="324" y="931"/>
                </a:cxn>
                <a:cxn ang="0">
                  <a:pos x="179" y="787"/>
                </a:cxn>
                <a:cxn ang="0">
                  <a:pos x="155" y="709"/>
                </a:cxn>
                <a:cxn ang="0">
                  <a:pos x="170" y="693"/>
                </a:cxn>
                <a:cxn ang="0">
                  <a:pos x="190" y="690"/>
                </a:cxn>
                <a:cxn ang="0">
                  <a:pos x="265" y="816"/>
                </a:cxn>
                <a:cxn ang="0">
                  <a:pos x="353" y="866"/>
                </a:cxn>
                <a:cxn ang="0">
                  <a:pos x="406" y="784"/>
                </a:cxn>
                <a:cxn ang="0">
                  <a:pos x="371" y="725"/>
                </a:cxn>
                <a:cxn ang="0">
                  <a:pos x="341" y="650"/>
                </a:cxn>
                <a:cxn ang="0">
                  <a:pos x="191" y="660"/>
                </a:cxn>
                <a:cxn ang="0">
                  <a:pos x="150" y="633"/>
                </a:cxn>
                <a:cxn ang="0">
                  <a:pos x="293" y="580"/>
                </a:cxn>
                <a:cxn ang="0">
                  <a:pos x="368" y="921"/>
                </a:cxn>
                <a:cxn ang="0">
                  <a:pos x="340" y="582"/>
                </a:cxn>
                <a:cxn ang="0">
                  <a:pos x="312" y="581"/>
                </a:cxn>
                <a:cxn ang="0">
                  <a:pos x="312" y="581"/>
                </a:cxn>
                <a:cxn ang="0">
                  <a:pos x="243" y="330"/>
                </a:cxn>
                <a:cxn ang="0">
                  <a:pos x="324" y="237"/>
                </a:cxn>
                <a:cxn ang="0">
                  <a:pos x="297" y="271"/>
                </a:cxn>
                <a:cxn ang="0">
                  <a:pos x="31" y="271"/>
                </a:cxn>
                <a:cxn ang="0">
                  <a:pos x="11" y="205"/>
                </a:cxn>
                <a:cxn ang="0">
                  <a:pos x="112" y="94"/>
                </a:cxn>
                <a:cxn ang="0">
                  <a:pos x="194" y="113"/>
                </a:cxn>
                <a:cxn ang="0">
                  <a:pos x="229" y="158"/>
                </a:cxn>
                <a:cxn ang="0">
                  <a:pos x="119" y="260"/>
                </a:cxn>
                <a:cxn ang="0">
                  <a:pos x="481" y="137"/>
                </a:cxn>
                <a:cxn ang="0">
                  <a:pos x="353" y="91"/>
                </a:cxn>
                <a:cxn ang="0">
                  <a:pos x="305" y="59"/>
                </a:cxn>
                <a:cxn ang="0">
                  <a:pos x="322" y="15"/>
                </a:cxn>
                <a:cxn ang="0">
                  <a:pos x="463" y="4"/>
                </a:cxn>
                <a:cxn ang="0">
                  <a:pos x="508" y="37"/>
                </a:cxn>
                <a:cxn ang="0">
                  <a:pos x="458" y="60"/>
                </a:cxn>
                <a:cxn ang="0">
                  <a:pos x="382" y="97"/>
                </a:cxn>
                <a:cxn ang="0">
                  <a:pos x="590" y="73"/>
                </a:cxn>
              </a:cxnLst>
              <a:rect l="0" t="0" r="r" b="b"/>
              <a:pathLst>
                <a:path w="682" h="935">
                  <a:moveTo>
                    <a:pt x="312" y="581"/>
                  </a:moveTo>
                  <a:lnTo>
                    <a:pt x="312" y="583"/>
                  </a:lnTo>
                  <a:lnTo>
                    <a:pt x="312" y="585"/>
                  </a:lnTo>
                  <a:lnTo>
                    <a:pt x="313" y="587"/>
                  </a:lnTo>
                  <a:lnTo>
                    <a:pt x="314" y="588"/>
                  </a:lnTo>
                  <a:lnTo>
                    <a:pt x="319" y="591"/>
                  </a:lnTo>
                  <a:lnTo>
                    <a:pt x="325" y="591"/>
                  </a:lnTo>
                  <a:lnTo>
                    <a:pt x="328" y="593"/>
                  </a:lnTo>
                  <a:lnTo>
                    <a:pt x="332" y="592"/>
                  </a:lnTo>
                  <a:lnTo>
                    <a:pt x="337" y="591"/>
                  </a:lnTo>
                  <a:lnTo>
                    <a:pt x="342" y="590"/>
                  </a:lnTo>
                  <a:lnTo>
                    <a:pt x="343" y="588"/>
                  </a:lnTo>
                  <a:lnTo>
                    <a:pt x="344" y="587"/>
                  </a:lnTo>
                  <a:lnTo>
                    <a:pt x="344" y="586"/>
                  </a:lnTo>
                  <a:lnTo>
                    <a:pt x="344" y="585"/>
                  </a:lnTo>
                  <a:lnTo>
                    <a:pt x="340" y="582"/>
                  </a:lnTo>
                  <a:lnTo>
                    <a:pt x="331" y="581"/>
                  </a:lnTo>
                  <a:lnTo>
                    <a:pt x="337" y="580"/>
                  </a:lnTo>
                  <a:lnTo>
                    <a:pt x="343" y="578"/>
                  </a:lnTo>
                  <a:lnTo>
                    <a:pt x="347" y="576"/>
                  </a:lnTo>
                  <a:lnTo>
                    <a:pt x="351" y="573"/>
                  </a:lnTo>
                  <a:lnTo>
                    <a:pt x="354" y="570"/>
                  </a:lnTo>
                  <a:lnTo>
                    <a:pt x="358" y="566"/>
                  </a:lnTo>
                  <a:lnTo>
                    <a:pt x="360" y="562"/>
                  </a:lnTo>
                  <a:lnTo>
                    <a:pt x="362" y="557"/>
                  </a:lnTo>
                  <a:lnTo>
                    <a:pt x="367" y="548"/>
                  </a:lnTo>
                  <a:lnTo>
                    <a:pt x="368" y="538"/>
                  </a:lnTo>
                  <a:lnTo>
                    <a:pt x="369" y="526"/>
                  </a:lnTo>
                  <a:lnTo>
                    <a:pt x="368" y="515"/>
                  </a:lnTo>
                  <a:lnTo>
                    <a:pt x="366" y="505"/>
                  </a:lnTo>
                  <a:lnTo>
                    <a:pt x="362" y="493"/>
                  </a:lnTo>
                  <a:lnTo>
                    <a:pt x="359" y="484"/>
                  </a:lnTo>
                  <a:lnTo>
                    <a:pt x="355" y="475"/>
                  </a:lnTo>
                  <a:lnTo>
                    <a:pt x="350" y="467"/>
                  </a:lnTo>
                  <a:lnTo>
                    <a:pt x="345" y="461"/>
                  </a:lnTo>
                  <a:lnTo>
                    <a:pt x="340" y="457"/>
                  </a:lnTo>
                  <a:lnTo>
                    <a:pt x="334" y="455"/>
                  </a:lnTo>
                  <a:lnTo>
                    <a:pt x="329" y="457"/>
                  </a:lnTo>
                  <a:lnTo>
                    <a:pt x="324" y="457"/>
                  </a:lnTo>
                  <a:lnTo>
                    <a:pt x="318" y="458"/>
                  </a:lnTo>
                  <a:lnTo>
                    <a:pt x="312" y="457"/>
                  </a:lnTo>
                  <a:lnTo>
                    <a:pt x="301" y="455"/>
                  </a:lnTo>
                  <a:lnTo>
                    <a:pt x="289" y="451"/>
                  </a:lnTo>
                  <a:lnTo>
                    <a:pt x="277" y="446"/>
                  </a:lnTo>
                  <a:lnTo>
                    <a:pt x="267" y="437"/>
                  </a:lnTo>
                  <a:lnTo>
                    <a:pt x="255" y="429"/>
                  </a:lnTo>
                  <a:lnTo>
                    <a:pt x="246" y="420"/>
                  </a:lnTo>
                  <a:lnTo>
                    <a:pt x="236" y="409"/>
                  </a:lnTo>
                  <a:lnTo>
                    <a:pt x="229" y="399"/>
                  </a:lnTo>
                  <a:lnTo>
                    <a:pt x="223" y="389"/>
                  </a:lnTo>
                  <a:lnTo>
                    <a:pt x="219" y="378"/>
                  </a:lnTo>
                  <a:lnTo>
                    <a:pt x="217" y="373"/>
                  </a:lnTo>
                  <a:lnTo>
                    <a:pt x="216" y="368"/>
                  </a:lnTo>
                  <a:lnTo>
                    <a:pt x="216" y="363"/>
                  </a:lnTo>
                  <a:lnTo>
                    <a:pt x="216" y="359"/>
                  </a:lnTo>
                  <a:lnTo>
                    <a:pt x="217" y="354"/>
                  </a:lnTo>
                  <a:lnTo>
                    <a:pt x="219" y="350"/>
                  </a:lnTo>
                  <a:lnTo>
                    <a:pt x="221" y="346"/>
                  </a:lnTo>
                  <a:lnTo>
                    <a:pt x="224" y="343"/>
                  </a:lnTo>
                  <a:lnTo>
                    <a:pt x="225" y="345"/>
                  </a:lnTo>
                  <a:lnTo>
                    <a:pt x="226" y="346"/>
                  </a:lnTo>
                  <a:lnTo>
                    <a:pt x="228" y="345"/>
                  </a:lnTo>
                  <a:lnTo>
                    <a:pt x="231" y="344"/>
                  </a:lnTo>
                  <a:lnTo>
                    <a:pt x="235" y="340"/>
                  </a:lnTo>
                  <a:lnTo>
                    <a:pt x="239" y="335"/>
                  </a:lnTo>
                  <a:lnTo>
                    <a:pt x="243" y="330"/>
                  </a:lnTo>
                  <a:lnTo>
                    <a:pt x="243" y="325"/>
                  </a:lnTo>
                  <a:lnTo>
                    <a:pt x="241" y="324"/>
                  </a:lnTo>
                  <a:lnTo>
                    <a:pt x="239" y="324"/>
                  </a:lnTo>
                  <a:lnTo>
                    <a:pt x="235" y="325"/>
                  </a:lnTo>
                  <a:lnTo>
                    <a:pt x="231" y="327"/>
                  </a:lnTo>
                  <a:lnTo>
                    <a:pt x="235" y="321"/>
                  </a:lnTo>
                  <a:lnTo>
                    <a:pt x="243" y="312"/>
                  </a:lnTo>
                  <a:lnTo>
                    <a:pt x="252" y="301"/>
                  </a:lnTo>
                  <a:lnTo>
                    <a:pt x="263" y="290"/>
                  </a:lnTo>
                  <a:lnTo>
                    <a:pt x="274" y="279"/>
                  </a:lnTo>
                  <a:lnTo>
                    <a:pt x="284" y="269"/>
                  </a:lnTo>
                  <a:lnTo>
                    <a:pt x="294" y="263"/>
                  </a:lnTo>
                  <a:lnTo>
                    <a:pt x="300" y="259"/>
                  </a:lnTo>
                  <a:lnTo>
                    <a:pt x="275" y="283"/>
                  </a:lnTo>
                  <a:lnTo>
                    <a:pt x="259" y="298"/>
                  </a:lnTo>
                  <a:lnTo>
                    <a:pt x="252" y="306"/>
                  </a:lnTo>
                  <a:lnTo>
                    <a:pt x="252" y="307"/>
                  </a:lnTo>
                  <a:lnTo>
                    <a:pt x="268" y="295"/>
                  </a:lnTo>
                  <a:lnTo>
                    <a:pt x="297" y="271"/>
                  </a:lnTo>
                  <a:lnTo>
                    <a:pt x="330" y="243"/>
                  </a:lnTo>
                  <a:lnTo>
                    <a:pt x="357" y="218"/>
                  </a:lnTo>
                  <a:lnTo>
                    <a:pt x="366" y="209"/>
                  </a:lnTo>
                  <a:lnTo>
                    <a:pt x="369" y="205"/>
                  </a:lnTo>
                  <a:lnTo>
                    <a:pt x="365" y="206"/>
                  </a:lnTo>
                  <a:lnTo>
                    <a:pt x="354" y="214"/>
                  </a:lnTo>
                  <a:lnTo>
                    <a:pt x="350" y="215"/>
                  </a:lnTo>
                  <a:lnTo>
                    <a:pt x="346" y="216"/>
                  </a:lnTo>
                  <a:lnTo>
                    <a:pt x="354" y="208"/>
                  </a:lnTo>
                  <a:lnTo>
                    <a:pt x="368" y="197"/>
                  </a:lnTo>
                  <a:lnTo>
                    <a:pt x="386" y="185"/>
                  </a:lnTo>
                  <a:lnTo>
                    <a:pt x="406" y="172"/>
                  </a:lnTo>
                  <a:lnTo>
                    <a:pt x="427" y="160"/>
                  </a:lnTo>
                  <a:lnTo>
                    <a:pt x="446" y="148"/>
                  </a:lnTo>
                  <a:lnTo>
                    <a:pt x="462" y="140"/>
                  </a:lnTo>
                  <a:lnTo>
                    <a:pt x="473" y="136"/>
                  </a:lnTo>
                  <a:lnTo>
                    <a:pt x="473" y="137"/>
                  </a:lnTo>
                  <a:lnTo>
                    <a:pt x="474" y="138"/>
                  </a:lnTo>
                  <a:lnTo>
                    <a:pt x="475" y="139"/>
                  </a:lnTo>
                  <a:lnTo>
                    <a:pt x="476" y="139"/>
                  </a:lnTo>
                  <a:lnTo>
                    <a:pt x="479" y="139"/>
                  </a:lnTo>
                  <a:lnTo>
                    <a:pt x="481" y="137"/>
                  </a:lnTo>
                  <a:lnTo>
                    <a:pt x="482" y="135"/>
                  </a:lnTo>
                  <a:lnTo>
                    <a:pt x="482" y="134"/>
                  </a:lnTo>
                  <a:lnTo>
                    <a:pt x="479" y="133"/>
                  </a:lnTo>
                  <a:lnTo>
                    <a:pt x="475" y="133"/>
                  </a:lnTo>
                  <a:lnTo>
                    <a:pt x="476" y="131"/>
                  </a:lnTo>
                  <a:lnTo>
                    <a:pt x="480" y="128"/>
                  </a:lnTo>
                  <a:lnTo>
                    <a:pt x="484" y="123"/>
                  </a:lnTo>
                  <a:lnTo>
                    <a:pt x="491" y="119"/>
                  </a:lnTo>
                  <a:lnTo>
                    <a:pt x="506" y="110"/>
                  </a:lnTo>
                  <a:lnTo>
                    <a:pt x="524" y="100"/>
                  </a:lnTo>
                  <a:lnTo>
                    <a:pt x="543" y="89"/>
                  </a:lnTo>
                  <a:lnTo>
                    <a:pt x="561" y="81"/>
                  </a:lnTo>
                  <a:lnTo>
                    <a:pt x="576" y="74"/>
                  </a:lnTo>
                  <a:lnTo>
                    <a:pt x="587" y="71"/>
                  </a:lnTo>
                  <a:lnTo>
                    <a:pt x="587" y="72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0" y="73"/>
                  </a:lnTo>
                  <a:lnTo>
                    <a:pt x="593" y="73"/>
                  </a:lnTo>
                  <a:lnTo>
                    <a:pt x="596" y="71"/>
                  </a:lnTo>
                  <a:lnTo>
                    <a:pt x="598" y="70"/>
                  </a:lnTo>
                  <a:lnTo>
                    <a:pt x="598" y="69"/>
                  </a:lnTo>
                  <a:lnTo>
                    <a:pt x="596" y="68"/>
                  </a:lnTo>
                  <a:lnTo>
                    <a:pt x="590" y="68"/>
                  </a:lnTo>
                  <a:lnTo>
                    <a:pt x="595" y="54"/>
                  </a:lnTo>
                  <a:lnTo>
                    <a:pt x="599" y="44"/>
                  </a:lnTo>
                  <a:lnTo>
                    <a:pt x="600" y="39"/>
                  </a:lnTo>
                  <a:lnTo>
                    <a:pt x="602" y="34"/>
                  </a:lnTo>
                  <a:lnTo>
                    <a:pt x="604" y="31"/>
                  </a:lnTo>
                  <a:lnTo>
                    <a:pt x="608" y="28"/>
                  </a:lnTo>
                  <a:lnTo>
                    <a:pt x="612" y="27"/>
                  </a:lnTo>
                  <a:lnTo>
                    <a:pt x="616" y="26"/>
                  </a:lnTo>
                  <a:lnTo>
                    <a:pt x="622" y="26"/>
                  </a:lnTo>
                  <a:lnTo>
                    <a:pt x="631" y="27"/>
                  </a:lnTo>
                  <a:lnTo>
                    <a:pt x="651" y="33"/>
                  </a:lnTo>
                  <a:lnTo>
                    <a:pt x="682" y="44"/>
                  </a:lnTo>
                  <a:lnTo>
                    <a:pt x="680" y="51"/>
                  </a:lnTo>
                  <a:lnTo>
                    <a:pt x="677" y="58"/>
                  </a:lnTo>
                  <a:lnTo>
                    <a:pt x="675" y="64"/>
                  </a:lnTo>
                  <a:lnTo>
                    <a:pt x="672" y="71"/>
                  </a:lnTo>
                  <a:lnTo>
                    <a:pt x="664" y="82"/>
                  </a:lnTo>
                  <a:lnTo>
                    <a:pt x="655" y="92"/>
                  </a:lnTo>
                  <a:lnTo>
                    <a:pt x="644" y="102"/>
                  </a:lnTo>
                  <a:lnTo>
                    <a:pt x="633" y="111"/>
                  </a:lnTo>
                  <a:lnTo>
                    <a:pt x="620" y="120"/>
                  </a:lnTo>
                  <a:lnTo>
                    <a:pt x="608" y="129"/>
                  </a:lnTo>
                  <a:lnTo>
                    <a:pt x="584" y="144"/>
                  </a:lnTo>
                  <a:lnTo>
                    <a:pt x="562" y="160"/>
                  </a:lnTo>
                  <a:lnTo>
                    <a:pt x="552" y="169"/>
                  </a:lnTo>
                  <a:lnTo>
                    <a:pt x="545" y="177"/>
                  </a:lnTo>
                  <a:lnTo>
                    <a:pt x="542" y="181"/>
                  </a:lnTo>
                  <a:lnTo>
                    <a:pt x="539" y="187"/>
                  </a:lnTo>
                  <a:lnTo>
                    <a:pt x="537" y="191"/>
                  </a:lnTo>
                  <a:lnTo>
                    <a:pt x="536" y="196"/>
                  </a:lnTo>
                  <a:lnTo>
                    <a:pt x="529" y="203"/>
                  </a:lnTo>
                  <a:lnTo>
                    <a:pt x="523" y="210"/>
                  </a:lnTo>
                  <a:lnTo>
                    <a:pt x="516" y="218"/>
                  </a:lnTo>
                  <a:lnTo>
                    <a:pt x="507" y="224"/>
                  </a:lnTo>
                  <a:lnTo>
                    <a:pt x="491" y="237"/>
                  </a:lnTo>
                  <a:lnTo>
                    <a:pt x="472" y="249"/>
                  </a:lnTo>
                  <a:lnTo>
                    <a:pt x="452" y="260"/>
                  </a:lnTo>
                  <a:lnTo>
                    <a:pt x="432" y="271"/>
                  </a:lnTo>
                  <a:lnTo>
                    <a:pt x="411" y="280"/>
                  </a:lnTo>
                  <a:lnTo>
                    <a:pt x="391" y="289"/>
                  </a:lnTo>
                  <a:lnTo>
                    <a:pt x="371" y="300"/>
                  </a:lnTo>
                  <a:lnTo>
                    <a:pt x="352" y="308"/>
                  </a:lnTo>
                  <a:lnTo>
                    <a:pt x="334" y="318"/>
                  </a:lnTo>
                  <a:lnTo>
                    <a:pt x="319" y="327"/>
                  </a:lnTo>
                  <a:lnTo>
                    <a:pt x="312" y="333"/>
                  </a:lnTo>
                  <a:lnTo>
                    <a:pt x="305" y="337"/>
                  </a:lnTo>
                  <a:lnTo>
                    <a:pt x="300" y="342"/>
                  </a:lnTo>
                  <a:lnTo>
                    <a:pt x="295" y="347"/>
                  </a:lnTo>
                  <a:lnTo>
                    <a:pt x="291" y="353"/>
                  </a:lnTo>
                  <a:lnTo>
                    <a:pt x="287" y="359"/>
                  </a:lnTo>
                  <a:lnTo>
                    <a:pt x="285" y="364"/>
                  </a:lnTo>
                  <a:lnTo>
                    <a:pt x="283" y="370"/>
                  </a:lnTo>
                  <a:lnTo>
                    <a:pt x="292" y="371"/>
                  </a:lnTo>
                  <a:lnTo>
                    <a:pt x="302" y="374"/>
                  </a:lnTo>
                  <a:lnTo>
                    <a:pt x="314" y="378"/>
                  </a:lnTo>
                  <a:lnTo>
                    <a:pt x="328" y="383"/>
                  </a:lnTo>
                  <a:lnTo>
                    <a:pt x="344" y="390"/>
                  </a:lnTo>
                  <a:lnTo>
                    <a:pt x="358" y="397"/>
                  </a:lnTo>
                  <a:lnTo>
                    <a:pt x="374" y="405"/>
                  </a:lnTo>
                  <a:lnTo>
                    <a:pt x="389" y="413"/>
                  </a:lnTo>
                  <a:lnTo>
                    <a:pt x="402" y="422"/>
                  </a:lnTo>
                  <a:lnTo>
                    <a:pt x="415" y="431"/>
                  </a:lnTo>
                  <a:lnTo>
                    <a:pt x="424" y="439"/>
                  </a:lnTo>
                  <a:lnTo>
                    <a:pt x="432" y="448"/>
                  </a:lnTo>
                  <a:lnTo>
                    <a:pt x="434" y="452"/>
                  </a:lnTo>
                  <a:lnTo>
                    <a:pt x="437" y="456"/>
                  </a:lnTo>
                  <a:lnTo>
                    <a:pt x="438" y="459"/>
                  </a:lnTo>
                  <a:lnTo>
                    <a:pt x="437" y="462"/>
                  </a:lnTo>
                  <a:lnTo>
                    <a:pt x="435" y="466"/>
                  </a:lnTo>
                  <a:lnTo>
                    <a:pt x="433" y="469"/>
                  </a:lnTo>
                  <a:lnTo>
                    <a:pt x="430" y="471"/>
                  </a:lnTo>
                  <a:lnTo>
                    <a:pt x="426" y="475"/>
                  </a:lnTo>
                  <a:lnTo>
                    <a:pt x="423" y="472"/>
                  </a:lnTo>
                  <a:lnTo>
                    <a:pt x="422" y="471"/>
                  </a:lnTo>
                  <a:lnTo>
                    <a:pt x="422" y="469"/>
                  </a:lnTo>
                  <a:lnTo>
                    <a:pt x="422" y="468"/>
                  </a:lnTo>
                  <a:lnTo>
                    <a:pt x="422" y="467"/>
                  </a:lnTo>
                  <a:lnTo>
                    <a:pt x="421" y="466"/>
                  </a:lnTo>
                  <a:lnTo>
                    <a:pt x="419" y="467"/>
                  </a:lnTo>
                  <a:lnTo>
                    <a:pt x="415" y="467"/>
                  </a:lnTo>
                  <a:lnTo>
                    <a:pt x="417" y="476"/>
                  </a:lnTo>
                  <a:lnTo>
                    <a:pt x="421" y="489"/>
                  </a:lnTo>
                  <a:lnTo>
                    <a:pt x="427" y="507"/>
                  </a:lnTo>
                  <a:lnTo>
                    <a:pt x="434" y="526"/>
                  </a:lnTo>
                  <a:lnTo>
                    <a:pt x="442" y="546"/>
                  </a:lnTo>
                  <a:lnTo>
                    <a:pt x="449" y="564"/>
                  </a:lnTo>
                  <a:lnTo>
                    <a:pt x="455" y="577"/>
                  </a:lnTo>
                  <a:lnTo>
                    <a:pt x="459" y="584"/>
                  </a:lnTo>
                  <a:lnTo>
                    <a:pt x="477" y="584"/>
                  </a:lnTo>
                  <a:lnTo>
                    <a:pt x="494" y="585"/>
                  </a:lnTo>
                  <a:lnTo>
                    <a:pt x="511" y="588"/>
                  </a:lnTo>
                  <a:lnTo>
                    <a:pt x="525" y="593"/>
                  </a:lnTo>
                  <a:lnTo>
                    <a:pt x="539" y="599"/>
                  </a:lnTo>
                  <a:lnTo>
                    <a:pt x="551" y="606"/>
                  </a:lnTo>
                  <a:lnTo>
                    <a:pt x="562" y="615"/>
                  </a:lnTo>
                  <a:lnTo>
                    <a:pt x="569" y="624"/>
                  </a:lnTo>
                  <a:lnTo>
                    <a:pt x="572" y="629"/>
                  </a:lnTo>
                  <a:lnTo>
                    <a:pt x="574" y="634"/>
                  </a:lnTo>
                  <a:lnTo>
                    <a:pt x="576" y="639"/>
                  </a:lnTo>
                  <a:lnTo>
                    <a:pt x="577" y="644"/>
                  </a:lnTo>
                  <a:lnTo>
                    <a:pt x="577" y="651"/>
                  </a:lnTo>
                  <a:lnTo>
                    <a:pt x="577" y="656"/>
                  </a:lnTo>
                  <a:lnTo>
                    <a:pt x="575" y="661"/>
                  </a:lnTo>
                  <a:lnTo>
                    <a:pt x="573" y="666"/>
                  </a:lnTo>
                  <a:lnTo>
                    <a:pt x="570" y="672"/>
                  </a:lnTo>
                  <a:lnTo>
                    <a:pt x="566" y="678"/>
                  </a:lnTo>
                  <a:lnTo>
                    <a:pt x="562" y="683"/>
                  </a:lnTo>
                  <a:lnTo>
                    <a:pt x="555" y="688"/>
                  </a:lnTo>
                  <a:lnTo>
                    <a:pt x="548" y="693"/>
                  </a:lnTo>
                  <a:lnTo>
                    <a:pt x="540" y="698"/>
                  </a:lnTo>
                  <a:lnTo>
                    <a:pt x="531" y="703"/>
                  </a:lnTo>
                  <a:lnTo>
                    <a:pt x="521" y="709"/>
                  </a:lnTo>
                  <a:lnTo>
                    <a:pt x="511" y="708"/>
                  </a:lnTo>
                  <a:lnTo>
                    <a:pt x="503" y="709"/>
                  </a:lnTo>
                  <a:lnTo>
                    <a:pt x="501" y="710"/>
                  </a:lnTo>
                  <a:lnTo>
                    <a:pt x="499" y="712"/>
                  </a:lnTo>
                  <a:lnTo>
                    <a:pt x="497" y="713"/>
                  </a:lnTo>
                  <a:lnTo>
                    <a:pt x="496" y="716"/>
                  </a:lnTo>
                  <a:lnTo>
                    <a:pt x="495" y="721"/>
                  </a:lnTo>
                  <a:lnTo>
                    <a:pt x="495" y="728"/>
                  </a:lnTo>
                  <a:lnTo>
                    <a:pt x="496" y="736"/>
                  </a:lnTo>
                  <a:lnTo>
                    <a:pt x="498" y="745"/>
                  </a:lnTo>
                  <a:lnTo>
                    <a:pt x="499" y="754"/>
                  </a:lnTo>
                  <a:lnTo>
                    <a:pt x="500" y="764"/>
                  </a:lnTo>
                  <a:lnTo>
                    <a:pt x="500" y="774"/>
                  </a:lnTo>
                  <a:lnTo>
                    <a:pt x="500" y="783"/>
                  </a:lnTo>
                  <a:lnTo>
                    <a:pt x="498" y="794"/>
                  </a:lnTo>
                  <a:lnTo>
                    <a:pt x="494" y="804"/>
                  </a:lnTo>
                  <a:lnTo>
                    <a:pt x="491" y="808"/>
                  </a:lnTo>
                  <a:lnTo>
                    <a:pt x="488" y="813"/>
                  </a:lnTo>
                  <a:lnTo>
                    <a:pt x="483" y="817"/>
                  </a:lnTo>
                  <a:lnTo>
                    <a:pt x="478" y="822"/>
                  </a:lnTo>
                  <a:lnTo>
                    <a:pt x="472" y="826"/>
                  </a:lnTo>
                  <a:lnTo>
                    <a:pt x="465" y="831"/>
                  </a:lnTo>
                  <a:lnTo>
                    <a:pt x="457" y="836"/>
                  </a:lnTo>
                  <a:lnTo>
                    <a:pt x="449" y="843"/>
                  </a:lnTo>
                  <a:lnTo>
                    <a:pt x="434" y="859"/>
                  </a:lnTo>
                  <a:lnTo>
                    <a:pt x="419" y="875"/>
                  </a:lnTo>
                  <a:lnTo>
                    <a:pt x="404" y="891"/>
                  </a:lnTo>
                  <a:lnTo>
                    <a:pt x="390" y="904"/>
                  </a:lnTo>
                  <a:lnTo>
                    <a:pt x="383" y="911"/>
                  </a:lnTo>
                  <a:lnTo>
                    <a:pt x="378" y="915"/>
                  </a:lnTo>
                  <a:lnTo>
                    <a:pt x="373" y="919"/>
                  </a:lnTo>
                  <a:lnTo>
                    <a:pt x="368" y="921"/>
                  </a:lnTo>
                  <a:lnTo>
                    <a:pt x="368" y="917"/>
                  </a:lnTo>
                  <a:lnTo>
                    <a:pt x="367" y="915"/>
                  </a:lnTo>
                  <a:lnTo>
                    <a:pt x="364" y="915"/>
                  </a:lnTo>
                  <a:lnTo>
                    <a:pt x="359" y="916"/>
                  </a:lnTo>
                  <a:lnTo>
                    <a:pt x="356" y="917"/>
                  </a:lnTo>
                  <a:lnTo>
                    <a:pt x="352" y="919"/>
                  </a:lnTo>
                  <a:lnTo>
                    <a:pt x="349" y="922"/>
                  </a:lnTo>
                  <a:lnTo>
                    <a:pt x="348" y="924"/>
                  </a:lnTo>
                  <a:lnTo>
                    <a:pt x="347" y="928"/>
                  </a:lnTo>
                  <a:lnTo>
                    <a:pt x="346" y="932"/>
                  </a:lnTo>
                  <a:lnTo>
                    <a:pt x="343" y="934"/>
                  </a:lnTo>
                  <a:lnTo>
                    <a:pt x="340" y="935"/>
                  </a:lnTo>
                  <a:lnTo>
                    <a:pt x="334" y="935"/>
                  </a:lnTo>
                  <a:lnTo>
                    <a:pt x="330" y="933"/>
                  </a:lnTo>
                  <a:lnTo>
                    <a:pt x="324" y="931"/>
                  </a:lnTo>
                  <a:lnTo>
                    <a:pt x="318" y="928"/>
                  </a:lnTo>
                  <a:lnTo>
                    <a:pt x="303" y="920"/>
                  </a:lnTo>
                  <a:lnTo>
                    <a:pt x="286" y="907"/>
                  </a:lnTo>
                  <a:lnTo>
                    <a:pt x="269" y="893"/>
                  </a:lnTo>
                  <a:lnTo>
                    <a:pt x="251" y="876"/>
                  </a:lnTo>
                  <a:lnTo>
                    <a:pt x="233" y="858"/>
                  </a:lnTo>
                  <a:lnTo>
                    <a:pt x="215" y="838"/>
                  </a:lnTo>
                  <a:lnTo>
                    <a:pt x="200" y="818"/>
                  </a:lnTo>
                  <a:lnTo>
                    <a:pt x="185" y="798"/>
                  </a:lnTo>
                  <a:lnTo>
                    <a:pt x="179" y="787"/>
                  </a:lnTo>
                  <a:lnTo>
                    <a:pt x="174" y="778"/>
                  </a:lnTo>
                  <a:lnTo>
                    <a:pt x="168" y="768"/>
                  </a:lnTo>
                  <a:lnTo>
                    <a:pt x="164" y="758"/>
                  </a:lnTo>
                  <a:lnTo>
                    <a:pt x="161" y="749"/>
                  </a:lnTo>
                  <a:lnTo>
                    <a:pt x="159" y="740"/>
                  </a:lnTo>
                  <a:lnTo>
                    <a:pt x="158" y="731"/>
                  </a:lnTo>
                  <a:lnTo>
                    <a:pt x="158" y="723"/>
                  </a:lnTo>
                  <a:lnTo>
                    <a:pt x="156" y="717"/>
                  </a:lnTo>
                  <a:lnTo>
                    <a:pt x="155" y="712"/>
                  </a:lnTo>
                  <a:lnTo>
                    <a:pt x="155" y="709"/>
                  </a:lnTo>
                  <a:lnTo>
                    <a:pt x="155" y="707"/>
                  </a:lnTo>
                  <a:lnTo>
                    <a:pt x="158" y="707"/>
                  </a:lnTo>
                  <a:lnTo>
                    <a:pt x="163" y="710"/>
                  </a:lnTo>
                  <a:lnTo>
                    <a:pt x="165" y="711"/>
                  </a:lnTo>
                  <a:lnTo>
                    <a:pt x="167" y="711"/>
                  </a:lnTo>
                  <a:lnTo>
                    <a:pt x="168" y="711"/>
                  </a:lnTo>
                  <a:lnTo>
                    <a:pt x="171" y="709"/>
                  </a:lnTo>
                  <a:lnTo>
                    <a:pt x="171" y="706"/>
                  </a:lnTo>
                  <a:lnTo>
                    <a:pt x="171" y="700"/>
                  </a:lnTo>
                  <a:lnTo>
                    <a:pt x="170" y="693"/>
                  </a:lnTo>
                  <a:lnTo>
                    <a:pt x="167" y="684"/>
                  </a:lnTo>
                  <a:lnTo>
                    <a:pt x="168" y="677"/>
                  </a:lnTo>
                  <a:lnTo>
                    <a:pt x="171" y="672"/>
                  </a:lnTo>
                  <a:lnTo>
                    <a:pt x="173" y="671"/>
                  </a:lnTo>
                  <a:lnTo>
                    <a:pt x="174" y="671"/>
                  </a:lnTo>
                  <a:lnTo>
                    <a:pt x="176" y="671"/>
                  </a:lnTo>
                  <a:lnTo>
                    <a:pt x="177" y="673"/>
                  </a:lnTo>
                  <a:lnTo>
                    <a:pt x="181" y="677"/>
                  </a:lnTo>
                  <a:lnTo>
                    <a:pt x="186" y="683"/>
                  </a:lnTo>
                  <a:lnTo>
                    <a:pt x="190" y="690"/>
                  </a:lnTo>
                  <a:lnTo>
                    <a:pt x="196" y="698"/>
                  </a:lnTo>
                  <a:lnTo>
                    <a:pt x="206" y="717"/>
                  </a:lnTo>
                  <a:lnTo>
                    <a:pt x="216" y="736"/>
                  </a:lnTo>
                  <a:lnTo>
                    <a:pt x="221" y="744"/>
                  </a:lnTo>
                  <a:lnTo>
                    <a:pt x="226" y="751"/>
                  </a:lnTo>
                  <a:lnTo>
                    <a:pt x="229" y="757"/>
                  </a:lnTo>
                  <a:lnTo>
                    <a:pt x="233" y="760"/>
                  </a:lnTo>
                  <a:lnTo>
                    <a:pt x="244" y="782"/>
                  </a:lnTo>
                  <a:lnTo>
                    <a:pt x="255" y="800"/>
                  </a:lnTo>
                  <a:lnTo>
                    <a:pt x="265" y="816"/>
                  </a:lnTo>
                  <a:lnTo>
                    <a:pt x="276" y="830"/>
                  </a:lnTo>
                  <a:lnTo>
                    <a:pt x="285" y="841"/>
                  </a:lnTo>
                  <a:lnTo>
                    <a:pt x="296" y="851"/>
                  </a:lnTo>
                  <a:lnTo>
                    <a:pt x="304" y="858"/>
                  </a:lnTo>
                  <a:lnTo>
                    <a:pt x="313" y="863"/>
                  </a:lnTo>
                  <a:lnTo>
                    <a:pt x="322" y="866"/>
                  </a:lnTo>
                  <a:lnTo>
                    <a:pt x="330" y="868"/>
                  </a:lnTo>
                  <a:lnTo>
                    <a:pt x="338" y="869"/>
                  </a:lnTo>
                  <a:lnTo>
                    <a:pt x="346" y="868"/>
                  </a:lnTo>
                  <a:lnTo>
                    <a:pt x="353" y="866"/>
                  </a:lnTo>
                  <a:lnTo>
                    <a:pt x="359" y="863"/>
                  </a:lnTo>
                  <a:lnTo>
                    <a:pt x="367" y="859"/>
                  </a:lnTo>
                  <a:lnTo>
                    <a:pt x="372" y="854"/>
                  </a:lnTo>
                  <a:lnTo>
                    <a:pt x="378" y="848"/>
                  </a:lnTo>
                  <a:lnTo>
                    <a:pt x="382" y="841"/>
                  </a:lnTo>
                  <a:lnTo>
                    <a:pt x="388" y="835"/>
                  </a:lnTo>
                  <a:lnTo>
                    <a:pt x="392" y="828"/>
                  </a:lnTo>
                  <a:lnTo>
                    <a:pt x="398" y="812"/>
                  </a:lnTo>
                  <a:lnTo>
                    <a:pt x="403" y="798"/>
                  </a:lnTo>
                  <a:lnTo>
                    <a:pt x="406" y="784"/>
                  </a:lnTo>
                  <a:lnTo>
                    <a:pt x="407" y="773"/>
                  </a:lnTo>
                  <a:lnTo>
                    <a:pt x="406" y="768"/>
                  </a:lnTo>
                  <a:lnTo>
                    <a:pt x="405" y="764"/>
                  </a:lnTo>
                  <a:lnTo>
                    <a:pt x="404" y="761"/>
                  </a:lnTo>
                  <a:lnTo>
                    <a:pt x="402" y="759"/>
                  </a:lnTo>
                  <a:lnTo>
                    <a:pt x="394" y="752"/>
                  </a:lnTo>
                  <a:lnTo>
                    <a:pt x="386" y="745"/>
                  </a:lnTo>
                  <a:lnTo>
                    <a:pt x="380" y="739"/>
                  </a:lnTo>
                  <a:lnTo>
                    <a:pt x="375" y="731"/>
                  </a:lnTo>
                  <a:lnTo>
                    <a:pt x="371" y="725"/>
                  </a:lnTo>
                  <a:lnTo>
                    <a:pt x="367" y="718"/>
                  </a:lnTo>
                  <a:lnTo>
                    <a:pt x="364" y="712"/>
                  </a:lnTo>
                  <a:lnTo>
                    <a:pt x="361" y="707"/>
                  </a:lnTo>
                  <a:lnTo>
                    <a:pt x="356" y="685"/>
                  </a:lnTo>
                  <a:lnTo>
                    <a:pt x="354" y="667"/>
                  </a:lnTo>
                  <a:lnTo>
                    <a:pt x="352" y="660"/>
                  </a:lnTo>
                  <a:lnTo>
                    <a:pt x="349" y="655"/>
                  </a:lnTo>
                  <a:lnTo>
                    <a:pt x="347" y="653"/>
                  </a:lnTo>
                  <a:lnTo>
                    <a:pt x="345" y="651"/>
                  </a:lnTo>
                  <a:lnTo>
                    <a:pt x="341" y="650"/>
                  </a:lnTo>
                  <a:lnTo>
                    <a:pt x="336" y="649"/>
                  </a:lnTo>
                  <a:lnTo>
                    <a:pt x="326" y="648"/>
                  </a:lnTo>
                  <a:lnTo>
                    <a:pt x="311" y="649"/>
                  </a:lnTo>
                  <a:lnTo>
                    <a:pt x="293" y="652"/>
                  </a:lnTo>
                  <a:lnTo>
                    <a:pt x="268" y="657"/>
                  </a:lnTo>
                  <a:lnTo>
                    <a:pt x="246" y="658"/>
                  </a:lnTo>
                  <a:lnTo>
                    <a:pt x="224" y="660"/>
                  </a:lnTo>
                  <a:lnTo>
                    <a:pt x="212" y="660"/>
                  </a:lnTo>
                  <a:lnTo>
                    <a:pt x="202" y="661"/>
                  </a:lnTo>
                  <a:lnTo>
                    <a:pt x="191" y="660"/>
                  </a:lnTo>
                  <a:lnTo>
                    <a:pt x="182" y="659"/>
                  </a:lnTo>
                  <a:lnTo>
                    <a:pt x="173" y="658"/>
                  </a:lnTo>
                  <a:lnTo>
                    <a:pt x="165" y="655"/>
                  </a:lnTo>
                  <a:lnTo>
                    <a:pt x="161" y="653"/>
                  </a:lnTo>
                  <a:lnTo>
                    <a:pt x="159" y="651"/>
                  </a:lnTo>
                  <a:lnTo>
                    <a:pt x="156" y="648"/>
                  </a:lnTo>
                  <a:lnTo>
                    <a:pt x="154" y="644"/>
                  </a:lnTo>
                  <a:lnTo>
                    <a:pt x="152" y="641"/>
                  </a:lnTo>
                  <a:lnTo>
                    <a:pt x="151" y="637"/>
                  </a:lnTo>
                  <a:lnTo>
                    <a:pt x="150" y="633"/>
                  </a:lnTo>
                  <a:lnTo>
                    <a:pt x="150" y="628"/>
                  </a:lnTo>
                  <a:lnTo>
                    <a:pt x="151" y="616"/>
                  </a:lnTo>
                  <a:lnTo>
                    <a:pt x="154" y="604"/>
                  </a:lnTo>
                  <a:lnTo>
                    <a:pt x="172" y="596"/>
                  </a:lnTo>
                  <a:lnTo>
                    <a:pt x="190" y="590"/>
                  </a:lnTo>
                  <a:lnTo>
                    <a:pt x="210" y="585"/>
                  </a:lnTo>
                  <a:lnTo>
                    <a:pt x="231" y="582"/>
                  </a:lnTo>
                  <a:lnTo>
                    <a:pt x="251" y="580"/>
                  </a:lnTo>
                  <a:lnTo>
                    <a:pt x="272" y="579"/>
                  </a:lnTo>
                  <a:lnTo>
                    <a:pt x="293" y="580"/>
                  </a:lnTo>
                  <a:lnTo>
                    <a:pt x="312" y="581"/>
                  </a:lnTo>
                  <a:close/>
                  <a:moveTo>
                    <a:pt x="348" y="924"/>
                  </a:moveTo>
                  <a:lnTo>
                    <a:pt x="349" y="922"/>
                  </a:lnTo>
                  <a:lnTo>
                    <a:pt x="352" y="919"/>
                  </a:lnTo>
                  <a:lnTo>
                    <a:pt x="356" y="917"/>
                  </a:lnTo>
                  <a:lnTo>
                    <a:pt x="359" y="916"/>
                  </a:lnTo>
                  <a:lnTo>
                    <a:pt x="364" y="915"/>
                  </a:lnTo>
                  <a:lnTo>
                    <a:pt x="367" y="915"/>
                  </a:lnTo>
                  <a:lnTo>
                    <a:pt x="368" y="917"/>
                  </a:lnTo>
                  <a:lnTo>
                    <a:pt x="368" y="921"/>
                  </a:lnTo>
                  <a:lnTo>
                    <a:pt x="360" y="923"/>
                  </a:lnTo>
                  <a:lnTo>
                    <a:pt x="355" y="924"/>
                  </a:lnTo>
                  <a:lnTo>
                    <a:pt x="352" y="924"/>
                  </a:lnTo>
                  <a:lnTo>
                    <a:pt x="348" y="924"/>
                  </a:lnTo>
                  <a:close/>
                  <a:moveTo>
                    <a:pt x="325" y="591"/>
                  </a:moveTo>
                  <a:lnTo>
                    <a:pt x="325" y="585"/>
                  </a:lnTo>
                  <a:lnTo>
                    <a:pt x="327" y="581"/>
                  </a:lnTo>
                  <a:lnTo>
                    <a:pt x="329" y="581"/>
                  </a:lnTo>
                  <a:lnTo>
                    <a:pt x="331" y="581"/>
                  </a:lnTo>
                  <a:lnTo>
                    <a:pt x="340" y="582"/>
                  </a:lnTo>
                  <a:lnTo>
                    <a:pt x="344" y="585"/>
                  </a:lnTo>
                  <a:lnTo>
                    <a:pt x="344" y="586"/>
                  </a:lnTo>
                  <a:lnTo>
                    <a:pt x="344" y="587"/>
                  </a:lnTo>
                  <a:lnTo>
                    <a:pt x="343" y="588"/>
                  </a:lnTo>
                  <a:lnTo>
                    <a:pt x="342" y="590"/>
                  </a:lnTo>
                  <a:lnTo>
                    <a:pt x="337" y="591"/>
                  </a:lnTo>
                  <a:lnTo>
                    <a:pt x="332" y="592"/>
                  </a:lnTo>
                  <a:lnTo>
                    <a:pt x="328" y="593"/>
                  </a:lnTo>
                  <a:lnTo>
                    <a:pt x="325" y="591"/>
                  </a:lnTo>
                  <a:close/>
                  <a:moveTo>
                    <a:pt x="312" y="581"/>
                  </a:moveTo>
                  <a:lnTo>
                    <a:pt x="320" y="581"/>
                  </a:lnTo>
                  <a:lnTo>
                    <a:pt x="327" y="581"/>
                  </a:lnTo>
                  <a:lnTo>
                    <a:pt x="325" y="585"/>
                  </a:lnTo>
                  <a:lnTo>
                    <a:pt x="325" y="591"/>
                  </a:lnTo>
                  <a:lnTo>
                    <a:pt x="319" y="591"/>
                  </a:lnTo>
                  <a:lnTo>
                    <a:pt x="314" y="588"/>
                  </a:lnTo>
                  <a:lnTo>
                    <a:pt x="313" y="587"/>
                  </a:lnTo>
                  <a:lnTo>
                    <a:pt x="312" y="585"/>
                  </a:lnTo>
                  <a:lnTo>
                    <a:pt x="312" y="583"/>
                  </a:lnTo>
                  <a:lnTo>
                    <a:pt x="312" y="581"/>
                  </a:lnTo>
                  <a:close/>
                  <a:moveTo>
                    <a:pt x="224" y="343"/>
                  </a:moveTo>
                  <a:lnTo>
                    <a:pt x="225" y="339"/>
                  </a:lnTo>
                  <a:lnTo>
                    <a:pt x="226" y="336"/>
                  </a:lnTo>
                  <a:lnTo>
                    <a:pt x="228" y="333"/>
                  </a:lnTo>
                  <a:lnTo>
                    <a:pt x="231" y="327"/>
                  </a:lnTo>
                  <a:lnTo>
                    <a:pt x="235" y="325"/>
                  </a:lnTo>
                  <a:lnTo>
                    <a:pt x="239" y="324"/>
                  </a:lnTo>
                  <a:lnTo>
                    <a:pt x="241" y="324"/>
                  </a:lnTo>
                  <a:lnTo>
                    <a:pt x="243" y="325"/>
                  </a:lnTo>
                  <a:lnTo>
                    <a:pt x="243" y="330"/>
                  </a:lnTo>
                  <a:lnTo>
                    <a:pt x="239" y="335"/>
                  </a:lnTo>
                  <a:lnTo>
                    <a:pt x="235" y="340"/>
                  </a:lnTo>
                  <a:lnTo>
                    <a:pt x="231" y="344"/>
                  </a:lnTo>
                  <a:lnTo>
                    <a:pt x="228" y="345"/>
                  </a:lnTo>
                  <a:lnTo>
                    <a:pt x="226" y="346"/>
                  </a:lnTo>
                  <a:lnTo>
                    <a:pt x="225" y="345"/>
                  </a:lnTo>
                  <a:lnTo>
                    <a:pt x="224" y="343"/>
                  </a:lnTo>
                  <a:close/>
                  <a:moveTo>
                    <a:pt x="300" y="259"/>
                  </a:moveTo>
                  <a:lnTo>
                    <a:pt x="311" y="249"/>
                  </a:lnTo>
                  <a:lnTo>
                    <a:pt x="324" y="237"/>
                  </a:lnTo>
                  <a:lnTo>
                    <a:pt x="336" y="227"/>
                  </a:lnTo>
                  <a:lnTo>
                    <a:pt x="346" y="216"/>
                  </a:lnTo>
                  <a:lnTo>
                    <a:pt x="350" y="215"/>
                  </a:lnTo>
                  <a:lnTo>
                    <a:pt x="354" y="214"/>
                  </a:lnTo>
                  <a:lnTo>
                    <a:pt x="365" y="206"/>
                  </a:lnTo>
                  <a:lnTo>
                    <a:pt x="369" y="205"/>
                  </a:lnTo>
                  <a:lnTo>
                    <a:pt x="366" y="209"/>
                  </a:lnTo>
                  <a:lnTo>
                    <a:pt x="357" y="218"/>
                  </a:lnTo>
                  <a:lnTo>
                    <a:pt x="330" y="243"/>
                  </a:lnTo>
                  <a:lnTo>
                    <a:pt x="297" y="271"/>
                  </a:lnTo>
                  <a:lnTo>
                    <a:pt x="268" y="295"/>
                  </a:lnTo>
                  <a:lnTo>
                    <a:pt x="252" y="307"/>
                  </a:lnTo>
                  <a:lnTo>
                    <a:pt x="252" y="306"/>
                  </a:lnTo>
                  <a:lnTo>
                    <a:pt x="259" y="298"/>
                  </a:lnTo>
                  <a:lnTo>
                    <a:pt x="275" y="283"/>
                  </a:lnTo>
                  <a:lnTo>
                    <a:pt x="300" y="259"/>
                  </a:lnTo>
                  <a:close/>
                  <a:moveTo>
                    <a:pt x="81" y="278"/>
                  </a:moveTo>
                  <a:lnTo>
                    <a:pt x="69" y="276"/>
                  </a:lnTo>
                  <a:lnTo>
                    <a:pt x="44" y="273"/>
                  </a:lnTo>
                  <a:lnTo>
                    <a:pt x="31" y="271"/>
                  </a:lnTo>
                  <a:lnTo>
                    <a:pt x="17" y="267"/>
                  </a:lnTo>
                  <a:lnTo>
                    <a:pt x="12" y="265"/>
                  </a:lnTo>
                  <a:lnTo>
                    <a:pt x="7" y="263"/>
                  </a:lnTo>
                  <a:lnTo>
                    <a:pt x="3" y="261"/>
                  </a:lnTo>
                  <a:lnTo>
                    <a:pt x="0" y="258"/>
                  </a:lnTo>
                  <a:lnTo>
                    <a:pt x="0" y="250"/>
                  </a:lnTo>
                  <a:lnTo>
                    <a:pt x="1" y="242"/>
                  </a:lnTo>
                  <a:lnTo>
                    <a:pt x="2" y="233"/>
                  </a:lnTo>
                  <a:lnTo>
                    <a:pt x="5" y="224"/>
                  </a:lnTo>
                  <a:lnTo>
                    <a:pt x="11" y="205"/>
                  </a:lnTo>
                  <a:lnTo>
                    <a:pt x="19" y="187"/>
                  </a:lnTo>
                  <a:lnTo>
                    <a:pt x="31" y="169"/>
                  </a:lnTo>
                  <a:lnTo>
                    <a:pt x="43" y="151"/>
                  </a:lnTo>
                  <a:lnTo>
                    <a:pt x="57" y="135"/>
                  </a:lnTo>
                  <a:lnTo>
                    <a:pt x="71" y="120"/>
                  </a:lnTo>
                  <a:lnTo>
                    <a:pt x="80" y="114"/>
                  </a:lnTo>
                  <a:lnTo>
                    <a:pt x="88" y="108"/>
                  </a:lnTo>
                  <a:lnTo>
                    <a:pt x="97" y="103"/>
                  </a:lnTo>
                  <a:lnTo>
                    <a:pt x="104" y="99"/>
                  </a:lnTo>
                  <a:lnTo>
                    <a:pt x="112" y="94"/>
                  </a:lnTo>
                  <a:lnTo>
                    <a:pt x="122" y="91"/>
                  </a:lnTo>
                  <a:lnTo>
                    <a:pt x="130" y="89"/>
                  </a:lnTo>
                  <a:lnTo>
                    <a:pt x="138" y="88"/>
                  </a:lnTo>
                  <a:lnTo>
                    <a:pt x="147" y="88"/>
                  </a:lnTo>
                  <a:lnTo>
                    <a:pt x="155" y="89"/>
                  </a:lnTo>
                  <a:lnTo>
                    <a:pt x="162" y="92"/>
                  </a:lnTo>
                  <a:lnTo>
                    <a:pt x="171" y="95"/>
                  </a:lnTo>
                  <a:lnTo>
                    <a:pt x="178" y="100"/>
                  </a:lnTo>
                  <a:lnTo>
                    <a:pt x="186" y="106"/>
                  </a:lnTo>
                  <a:lnTo>
                    <a:pt x="194" y="113"/>
                  </a:lnTo>
                  <a:lnTo>
                    <a:pt x="200" y="122"/>
                  </a:lnTo>
                  <a:lnTo>
                    <a:pt x="208" y="124"/>
                  </a:lnTo>
                  <a:lnTo>
                    <a:pt x="215" y="127"/>
                  </a:lnTo>
                  <a:lnTo>
                    <a:pt x="222" y="130"/>
                  </a:lnTo>
                  <a:lnTo>
                    <a:pt x="226" y="133"/>
                  </a:lnTo>
                  <a:lnTo>
                    <a:pt x="229" y="137"/>
                  </a:lnTo>
                  <a:lnTo>
                    <a:pt x="230" y="142"/>
                  </a:lnTo>
                  <a:lnTo>
                    <a:pt x="231" y="146"/>
                  </a:lnTo>
                  <a:lnTo>
                    <a:pt x="231" y="151"/>
                  </a:lnTo>
                  <a:lnTo>
                    <a:pt x="229" y="158"/>
                  </a:lnTo>
                  <a:lnTo>
                    <a:pt x="227" y="163"/>
                  </a:lnTo>
                  <a:lnTo>
                    <a:pt x="224" y="169"/>
                  </a:lnTo>
                  <a:lnTo>
                    <a:pt x="220" y="175"/>
                  </a:lnTo>
                  <a:lnTo>
                    <a:pt x="209" y="188"/>
                  </a:lnTo>
                  <a:lnTo>
                    <a:pt x="197" y="201"/>
                  </a:lnTo>
                  <a:lnTo>
                    <a:pt x="183" y="215"/>
                  </a:lnTo>
                  <a:lnTo>
                    <a:pt x="167" y="227"/>
                  </a:lnTo>
                  <a:lnTo>
                    <a:pt x="151" y="239"/>
                  </a:lnTo>
                  <a:lnTo>
                    <a:pt x="135" y="250"/>
                  </a:lnTo>
                  <a:lnTo>
                    <a:pt x="119" y="260"/>
                  </a:lnTo>
                  <a:lnTo>
                    <a:pt x="105" y="268"/>
                  </a:lnTo>
                  <a:lnTo>
                    <a:pt x="91" y="274"/>
                  </a:lnTo>
                  <a:lnTo>
                    <a:pt x="81" y="278"/>
                  </a:lnTo>
                  <a:close/>
                  <a:moveTo>
                    <a:pt x="473" y="136"/>
                  </a:moveTo>
                  <a:lnTo>
                    <a:pt x="474" y="135"/>
                  </a:lnTo>
                  <a:lnTo>
                    <a:pt x="475" y="133"/>
                  </a:lnTo>
                  <a:lnTo>
                    <a:pt x="479" y="133"/>
                  </a:lnTo>
                  <a:lnTo>
                    <a:pt x="482" y="134"/>
                  </a:lnTo>
                  <a:lnTo>
                    <a:pt x="482" y="135"/>
                  </a:lnTo>
                  <a:lnTo>
                    <a:pt x="481" y="137"/>
                  </a:lnTo>
                  <a:lnTo>
                    <a:pt x="479" y="139"/>
                  </a:lnTo>
                  <a:lnTo>
                    <a:pt x="476" y="139"/>
                  </a:lnTo>
                  <a:lnTo>
                    <a:pt x="475" y="139"/>
                  </a:lnTo>
                  <a:lnTo>
                    <a:pt x="474" y="138"/>
                  </a:lnTo>
                  <a:lnTo>
                    <a:pt x="473" y="137"/>
                  </a:lnTo>
                  <a:lnTo>
                    <a:pt x="473" y="136"/>
                  </a:lnTo>
                  <a:close/>
                  <a:moveTo>
                    <a:pt x="373" y="99"/>
                  </a:moveTo>
                  <a:lnTo>
                    <a:pt x="366" y="94"/>
                  </a:lnTo>
                  <a:lnTo>
                    <a:pt x="359" y="92"/>
                  </a:lnTo>
                  <a:lnTo>
                    <a:pt x="353" y="91"/>
                  </a:lnTo>
                  <a:lnTo>
                    <a:pt x="347" y="91"/>
                  </a:lnTo>
                  <a:lnTo>
                    <a:pt x="337" y="92"/>
                  </a:lnTo>
                  <a:lnTo>
                    <a:pt x="328" y="93"/>
                  </a:lnTo>
                  <a:lnTo>
                    <a:pt x="325" y="93"/>
                  </a:lnTo>
                  <a:lnTo>
                    <a:pt x="321" y="92"/>
                  </a:lnTo>
                  <a:lnTo>
                    <a:pt x="318" y="89"/>
                  </a:lnTo>
                  <a:lnTo>
                    <a:pt x="314" y="85"/>
                  </a:lnTo>
                  <a:lnTo>
                    <a:pt x="311" y="79"/>
                  </a:lnTo>
                  <a:lnTo>
                    <a:pt x="308" y="71"/>
                  </a:lnTo>
                  <a:lnTo>
                    <a:pt x="305" y="59"/>
                  </a:lnTo>
                  <a:lnTo>
                    <a:pt x="302" y="45"/>
                  </a:lnTo>
                  <a:lnTo>
                    <a:pt x="300" y="42"/>
                  </a:lnTo>
                  <a:lnTo>
                    <a:pt x="300" y="39"/>
                  </a:lnTo>
                  <a:lnTo>
                    <a:pt x="300" y="34"/>
                  </a:lnTo>
                  <a:lnTo>
                    <a:pt x="301" y="31"/>
                  </a:lnTo>
                  <a:lnTo>
                    <a:pt x="302" y="28"/>
                  </a:lnTo>
                  <a:lnTo>
                    <a:pt x="305" y="25"/>
                  </a:lnTo>
                  <a:lnTo>
                    <a:pt x="308" y="23"/>
                  </a:lnTo>
                  <a:lnTo>
                    <a:pt x="312" y="20"/>
                  </a:lnTo>
                  <a:lnTo>
                    <a:pt x="322" y="15"/>
                  </a:lnTo>
                  <a:lnTo>
                    <a:pt x="334" y="11"/>
                  </a:lnTo>
                  <a:lnTo>
                    <a:pt x="348" y="7"/>
                  </a:lnTo>
                  <a:lnTo>
                    <a:pt x="362" y="4"/>
                  </a:lnTo>
                  <a:lnTo>
                    <a:pt x="378" y="2"/>
                  </a:lnTo>
                  <a:lnTo>
                    <a:pt x="394" y="0"/>
                  </a:lnTo>
                  <a:lnTo>
                    <a:pt x="409" y="0"/>
                  </a:lnTo>
                  <a:lnTo>
                    <a:pt x="425" y="0"/>
                  </a:lnTo>
                  <a:lnTo>
                    <a:pt x="439" y="0"/>
                  </a:lnTo>
                  <a:lnTo>
                    <a:pt x="452" y="2"/>
                  </a:lnTo>
                  <a:lnTo>
                    <a:pt x="463" y="4"/>
                  </a:lnTo>
                  <a:lnTo>
                    <a:pt x="472" y="7"/>
                  </a:lnTo>
                  <a:lnTo>
                    <a:pt x="472" y="11"/>
                  </a:lnTo>
                  <a:lnTo>
                    <a:pt x="473" y="14"/>
                  </a:lnTo>
                  <a:lnTo>
                    <a:pt x="475" y="16"/>
                  </a:lnTo>
                  <a:lnTo>
                    <a:pt x="478" y="19"/>
                  </a:lnTo>
                  <a:lnTo>
                    <a:pt x="486" y="23"/>
                  </a:lnTo>
                  <a:lnTo>
                    <a:pt x="494" y="28"/>
                  </a:lnTo>
                  <a:lnTo>
                    <a:pt x="502" y="32"/>
                  </a:lnTo>
                  <a:lnTo>
                    <a:pt x="507" y="35"/>
                  </a:lnTo>
                  <a:lnTo>
                    <a:pt x="508" y="37"/>
                  </a:lnTo>
                  <a:lnTo>
                    <a:pt x="508" y="40"/>
                  </a:lnTo>
                  <a:lnTo>
                    <a:pt x="507" y="41"/>
                  </a:lnTo>
                  <a:lnTo>
                    <a:pt x="505" y="42"/>
                  </a:lnTo>
                  <a:lnTo>
                    <a:pt x="494" y="43"/>
                  </a:lnTo>
                  <a:lnTo>
                    <a:pt x="486" y="45"/>
                  </a:lnTo>
                  <a:lnTo>
                    <a:pt x="477" y="47"/>
                  </a:lnTo>
                  <a:lnTo>
                    <a:pt x="471" y="50"/>
                  </a:lnTo>
                  <a:lnTo>
                    <a:pt x="466" y="53"/>
                  </a:lnTo>
                  <a:lnTo>
                    <a:pt x="462" y="56"/>
                  </a:lnTo>
                  <a:lnTo>
                    <a:pt x="458" y="60"/>
                  </a:lnTo>
                  <a:lnTo>
                    <a:pt x="455" y="64"/>
                  </a:lnTo>
                  <a:lnTo>
                    <a:pt x="448" y="73"/>
                  </a:lnTo>
                  <a:lnTo>
                    <a:pt x="440" y="81"/>
                  </a:lnTo>
                  <a:lnTo>
                    <a:pt x="434" y="85"/>
                  </a:lnTo>
                  <a:lnTo>
                    <a:pt x="428" y="89"/>
                  </a:lnTo>
                  <a:lnTo>
                    <a:pt x="420" y="92"/>
                  </a:lnTo>
                  <a:lnTo>
                    <a:pt x="410" y="94"/>
                  </a:lnTo>
                  <a:lnTo>
                    <a:pt x="400" y="94"/>
                  </a:lnTo>
                  <a:lnTo>
                    <a:pt x="392" y="95"/>
                  </a:lnTo>
                  <a:lnTo>
                    <a:pt x="382" y="97"/>
                  </a:lnTo>
                  <a:lnTo>
                    <a:pt x="373" y="99"/>
                  </a:lnTo>
                  <a:close/>
                  <a:moveTo>
                    <a:pt x="587" y="71"/>
                  </a:moveTo>
                  <a:lnTo>
                    <a:pt x="588" y="69"/>
                  </a:lnTo>
                  <a:lnTo>
                    <a:pt x="590" y="68"/>
                  </a:lnTo>
                  <a:lnTo>
                    <a:pt x="596" y="68"/>
                  </a:lnTo>
                  <a:lnTo>
                    <a:pt x="598" y="69"/>
                  </a:lnTo>
                  <a:lnTo>
                    <a:pt x="598" y="70"/>
                  </a:lnTo>
                  <a:lnTo>
                    <a:pt x="596" y="71"/>
                  </a:lnTo>
                  <a:lnTo>
                    <a:pt x="593" y="73"/>
                  </a:lnTo>
                  <a:lnTo>
                    <a:pt x="590" y="73"/>
                  </a:lnTo>
                  <a:lnTo>
                    <a:pt x="589" y="73"/>
                  </a:lnTo>
                  <a:lnTo>
                    <a:pt x="588" y="73"/>
                  </a:lnTo>
                  <a:lnTo>
                    <a:pt x="587" y="72"/>
                  </a:lnTo>
                  <a:lnTo>
                    <a:pt x="587" y="71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5" name="Freeform 34"/>
            <p:cNvSpPr>
              <a:spLocks noEditPoints="1"/>
            </p:cNvSpPr>
            <p:nvPr userDrawn="1"/>
          </p:nvSpPr>
          <p:spPr bwMode="auto">
            <a:xfrm>
              <a:off x="4514" y="3640"/>
              <a:ext cx="87" cy="118"/>
            </a:xfrm>
            <a:custGeom>
              <a:avLst/>
              <a:gdLst/>
              <a:ahLst/>
              <a:cxnLst>
                <a:cxn ang="0">
                  <a:pos x="457" y="832"/>
                </a:cxn>
                <a:cxn ang="0">
                  <a:pos x="428" y="805"/>
                </a:cxn>
                <a:cxn ang="0">
                  <a:pos x="293" y="869"/>
                </a:cxn>
                <a:cxn ang="0">
                  <a:pos x="234" y="821"/>
                </a:cxn>
                <a:cxn ang="0">
                  <a:pos x="236" y="679"/>
                </a:cxn>
                <a:cxn ang="0">
                  <a:pos x="145" y="855"/>
                </a:cxn>
                <a:cxn ang="0">
                  <a:pos x="68" y="929"/>
                </a:cxn>
                <a:cxn ang="0">
                  <a:pos x="2" y="871"/>
                </a:cxn>
                <a:cxn ang="0">
                  <a:pos x="33" y="539"/>
                </a:cxn>
                <a:cxn ang="0">
                  <a:pos x="85" y="382"/>
                </a:cxn>
                <a:cxn ang="0">
                  <a:pos x="121" y="411"/>
                </a:cxn>
                <a:cxn ang="0">
                  <a:pos x="133" y="550"/>
                </a:cxn>
                <a:cxn ang="0">
                  <a:pos x="102" y="674"/>
                </a:cxn>
                <a:cxn ang="0">
                  <a:pos x="95" y="778"/>
                </a:cxn>
                <a:cxn ang="0">
                  <a:pos x="180" y="654"/>
                </a:cxn>
                <a:cxn ang="0">
                  <a:pos x="242" y="503"/>
                </a:cxn>
                <a:cxn ang="0">
                  <a:pos x="293" y="424"/>
                </a:cxn>
                <a:cxn ang="0">
                  <a:pos x="442" y="369"/>
                </a:cxn>
                <a:cxn ang="0">
                  <a:pos x="608" y="430"/>
                </a:cxn>
                <a:cxn ang="0">
                  <a:pos x="648" y="507"/>
                </a:cxn>
                <a:cxn ang="0">
                  <a:pos x="696" y="561"/>
                </a:cxn>
                <a:cxn ang="0">
                  <a:pos x="621" y="682"/>
                </a:cxn>
                <a:cxn ang="0">
                  <a:pos x="548" y="905"/>
                </a:cxn>
                <a:cxn ang="0">
                  <a:pos x="453" y="933"/>
                </a:cxn>
                <a:cxn ang="0">
                  <a:pos x="423" y="865"/>
                </a:cxn>
                <a:cxn ang="0">
                  <a:pos x="309" y="768"/>
                </a:cxn>
                <a:cxn ang="0">
                  <a:pos x="347" y="664"/>
                </a:cxn>
                <a:cxn ang="0">
                  <a:pos x="388" y="704"/>
                </a:cxn>
                <a:cxn ang="0">
                  <a:pos x="421" y="715"/>
                </a:cxn>
                <a:cxn ang="0">
                  <a:pos x="484" y="609"/>
                </a:cxn>
                <a:cxn ang="0">
                  <a:pos x="509" y="647"/>
                </a:cxn>
                <a:cxn ang="0">
                  <a:pos x="410" y="764"/>
                </a:cxn>
                <a:cxn ang="0">
                  <a:pos x="363" y="552"/>
                </a:cxn>
                <a:cxn ang="0">
                  <a:pos x="393" y="503"/>
                </a:cxn>
                <a:cxn ang="0">
                  <a:pos x="396" y="552"/>
                </a:cxn>
                <a:cxn ang="0">
                  <a:pos x="470" y="476"/>
                </a:cxn>
                <a:cxn ang="0">
                  <a:pos x="490" y="423"/>
                </a:cxn>
                <a:cxn ang="0">
                  <a:pos x="566" y="436"/>
                </a:cxn>
                <a:cxn ang="0">
                  <a:pos x="528" y="529"/>
                </a:cxn>
                <a:cxn ang="0">
                  <a:pos x="207" y="390"/>
                </a:cxn>
                <a:cxn ang="0">
                  <a:pos x="194" y="353"/>
                </a:cxn>
                <a:cxn ang="0">
                  <a:pos x="313" y="146"/>
                </a:cxn>
                <a:cxn ang="0">
                  <a:pos x="360" y="9"/>
                </a:cxn>
                <a:cxn ang="0">
                  <a:pos x="407" y="18"/>
                </a:cxn>
                <a:cxn ang="0">
                  <a:pos x="422" y="149"/>
                </a:cxn>
                <a:cxn ang="0">
                  <a:pos x="383" y="233"/>
                </a:cxn>
                <a:cxn ang="0">
                  <a:pos x="457" y="206"/>
                </a:cxn>
                <a:cxn ang="0">
                  <a:pos x="614" y="189"/>
                </a:cxn>
                <a:cxn ang="0">
                  <a:pos x="544" y="307"/>
                </a:cxn>
                <a:cxn ang="0">
                  <a:pos x="462" y="348"/>
                </a:cxn>
                <a:cxn ang="0">
                  <a:pos x="454" y="294"/>
                </a:cxn>
                <a:cxn ang="0">
                  <a:pos x="304" y="378"/>
                </a:cxn>
                <a:cxn ang="0">
                  <a:pos x="92" y="303"/>
                </a:cxn>
                <a:cxn ang="0">
                  <a:pos x="75" y="200"/>
                </a:cxn>
                <a:cxn ang="0">
                  <a:pos x="120" y="90"/>
                </a:cxn>
                <a:cxn ang="0">
                  <a:pos x="176" y="149"/>
                </a:cxn>
                <a:cxn ang="0">
                  <a:pos x="157" y="283"/>
                </a:cxn>
              </a:cxnLst>
              <a:rect l="0" t="0" r="r" b="b"/>
              <a:pathLst>
                <a:path w="696" h="945">
                  <a:moveTo>
                    <a:pt x="430" y="876"/>
                  </a:moveTo>
                  <a:lnTo>
                    <a:pt x="433" y="876"/>
                  </a:lnTo>
                  <a:lnTo>
                    <a:pt x="437" y="875"/>
                  </a:lnTo>
                  <a:lnTo>
                    <a:pt x="440" y="874"/>
                  </a:lnTo>
                  <a:lnTo>
                    <a:pt x="443" y="872"/>
                  </a:lnTo>
                  <a:lnTo>
                    <a:pt x="448" y="865"/>
                  </a:lnTo>
                  <a:lnTo>
                    <a:pt x="452" y="858"/>
                  </a:lnTo>
                  <a:lnTo>
                    <a:pt x="455" y="850"/>
                  </a:lnTo>
                  <a:lnTo>
                    <a:pt x="457" y="842"/>
                  </a:lnTo>
                  <a:lnTo>
                    <a:pt x="457" y="832"/>
                  </a:lnTo>
                  <a:lnTo>
                    <a:pt x="457" y="824"/>
                  </a:lnTo>
                  <a:lnTo>
                    <a:pt x="455" y="816"/>
                  </a:lnTo>
                  <a:lnTo>
                    <a:pt x="452" y="810"/>
                  </a:lnTo>
                  <a:lnTo>
                    <a:pt x="450" y="807"/>
                  </a:lnTo>
                  <a:lnTo>
                    <a:pt x="447" y="805"/>
                  </a:lnTo>
                  <a:lnTo>
                    <a:pt x="444" y="803"/>
                  </a:lnTo>
                  <a:lnTo>
                    <a:pt x="441" y="803"/>
                  </a:lnTo>
                  <a:lnTo>
                    <a:pt x="436" y="803"/>
                  </a:lnTo>
                  <a:lnTo>
                    <a:pt x="432" y="804"/>
                  </a:lnTo>
                  <a:lnTo>
                    <a:pt x="428" y="805"/>
                  </a:lnTo>
                  <a:lnTo>
                    <a:pt x="423" y="807"/>
                  </a:lnTo>
                  <a:lnTo>
                    <a:pt x="418" y="812"/>
                  </a:lnTo>
                  <a:lnTo>
                    <a:pt x="411" y="816"/>
                  </a:lnTo>
                  <a:lnTo>
                    <a:pt x="405" y="822"/>
                  </a:lnTo>
                  <a:lnTo>
                    <a:pt x="399" y="828"/>
                  </a:lnTo>
                  <a:lnTo>
                    <a:pt x="372" y="841"/>
                  </a:lnTo>
                  <a:lnTo>
                    <a:pt x="349" y="851"/>
                  </a:lnTo>
                  <a:lnTo>
                    <a:pt x="328" y="859"/>
                  </a:lnTo>
                  <a:lnTo>
                    <a:pt x="310" y="864"/>
                  </a:lnTo>
                  <a:lnTo>
                    <a:pt x="293" y="869"/>
                  </a:lnTo>
                  <a:lnTo>
                    <a:pt x="280" y="871"/>
                  </a:lnTo>
                  <a:lnTo>
                    <a:pt x="268" y="871"/>
                  </a:lnTo>
                  <a:lnTo>
                    <a:pt x="259" y="869"/>
                  </a:lnTo>
                  <a:lnTo>
                    <a:pt x="251" y="865"/>
                  </a:lnTo>
                  <a:lnTo>
                    <a:pt x="246" y="860"/>
                  </a:lnTo>
                  <a:lnTo>
                    <a:pt x="240" y="854"/>
                  </a:lnTo>
                  <a:lnTo>
                    <a:pt x="237" y="848"/>
                  </a:lnTo>
                  <a:lnTo>
                    <a:pt x="235" y="840"/>
                  </a:lnTo>
                  <a:lnTo>
                    <a:pt x="234" y="830"/>
                  </a:lnTo>
                  <a:lnTo>
                    <a:pt x="234" y="821"/>
                  </a:lnTo>
                  <a:lnTo>
                    <a:pt x="234" y="811"/>
                  </a:lnTo>
                  <a:lnTo>
                    <a:pt x="241" y="767"/>
                  </a:lnTo>
                  <a:lnTo>
                    <a:pt x="250" y="724"/>
                  </a:lnTo>
                  <a:lnTo>
                    <a:pt x="250" y="714"/>
                  </a:lnTo>
                  <a:lnTo>
                    <a:pt x="251" y="706"/>
                  </a:lnTo>
                  <a:lnTo>
                    <a:pt x="250" y="698"/>
                  </a:lnTo>
                  <a:lnTo>
                    <a:pt x="248" y="691"/>
                  </a:lnTo>
                  <a:lnTo>
                    <a:pt x="246" y="686"/>
                  </a:lnTo>
                  <a:lnTo>
                    <a:pt x="241" y="681"/>
                  </a:lnTo>
                  <a:lnTo>
                    <a:pt x="236" y="679"/>
                  </a:lnTo>
                  <a:lnTo>
                    <a:pt x="229" y="677"/>
                  </a:lnTo>
                  <a:lnTo>
                    <a:pt x="225" y="682"/>
                  </a:lnTo>
                  <a:lnTo>
                    <a:pt x="220" y="688"/>
                  </a:lnTo>
                  <a:lnTo>
                    <a:pt x="215" y="696"/>
                  </a:lnTo>
                  <a:lnTo>
                    <a:pt x="211" y="704"/>
                  </a:lnTo>
                  <a:lnTo>
                    <a:pt x="203" y="724"/>
                  </a:lnTo>
                  <a:lnTo>
                    <a:pt x="193" y="745"/>
                  </a:lnTo>
                  <a:lnTo>
                    <a:pt x="174" y="794"/>
                  </a:lnTo>
                  <a:lnTo>
                    <a:pt x="152" y="844"/>
                  </a:lnTo>
                  <a:lnTo>
                    <a:pt x="145" y="855"/>
                  </a:lnTo>
                  <a:lnTo>
                    <a:pt x="139" y="867"/>
                  </a:lnTo>
                  <a:lnTo>
                    <a:pt x="133" y="877"/>
                  </a:lnTo>
                  <a:lnTo>
                    <a:pt x="126" y="887"/>
                  </a:lnTo>
                  <a:lnTo>
                    <a:pt x="118" y="897"/>
                  </a:lnTo>
                  <a:lnTo>
                    <a:pt x="111" y="905"/>
                  </a:lnTo>
                  <a:lnTo>
                    <a:pt x="104" y="912"/>
                  </a:lnTo>
                  <a:lnTo>
                    <a:pt x="95" y="918"/>
                  </a:lnTo>
                  <a:lnTo>
                    <a:pt x="86" y="923"/>
                  </a:lnTo>
                  <a:lnTo>
                    <a:pt x="78" y="927"/>
                  </a:lnTo>
                  <a:lnTo>
                    <a:pt x="68" y="929"/>
                  </a:lnTo>
                  <a:lnTo>
                    <a:pt x="58" y="930"/>
                  </a:lnTo>
                  <a:lnTo>
                    <a:pt x="48" y="929"/>
                  </a:lnTo>
                  <a:lnTo>
                    <a:pt x="37" y="927"/>
                  </a:lnTo>
                  <a:lnTo>
                    <a:pt x="26" y="921"/>
                  </a:lnTo>
                  <a:lnTo>
                    <a:pt x="15" y="915"/>
                  </a:lnTo>
                  <a:lnTo>
                    <a:pt x="11" y="910"/>
                  </a:lnTo>
                  <a:lnTo>
                    <a:pt x="8" y="903"/>
                  </a:lnTo>
                  <a:lnTo>
                    <a:pt x="6" y="894"/>
                  </a:lnTo>
                  <a:lnTo>
                    <a:pt x="4" y="883"/>
                  </a:lnTo>
                  <a:lnTo>
                    <a:pt x="2" y="871"/>
                  </a:lnTo>
                  <a:lnTo>
                    <a:pt x="1" y="857"/>
                  </a:lnTo>
                  <a:lnTo>
                    <a:pt x="0" y="842"/>
                  </a:lnTo>
                  <a:lnTo>
                    <a:pt x="0" y="825"/>
                  </a:lnTo>
                  <a:lnTo>
                    <a:pt x="1" y="790"/>
                  </a:lnTo>
                  <a:lnTo>
                    <a:pt x="4" y="751"/>
                  </a:lnTo>
                  <a:lnTo>
                    <a:pt x="8" y="708"/>
                  </a:lnTo>
                  <a:lnTo>
                    <a:pt x="13" y="666"/>
                  </a:lnTo>
                  <a:lnTo>
                    <a:pt x="18" y="622"/>
                  </a:lnTo>
                  <a:lnTo>
                    <a:pt x="25" y="580"/>
                  </a:lnTo>
                  <a:lnTo>
                    <a:pt x="33" y="539"/>
                  </a:lnTo>
                  <a:lnTo>
                    <a:pt x="41" y="502"/>
                  </a:lnTo>
                  <a:lnTo>
                    <a:pt x="49" y="468"/>
                  </a:lnTo>
                  <a:lnTo>
                    <a:pt x="59" y="439"/>
                  </a:lnTo>
                  <a:lnTo>
                    <a:pt x="63" y="426"/>
                  </a:lnTo>
                  <a:lnTo>
                    <a:pt x="68" y="416"/>
                  </a:lnTo>
                  <a:lnTo>
                    <a:pt x="72" y="408"/>
                  </a:lnTo>
                  <a:lnTo>
                    <a:pt x="77" y="400"/>
                  </a:lnTo>
                  <a:lnTo>
                    <a:pt x="79" y="392"/>
                  </a:lnTo>
                  <a:lnTo>
                    <a:pt x="82" y="386"/>
                  </a:lnTo>
                  <a:lnTo>
                    <a:pt x="85" y="382"/>
                  </a:lnTo>
                  <a:lnTo>
                    <a:pt x="88" y="378"/>
                  </a:lnTo>
                  <a:lnTo>
                    <a:pt x="91" y="377"/>
                  </a:lnTo>
                  <a:lnTo>
                    <a:pt x="94" y="376"/>
                  </a:lnTo>
                  <a:lnTo>
                    <a:pt x="97" y="377"/>
                  </a:lnTo>
                  <a:lnTo>
                    <a:pt x="102" y="379"/>
                  </a:lnTo>
                  <a:lnTo>
                    <a:pt x="105" y="382"/>
                  </a:lnTo>
                  <a:lnTo>
                    <a:pt x="108" y="386"/>
                  </a:lnTo>
                  <a:lnTo>
                    <a:pt x="112" y="391"/>
                  </a:lnTo>
                  <a:lnTo>
                    <a:pt x="115" y="397"/>
                  </a:lnTo>
                  <a:lnTo>
                    <a:pt x="121" y="411"/>
                  </a:lnTo>
                  <a:lnTo>
                    <a:pt x="127" y="427"/>
                  </a:lnTo>
                  <a:lnTo>
                    <a:pt x="132" y="446"/>
                  </a:lnTo>
                  <a:lnTo>
                    <a:pt x="136" y="466"/>
                  </a:lnTo>
                  <a:lnTo>
                    <a:pt x="138" y="486"/>
                  </a:lnTo>
                  <a:lnTo>
                    <a:pt x="139" y="506"/>
                  </a:lnTo>
                  <a:lnTo>
                    <a:pt x="139" y="515"/>
                  </a:lnTo>
                  <a:lnTo>
                    <a:pt x="138" y="525"/>
                  </a:lnTo>
                  <a:lnTo>
                    <a:pt x="137" y="534"/>
                  </a:lnTo>
                  <a:lnTo>
                    <a:pt x="135" y="542"/>
                  </a:lnTo>
                  <a:lnTo>
                    <a:pt x="133" y="550"/>
                  </a:lnTo>
                  <a:lnTo>
                    <a:pt x="130" y="557"/>
                  </a:lnTo>
                  <a:lnTo>
                    <a:pt x="127" y="564"/>
                  </a:lnTo>
                  <a:lnTo>
                    <a:pt x="122" y="569"/>
                  </a:lnTo>
                  <a:lnTo>
                    <a:pt x="118" y="580"/>
                  </a:lnTo>
                  <a:lnTo>
                    <a:pt x="116" y="589"/>
                  </a:lnTo>
                  <a:lnTo>
                    <a:pt x="113" y="598"/>
                  </a:lnTo>
                  <a:lnTo>
                    <a:pt x="112" y="608"/>
                  </a:lnTo>
                  <a:lnTo>
                    <a:pt x="110" y="627"/>
                  </a:lnTo>
                  <a:lnTo>
                    <a:pt x="108" y="649"/>
                  </a:lnTo>
                  <a:lnTo>
                    <a:pt x="102" y="674"/>
                  </a:lnTo>
                  <a:lnTo>
                    <a:pt x="96" y="696"/>
                  </a:lnTo>
                  <a:lnTo>
                    <a:pt x="92" y="715"/>
                  </a:lnTo>
                  <a:lnTo>
                    <a:pt x="89" y="731"/>
                  </a:lnTo>
                  <a:lnTo>
                    <a:pt x="87" y="744"/>
                  </a:lnTo>
                  <a:lnTo>
                    <a:pt x="86" y="756"/>
                  </a:lnTo>
                  <a:lnTo>
                    <a:pt x="86" y="765"/>
                  </a:lnTo>
                  <a:lnTo>
                    <a:pt x="88" y="771"/>
                  </a:lnTo>
                  <a:lnTo>
                    <a:pt x="89" y="775"/>
                  </a:lnTo>
                  <a:lnTo>
                    <a:pt x="92" y="778"/>
                  </a:lnTo>
                  <a:lnTo>
                    <a:pt x="95" y="778"/>
                  </a:lnTo>
                  <a:lnTo>
                    <a:pt x="99" y="777"/>
                  </a:lnTo>
                  <a:lnTo>
                    <a:pt x="104" y="774"/>
                  </a:lnTo>
                  <a:lnTo>
                    <a:pt x="108" y="770"/>
                  </a:lnTo>
                  <a:lnTo>
                    <a:pt x="114" y="765"/>
                  </a:lnTo>
                  <a:lnTo>
                    <a:pt x="119" y="758"/>
                  </a:lnTo>
                  <a:lnTo>
                    <a:pt x="132" y="741"/>
                  </a:lnTo>
                  <a:lnTo>
                    <a:pt x="144" y="722"/>
                  </a:lnTo>
                  <a:lnTo>
                    <a:pt x="157" y="700"/>
                  </a:lnTo>
                  <a:lnTo>
                    <a:pt x="169" y="677"/>
                  </a:lnTo>
                  <a:lnTo>
                    <a:pt x="180" y="654"/>
                  </a:lnTo>
                  <a:lnTo>
                    <a:pt x="190" y="631"/>
                  </a:lnTo>
                  <a:lnTo>
                    <a:pt x="198" y="612"/>
                  </a:lnTo>
                  <a:lnTo>
                    <a:pt x="203" y="595"/>
                  </a:lnTo>
                  <a:lnTo>
                    <a:pt x="210" y="584"/>
                  </a:lnTo>
                  <a:lnTo>
                    <a:pt x="216" y="569"/>
                  </a:lnTo>
                  <a:lnTo>
                    <a:pt x="223" y="555"/>
                  </a:lnTo>
                  <a:lnTo>
                    <a:pt x="228" y="538"/>
                  </a:lnTo>
                  <a:lnTo>
                    <a:pt x="233" y="524"/>
                  </a:lnTo>
                  <a:lnTo>
                    <a:pt x="239" y="509"/>
                  </a:lnTo>
                  <a:lnTo>
                    <a:pt x="242" y="503"/>
                  </a:lnTo>
                  <a:lnTo>
                    <a:pt x="247" y="498"/>
                  </a:lnTo>
                  <a:lnTo>
                    <a:pt x="250" y="493"/>
                  </a:lnTo>
                  <a:lnTo>
                    <a:pt x="254" y="488"/>
                  </a:lnTo>
                  <a:lnTo>
                    <a:pt x="258" y="477"/>
                  </a:lnTo>
                  <a:lnTo>
                    <a:pt x="263" y="467"/>
                  </a:lnTo>
                  <a:lnTo>
                    <a:pt x="268" y="457"/>
                  </a:lnTo>
                  <a:lnTo>
                    <a:pt x="275" y="448"/>
                  </a:lnTo>
                  <a:lnTo>
                    <a:pt x="280" y="440"/>
                  </a:lnTo>
                  <a:lnTo>
                    <a:pt x="287" y="432"/>
                  </a:lnTo>
                  <a:lnTo>
                    <a:pt x="293" y="424"/>
                  </a:lnTo>
                  <a:lnTo>
                    <a:pt x="301" y="417"/>
                  </a:lnTo>
                  <a:lnTo>
                    <a:pt x="309" y="411"/>
                  </a:lnTo>
                  <a:lnTo>
                    <a:pt x="316" y="406"/>
                  </a:lnTo>
                  <a:lnTo>
                    <a:pt x="325" y="400"/>
                  </a:lnTo>
                  <a:lnTo>
                    <a:pt x="334" y="395"/>
                  </a:lnTo>
                  <a:lnTo>
                    <a:pt x="353" y="387"/>
                  </a:lnTo>
                  <a:lnTo>
                    <a:pt x="373" y="381"/>
                  </a:lnTo>
                  <a:lnTo>
                    <a:pt x="395" y="376"/>
                  </a:lnTo>
                  <a:lnTo>
                    <a:pt x="418" y="372"/>
                  </a:lnTo>
                  <a:lnTo>
                    <a:pt x="442" y="369"/>
                  </a:lnTo>
                  <a:lnTo>
                    <a:pt x="467" y="367"/>
                  </a:lnTo>
                  <a:lnTo>
                    <a:pt x="522" y="365"/>
                  </a:lnTo>
                  <a:lnTo>
                    <a:pt x="581" y="365"/>
                  </a:lnTo>
                  <a:lnTo>
                    <a:pt x="586" y="368"/>
                  </a:lnTo>
                  <a:lnTo>
                    <a:pt x="589" y="372"/>
                  </a:lnTo>
                  <a:lnTo>
                    <a:pt x="592" y="377"/>
                  </a:lnTo>
                  <a:lnTo>
                    <a:pt x="595" y="382"/>
                  </a:lnTo>
                  <a:lnTo>
                    <a:pt x="599" y="392"/>
                  </a:lnTo>
                  <a:lnTo>
                    <a:pt x="603" y="405"/>
                  </a:lnTo>
                  <a:lnTo>
                    <a:pt x="608" y="430"/>
                  </a:lnTo>
                  <a:lnTo>
                    <a:pt x="613" y="457"/>
                  </a:lnTo>
                  <a:lnTo>
                    <a:pt x="615" y="470"/>
                  </a:lnTo>
                  <a:lnTo>
                    <a:pt x="619" y="480"/>
                  </a:lnTo>
                  <a:lnTo>
                    <a:pt x="623" y="491"/>
                  </a:lnTo>
                  <a:lnTo>
                    <a:pt x="628" y="498"/>
                  </a:lnTo>
                  <a:lnTo>
                    <a:pt x="631" y="501"/>
                  </a:lnTo>
                  <a:lnTo>
                    <a:pt x="635" y="504"/>
                  </a:lnTo>
                  <a:lnTo>
                    <a:pt x="639" y="505"/>
                  </a:lnTo>
                  <a:lnTo>
                    <a:pt x="644" y="506"/>
                  </a:lnTo>
                  <a:lnTo>
                    <a:pt x="648" y="507"/>
                  </a:lnTo>
                  <a:lnTo>
                    <a:pt x="654" y="506"/>
                  </a:lnTo>
                  <a:lnTo>
                    <a:pt x="661" y="505"/>
                  </a:lnTo>
                  <a:lnTo>
                    <a:pt x="667" y="503"/>
                  </a:lnTo>
                  <a:lnTo>
                    <a:pt x="675" y="507"/>
                  </a:lnTo>
                  <a:lnTo>
                    <a:pt x="681" y="514"/>
                  </a:lnTo>
                  <a:lnTo>
                    <a:pt x="688" y="522"/>
                  </a:lnTo>
                  <a:lnTo>
                    <a:pt x="692" y="531"/>
                  </a:lnTo>
                  <a:lnTo>
                    <a:pt x="695" y="541"/>
                  </a:lnTo>
                  <a:lnTo>
                    <a:pt x="696" y="551"/>
                  </a:lnTo>
                  <a:lnTo>
                    <a:pt x="696" y="561"/>
                  </a:lnTo>
                  <a:lnTo>
                    <a:pt x="694" y="570"/>
                  </a:lnTo>
                  <a:lnTo>
                    <a:pt x="680" y="579"/>
                  </a:lnTo>
                  <a:lnTo>
                    <a:pt x="660" y="593"/>
                  </a:lnTo>
                  <a:lnTo>
                    <a:pt x="649" y="601"/>
                  </a:lnTo>
                  <a:lnTo>
                    <a:pt x="640" y="610"/>
                  </a:lnTo>
                  <a:lnTo>
                    <a:pt x="634" y="617"/>
                  </a:lnTo>
                  <a:lnTo>
                    <a:pt x="629" y="621"/>
                  </a:lnTo>
                  <a:lnTo>
                    <a:pt x="628" y="637"/>
                  </a:lnTo>
                  <a:lnTo>
                    <a:pt x="625" y="657"/>
                  </a:lnTo>
                  <a:lnTo>
                    <a:pt x="621" y="682"/>
                  </a:lnTo>
                  <a:lnTo>
                    <a:pt x="616" y="711"/>
                  </a:lnTo>
                  <a:lnTo>
                    <a:pt x="610" y="742"/>
                  </a:lnTo>
                  <a:lnTo>
                    <a:pt x="601" y="774"/>
                  </a:lnTo>
                  <a:lnTo>
                    <a:pt x="592" y="806"/>
                  </a:lnTo>
                  <a:lnTo>
                    <a:pt x="581" y="838"/>
                  </a:lnTo>
                  <a:lnTo>
                    <a:pt x="575" y="853"/>
                  </a:lnTo>
                  <a:lnTo>
                    <a:pt x="569" y="868"/>
                  </a:lnTo>
                  <a:lnTo>
                    <a:pt x="563" y="881"/>
                  </a:lnTo>
                  <a:lnTo>
                    <a:pt x="555" y="893"/>
                  </a:lnTo>
                  <a:lnTo>
                    <a:pt x="548" y="905"/>
                  </a:lnTo>
                  <a:lnTo>
                    <a:pt x="541" y="915"/>
                  </a:lnTo>
                  <a:lnTo>
                    <a:pt x="532" y="925"/>
                  </a:lnTo>
                  <a:lnTo>
                    <a:pt x="524" y="932"/>
                  </a:lnTo>
                  <a:lnTo>
                    <a:pt x="515" y="938"/>
                  </a:lnTo>
                  <a:lnTo>
                    <a:pt x="505" y="942"/>
                  </a:lnTo>
                  <a:lnTo>
                    <a:pt x="496" y="945"/>
                  </a:lnTo>
                  <a:lnTo>
                    <a:pt x="486" y="945"/>
                  </a:lnTo>
                  <a:lnTo>
                    <a:pt x="476" y="943"/>
                  </a:lnTo>
                  <a:lnTo>
                    <a:pt x="465" y="939"/>
                  </a:lnTo>
                  <a:lnTo>
                    <a:pt x="453" y="933"/>
                  </a:lnTo>
                  <a:lnTo>
                    <a:pt x="442" y="923"/>
                  </a:lnTo>
                  <a:lnTo>
                    <a:pt x="438" y="909"/>
                  </a:lnTo>
                  <a:lnTo>
                    <a:pt x="436" y="898"/>
                  </a:lnTo>
                  <a:lnTo>
                    <a:pt x="434" y="886"/>
                  </a:lnTo>
                  <a:lnTo>
                    <a:pt x="430" y="876"/>
                  </a:lnTo>
                  <a:close/>
                  <a:moveTo>
                    <a:pt x="429" y="874"/>
                  </a:moveTo>
                  <a:lnTo>
                    <a:pt x="423" y="871"/>
                  </a:lnTo>
                  <a:lnTo>
                    <a:pt x="421" y="869"/>
                  </a:lnTo>
                  <a:lnTo>
                    <a:pt x="421" y="868"/>
                  </a:lnTo>
                  <a:lnTo>
                    <a:pt x="423" y="865"/>
                  </a:lnTo>
                  <a:lnTo>
                    <a:pt x="428" y="864"/>
                  </a:lnTo>
                  <a:lnTo>
                    <a:pt x="433" y="862"/>
                  </a:lnTo>
                  <a:lnTo>
                    <a:pt x="431" y="868"/>
                  </a:lnTo>
                  <a:lnTo>
                    <a:pt x="429" y="874"/>
                  </a:lnTo>
                  <a:close/>
                  <a:moveTo>
                    <a:pt x="324" y="794"/>
                  </a:moveTo>
                  <a:lnTo>
                    <a:pt x="321" y="791"/>
                  </a:lnTo>
                  <a:lnTo>
                    <a:pt x="317" y="788"/>
                  </a:lnTo>
                  <a:lnTo>
                    <a:pt x="314" y="783"/>
                  </a:lnTo>
                  <a:lnTo>
                    <a:pt x="312" y="778"/>
                  </a:lnTo>
                  <a:lnTo>
                    <a:pt x="309" y="768"/>
                  </a:lnTo>
                  <a:lnTo>
                    <a:pt x="308" y="756"/>
                  </a:lnTo>
                  <a:lnTo>
                    <a:pt x="308" y="743"/>
                  </a:lnTo>
                  <a:lnTo>
                    <a:pt x="310" y="731"/>
                  </a:lnTo>
                  <a:lnTo>
                    <a:pt x="312" y="717"/>
                  </a:lnTo>
                  <a:lnTo>
                    <a:pt x="316" y="705"/>
                  </a:lnTo>
                  <a:lnTo>
                    <a:pt x="322" y="694"/>
                  </a:lnTo>
                  <a:lnTo>
                    <a:pt x="328" y="683"/>
                  </a:lnTo>
                  <a:lnTo>
                    <a:pt x="335" y="674"/>
                  </a:lnTo>
                  <a:lnTo>
                    <a:pt x="343" y="667"/>
                  </a:lnTo>
                  <a:lnTo>
                    <a:pt x="347" y="664"/>
                  </a:lnTo>
                  <a:lnTo>
                    <a:pt x="351" y="661"/>
                  </a:lnTo>
                  <a:lnTo>
                    <a:pt x="356" y="660"/>
                  </a:lnTo>
                  <a:lnTo>
                    <a:pt x="360" y="659"/>
                  </a:lnTo>
                  <a:lnTo>
                    <a:pt x="364" y="659"/>
                  </a:lnTo>
                  <a:lnTo>
                    <a:pt x="370" y="660"/>
                  </a:lnTo>
                  <a:lnTo>
                    <a:pt x="375" y="661"/>
                  </a:lnTo>
                  <a:lnTo>
                    <a:pt x="380" y="664"/>
                  </a:lnTo>
                  <a:lnTo>
                    <a:pt x="382" y="683"/>
                  </a:lnTo>
                  <a:lnTo>
                    <a:pt x="386" y="699"/>
                  </a:lnTo>
                  <a:lnTo>
                    <a:pt x="388" y="704"/>
                  </a:lnTo>
                  <a:lnTo>
                    <a:pt x="390" y="709"/>
                  </a:lnTo>
                  <a:lnTo>
                    <a:pt x="394" y="713"/>
                  </a:lnTo>
                  <a:lnTo>
                    <a:pt x="397" y="716"/>
                  </a:lnTo>
                  <a:lnTo>
                    <a:pt x="400" y="718"/>
                  </a:lnTo>
                  <a:lnTo>
                    <a:pt x="403" y="720"/>
                  </a:lnTo>
                  <a:lnTo>
                    <a:pt x="406" y="720"/>
                  </a:lnTo>
                  <a:lnTo>
                    <a:pt x="409" y="720"/>
                  </a:lnTo>
                  <a:lnTo>
                    <a:pt x="413" y="719"/>
                  </a:lnTo>
                  <a:lnTo>
                    <a:pt x="417" y="718"/>
                  </a:lnTo>
                  <a:lnTo>
                    <a:pt x="421" y="715"/>
                  </a:lnTo>
                  <a:lnTo>
                    <a:pt x="424" y="713"/>
                  </a:lnTo>
                  <a:lnTo>
                    <a:pt x="431" y="706"/>
                  </a:lnTo>
                  <a:lnTo>
                    <a:pt x="440" y="697"/>
                  </a:lnTo>
                  <a:lnTo>
                    <a:pt x="447" y="685"/>
                  </a:lnTo>
                  <a:lnTo>
                    <a:pt x="453" y="673"/>
                  </a:lnTo>
                  <a:lnTo>
                    <a:pt x="460" y="659"/>
                  </a:lnTo>
                  <a:lnTo>
                    <a:pt x="467" y="646"/>
                  </a:lnTo>
                  <a:lnTo>
                    <a:pt x="472" y="631"/>
                  </a:lnTo>
                  <a:lnTo>
                    <a:pt x="477" y="616"/>
                  </a:lnTo>
                  <a:lnTo>
                    <a:pt x="484" y="609"/>
                  </a:lnTo>
                  <a:lnTo>
                    <a:pt x="493" y="602"/>
                  </a:lnTo>
                  <a:lnTo>
                    <a:pt x="497" y="600"/>
                  </a:lnTo>
                  <a:lnTo>
                    <a:pt x="502" y="599"/>
                  </a:lnTo>
                  <a:lnTo>
                    <a:pt x="507" y="598"/>
                  </a:lnTo>
                  <a:lnTo>
                    <a:pt x="513" y="599"/>
                  </a:lnTo>
                  <a:lnTo>
                    <a:pt x="514" y="610"/>
                  </a:lnTo>
                  <a:lnTo>
                    <a:pt x="514" y="619"/>
                  </a:lnTo>
                  <a:lnTo>
                    <a:pt x="513" y="629"/>
                  </a:lnTo>
                  <a:lnTo>
                    <a:pt x="511" y="638"/>
                  </a:lnTo>
                  <a:lnTo>
                    <a:pt x="509" y="647"/>
                  </a:lnTo>
                  <a:lnTo>
                    <a:pt x="507" y="656"/>
                  </a:lnTo>
                  <a:lnTo>
                    <a:pt x="504" y="665"/>
                  </a:lnTo>
                  <a:lnTo>
                    <a:pt x="501" y="673"/>
                  </a:lnTo>
                  <a:lnTo>
                    <a:pt x="492" y="689"/>
                  </a:lnTo>
                  <a:lnTo>
                    <a:pt x="482" y="704"/>
                  </a:lnTo>
                  <a:lnTo>
                    <a:pt x="470" y="718"/>
                  </a:lnTo>
                  <a:lnTo>
                    <a:pt x="457" y="731"/>
                  </a:lnTo>
                  <a:lnTo>
                    <a:pt x="443" y="743"/>
                  </a:lnTo>
                  <a:lnTo>
                    <a:pt x="427" y="754"/>
                  </a:lnTo>
                  <a:lnTo>
                    <a:pt x="410" y="764"/>
                  </a:lnTo>
                  <a:lnTo>
                    <a:pt x="394" y="772"/>
                  </a:lnTo>
                  <a:lnTo>
                    <a:pt x="377" y="780"/>
                  </a:lnTo>
                  <a:lnTo>
                    <a:pt x="359" y="786"/>
                  </a:lnTo>
                  <a:lnTo>
                    <a:pt x="341" y="791"/>
                  </a:lnTo>
                  <a:lnTo>
                    <a:pt x="324" y="794"/>
                  </a:lnTo>
                  <a:close/>
                  <a:moveTo>
                    <a:pt x="380" y="559"/>
                  </a:moveTo>
                  <a:lnTo>
                    <a:pt x="376" y="558"/>
                  </a:lnTo>
                  <a:lnTo>
                    <a:pt x="370" y="556"/>
                  </a:lnTo>
                  <a:lnTo>
                    <a:pt x="365" y="555"/>
                  </a:lnTo>
                  <a:lnTo>
                    <a:pt x="363" y="552"/>
                  </a:lnTo>
                  <a:lnTo>
                    <a:pt x="361" y="550"/>
                  </a:lnTo>
                  <a:lnTo>
                    <a:pt x="361" y="545"/>
                  </a:lnTo>
                  <a:lnTo>
                    <a:pt x="364" y="536"/>
                  </a:lnTo>
                  <a:lnTo>
                    <a:pt x="369" y="527"/>
                  </a:lnTo>
                  <a:lnTo>
                    <a:pt x="374" y="519"/>
                  </a:lnTo>
                  <a:lnTo>
                    <a:pt x="379" y="512"/>
                  </a:lnTo>
                  <a:lnTo>
                    <a:pt x="384" y="507"/>
                  </a:lnTo>
                  <a:lnTo>
                    <a:pt x="389" y="504"/>
                  </a:lnTo>
                  <a:lnTo>
                    <a:pt x="392" y="503"/>
                  </a:lnTo>
                  <a:lnTo>
                    <a:pt x="393" y="503"/>
                  </a:lnTo>
                  <a:lnTo>
                    <a:pt x="395" y="503"/>
                  </a:lnTo>
                  <a:lnTo>
                    <a:pt x="396" y="504"/>
                  </a:lnTo>
                  <a:lnTo>
                    <a:pt x="397" y="509"/>
                  </a:lnTo>
                  <a:lnTo>
                    <a:pt x="399" y="516"/>
                  </a:lnTo>
                  <a:lnTo>
                    <a:pt x="400" y="526"/>
                  </a:lnTo>
                  <a:lnTo>
                    <a:pt x="400" y="535"/>
                  </a:lnTo>
                  <a:lnTo>
                    <a:pt x="400" y="540"/>
                  </a:lnTo>
                  <a:lnTo>
                    <a:pt x="399" y="544"/>
                  </a:lnTo>
                  <a:lnTo>
                    <a:pt x="398" y="549"/>
                  </a:lnTo>
                  <a:lnTo>
                    <a:pt x="396" y="552"/>
                  </a:lnTo>
                  <a:lnTo>
                    <a:pt x="393" y="555"/>
                  </a:lnTo>
                  <a:lnTo>
                    <a:pt x="389" y="557"/>
                  </a:lnTo>
                  <a:lnTo>
                    <a:pt x="385" y="558"/>
                  </a:lnTo>
                  <a:lnTo>
                    <a:pt x="380" y="559"/>
                  </a:lnTo>
                  <a:close/>
                  <a:moveTo>
                    <a:pt x="490" y="543"/>
                  </a:moveTo>
                  <a:lnTo>
                    <a:pt x="487" y="539"/>
                  </a:lnTo>
                  <a:lnTo>
                    <a:pt x="484" y="531"/>
                  </a:lnTo>
                  <a:lnTo>
                    <a:pt x="480" y="519"/>
                  </a:lnTo>
                  <a:lnTo>
                    <a:pt x="477" y="504"/>
                  </a:lnTo>
                  <a:lnTo>
                    <a:pt x="470" y="476"/>
                  </a:lnTo>
                  <a:lnTo>
                    <a:pt x="465" y="455"/>
                  </a:lnTo>
                  <a:lnTo>
                    <a:pt x="462" y="452"/>
                  </a:lnTo>
                  <a:lnTo>
                    <a:pt x="461" y="448"/>
                  </a:lnTo>
                  <a:lnTo>
                    <a:pt x="462" y="444"/>
                  </a:lnTo>
                  <a:lnTo>
                    <a:pt x="463" y="441"/>
                  </a:lnTo>
                  <a:lnTo>
                    <a:pt x="466" y="438"/>
                  </a:lnTo>
                  <a:lnTo>
                    <a:pt x="470" y="434"/>
                  </a:lnTo>
                  <a:lnTo>
                    <a:pt x="474" y="430"/>
                  </a:lnTo>
                  <a:lnTo>
                    <a:pt x="479" y="427"/>
                  </a:lnTo>
                  <a:lnTo>
                    <a:pt x="490" y="423"/>
                  </a:lnTo>
                  <a:lnTo>
                    <a:pt x="503" y="419"/>
                  </a:lnTo>
                  <a:lnTo>
                    <a:pt x="517" y="417"/>
                  </a:lnTo>
                  <a:lnTo>
                    <a:pt x="530" y="417"/>
                  </a:lnTo>
                  <a:lnTo>
                    <a:pt x="537" y="418"/>
                  </a:lnTo>
                  <a:lnTo>
                    <a:pt x="543" y="419"/>
                  </a:lnTo>
                  <a:lnTo>
                    <a:pt x="548" y="421"/>
                  </a:lnTo>
                  <a:lnTo>
                    <a:pt x="554" y="424"/>
                  </a:lnTo>
                  <a:lnTo>
                    <a:pt x="558" y="427"/>
                  </a:lnTo>
                  <a:lnTo>
                    <a:pt x="563" y="432"/>
                  </a:lnTo>
                  <a:lnTo>
                    <a:pt x="566" y="436"/>
                  </a:lnTo>
                  <a:lnTo>
                    <a:pt x="568" y="442"/>
                  </a:lnTo>
                  <a:lnTo>
                    <a:pt x="570" y="448"/>
                  </a:lnTo>
                  <a:lnTo>
                    <a:pt x="570" y="455"/>
                  </a:lnTo>
                  <a:lnTo>
                    <a:pt x="569" y="464"/>
                  </a:lnTo>
                  <a:lnTo>
                    <a:pt x="567" y="473"/>
                  </a:lnTo>
                  <a:lnTo>
                    <a:pt x="564" y="483"/>
                  </a:lnTo>
                  <a:lnTo>
                    <a:pt x="558" y="494"/>
                  </a:lnTo>
                  <a:lnTo>
                    <a:pt x="552" y="506"/>
                  </a:lnTo>
                  <a:lnTo>
                    <a:pt x="544" y="520"/>
                  </a:lnTo>
                  <a:lnTo>
                    <a:pt x="528" y="529"/>
                  </a:lnTo>
                  <a:lnTo>
                    <a:pt x="518" y="535"/>
                  </a:lnTo>
                  <a:lnTo>
                    <a:pt x="513" y="538"/>
                  </a:lnTo>
                  <a:lnTo>
                    <a:pt x="507" y="540"/>
                  </a:lnTo>
                  <a:lnTo>
                    <a:pt x="499" y="542"/>
                  </a:lnTo>
                  <a:lnTo>
                    <a:pt x="490" y="543"/>
                  </a:lnTo>
                  <a:close/>
                  <a:moveTo>
                    <a:pt x="261" y="413"/>
                  </a:moveTo>
                  <a:lnTo>
                    <a:pt x="238" y="406"/>
                  </a:lnTo>
                  <a:lnTo>
                    <a:pt x="220" y="397"/>
                  </a:lnTo>
                  <a:lnTo>
                    <a:pt x="213" y="394"/>
                  </a:lnTo>
                  <a:lnTo>
                    <a:pt x="207" y="390"/>
                  </a:lnTo>
                  <a:lnTo>
                    <a:pt x="203" y="387"/>
                  </a:lnTo>
                  <a:lnTo>
                    <a:pt x="199" y="383"/>
                  </a:lnTo>
                  <a:lnTo>
                    <a:pt x="195" y="380"/>
                  </a:lnTo>
                  <a:lnTo>
                    <a:pt x="193" y="376"/>
                  </a:lnTo>
                  <a:lnTo>
                    <a:pt x="191" y="372"/>
                  </a:lnTo>
                  <a:lnTo>
                    <a:pt x="191" y="368"/>
                  </a:lnTo>
                  <a:lnTo>
                    <a:pt x="191" y="365"/>
                  </a:lnTo>
                  <a:lnTo>
                    <a:pt x="191" y="361"/>
                  </a:lnTo>
                  <a:lnTo>
                    <a:pt x="193" y="357"/>
                  </a:lnTo>
                  <a:lnTo>
                    <a:pt x="194" y="353"/>
                  </a:lnTo>
                  <a:lnTo>
                    <a:pt x="206" y="336"/>
                  </a:lnTo>
                  <a:lnTo>
                    <a:pt x="222" y="316"/>
                  </a:lnTo>
                  <a:lnTo>
                    <a:pt x="229" y="304"/>
                  </a:lnTo>
                  <a:lnTo>
                    <a:pt x="236" y="292"/>
                  </a:lnTo>
                  <a:lnTo>
                    <a:pt x="242" y="278"/>
                  </a:lnTo>
                  <a:lnTo>
                    <a:pt x="248" y="263"/>
                  </a:lnTo>
                  <a:lnTo>
                    <a:pt x="263" y="237"/>
                  </a:lnTo>
                  <a:lnTo>
                    <a:pt x="280" y="209"/>
                  </a:lnTo>
                  <a:lnTo>
                    <a:pt x="297" y="178"/>
                  </a:lnTo>
                  <a:lnTo>
                    <a:pt x="313" y="146"/>
                  </a:lnTo>
                  <a:lnTo>
                    <a:pt x="322" y="130"/>
                  </a:lnTo>
                  <a:lnTo>
                    <a:pt x="328" y="114"/>
                  </a:lnTo>
                  <a:lnTo>
                    <a:pt x="334" y="98"/>
                  </a:lnTo>
                  <a:lnTo>
                    <a:pt x="340" y="81"/>
                  </a:lnTo>
                  <a:lnTo>
                    <a:pt x="345" y="66"/>
                  </a:lnTo>
                  <a:lnTo>
                    <a:pt x="348" y="50"/>
                  </a:lnTo>
                  <a:lnTo>
                    <a:pt x="350" y="36"/>
                  </a:lnTo>
                  <a:lnTo>
                    <a:pt x="351" y="22"/>
                  </a:lnTo>
                  <a:lnTo>
                    <a:pt x="355" y="14"/>
                  </a:lnTo>
                  <a:lnTo>
                    <a:pt x="360" y="9"/>
                  </a:lnTo>
                  <a:lnTo>
                    <a:pt x="365" y="5"/>
                  </a:lnTo>
                  <a:lnTo>
                    <a:pt x="371" y="2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5" y="0"/>
                  </a:lnTo>
                  <a:lnTo>
                    <a:pt x="389" y="2"/>
                  </a:lnTo>
                  <a:lnTo>
                    <a:pt x="395" y="5"/>
                  </a:lnTo>
                  <a:lnTo>
                    <a:pt x="399" y="9"/>
                  </a:lnTo>
                  <a:lnTo>
                    <a:pt x="403" y="13"/>
                  </a:lnTo>
                  <a:lnTo>
                    <a:pt x="407" y="18"/>
                  </a:lnTo>
                  <a:lnTo>
                    <a:pt x="413" y="32"/>
                  </a:lnTo>
                  <a:lnTo>
                    <a:pt x="420" y="46"/>
                  </a:lnTo>
                  <a:lnTo>
                    <a:pt x="425" y="63"/>
                  </a:lnTo>
                  <a:lnTo>
                    <a:pt x="428" y="80"/>
                  </a:lnTo>
                  <a:lnTo>
                    <a:pt x="429" y="99"/>
                  </a:lnTo>
                  <a:lnTo>
                    <a:pt x="429" y="117"/>
                  </a:lnTo>
                  <a:lnTo>
                    <a:pt x="428" y="125"/>
                  </a:lnTo>
                  <a:lnTo>
                    <a:pt x="426" y="133"/>
                  </a:lnTo>
                  <a:lnTo>
                    <a:pt x="424" y="142"/>
                  </a:lnTo>
                  <a:lnTo>
                    <a:pt x="422" y="149"/>
                  </a:lnTo>
                  <a:lnTo>
                    <a:pt x="418" y="156"/>
                  </a:lnTo>
                  <a:lnTo>
                    <a:pt x="414" y="162"/>
                  </a:lnTo>
                  <a:lnTo>
                    <a:pt x="409" y="167"/>
                  </a:lnTo>
                  <a:lnTo>
                    <a:pt x="404" y="173"/>
                  </a:lnTo>
                  <a:lnTo>
                    <a:pt x="400" y="185"/>
                  </a:lnTo>
                  <a:lnTo>
                    <a:pt x="393" y="201"/>
                  </a:lnTo>
                  <a:lnTo>
                    <a:pt x="385" y="216"/>
                  </a:lnTo>
                  <a:lnTo>
                    <a:pt x="379" y="226"/>
                  </a:lnTo>
                  <a:lnTo>
                    <a:pt x="381" y="231"/>
                  </a:lnTo>
                  <a:lnTo>
                    <a:pt x="383" y="233"/>
                  </a:lnTo>
                  <a:lnTo>
                    <a:pt x="385" y="235"/>
                  </a:lnTo>
                  <a:lnTo>
                    <a:pt x="388" y="236"/>
                  </a:lnTo>
                  <a:lnTo>
                    <a:pt x="393" y="237"/>
                  </a:lnTo>
                  <a:lnTo>
                    <a:pt x="397" y="236"/>
                  </a:lnTo>
                  <a:lnTo>
                    <a:pt x="402" y="235"/>
                  </a:lnTo>
                  <a:lnTo>
                    <a:pt x="407" y="234"/>
                  </a:lnTo>
                  <a:lnTo>
                    <a:pt x="418" y="229"/>
                  </a:lnTo>
                  <a:lnTo>
                    <a:pt x="430" y="222"/>
                  </a:lnTo>
                  <a:lnTo>
                    <a:pt x="444" y="214"/>
                  </a:lnTo>
                  <a:lnTo>
                    <a:pt x="457" y="206"/>
                  </a:lnTo>
                  <a:lnTo>
                    <a:pt x="483" y="187"/>
                  </a:lnTo>
                  <a:lnTo>
                    <a:pt x="508" y="169"/>
                  </a:lnTo>
                  <a:lnTo>
                    <a:pt x="519" y="163"/>
                  </a:lnTo>
                  <a:lnTo>
                    <a:pt x="528" y="157"/>
                  </a:lnTo>
                  <a:lnTo>
                    <a:pt x="534" y="154"/>
                  </a:lnTo>
                  <a:lnTo>
                    <a:pt x="540" y="153"/>
                  </a:lnTo>
                  <a:lnTo>
                    <a:pt x="575" y="169"/>
                  </a:lnTo>
                  <a:lnTo>
                    <a:pt x="604" y="180"/>
                  </a:lnTo>
                  <a:lnTo>
                    <a:pt x="610" y="184"/>
                  </a:lnTo>
                  <a:lnTo>
                    <a:pt x="614" y="189"/>
                  </a:lnTo>
                  <a:lnTo>
                    <a:pt x="616" y="195"/>
                  </a:lnTo>
                  <a:lnTo>
                    <a:pt x="617" y="203"/>
                  </a:lnTo>
                  <a:lnTo>
                    <a:pt x="617" y="211"/>
                  </a:lnTo>
                  <a:lnTo>
                    <a:pt x="615" y="221"/>
                  </a:lnTo>
                  <a:lnTo>
                    <a:pt x="611" y="235"/>
                  </a:lnTo>
                  <a:lnTo>
                    <a:pt x="604" y="249"/>
                  </a:lnTo>
                  <a:lnTo>
                    <a:pt x="592" y="263"/>
                  </a:lnTo>
                  <a:lnTo>
                    <a:pt x="571" y="283"/>
                  </a:lnTo>
                  <a:lnTo>
                    <a:pt x="557" y="295"/>
                  </a:lnTo>
                  <a:lnTo>
                    <a:pt x="544" y="307"/>
                  </a:lnTo>
                  <a:lnTo>
                    <a:pt x="530" y="319"/>
                  </a:lnTo>
                  <a:lnTo>
                    <a:pt x="517" y="329"/>
                  </a:lnTo>
                  <a:lnTo>
                    <a:pt x="503" y="338"/>
                  </a:lnTo>
                  <a:lnTo>
                    <a:pt x="491" y="345"/>
                  </a:lnTo>
                  <a:lnTo>
                    <a:pt x="484" y="348"/>
                  </a:lnTo>
                  <a:lnTo>
                    <a:pt x="479" y="350"/>
                  </a:lnTo>
                  <a:lnTo>
                    <a:pt x="474" y="351"/>
                  </a:lnTo>
                  <a:lnTo>
                    <a:pt x="470" y="351"/>
                  </a:lnTo>
                  <a:lnTo>
                    <a:pt x="466" y="350"/>
                  </a:lnTo>
                  <a:lnTo>
                    <a:pt x="462" y="348"/>
                  </a:lnTo>
                  <a:lnTo>
                    <a:pt x="460" y="346"/>
                  </a:lnTo>
                  <a:lnTo>
                    <a:pt x="459" y="341"/>
                  </a:lnTo>
                  <a:lnTo>
                    <a:pt x="458" y="336"/>
                  </a:lnTo>
                  <a:lnTo>
                    <a:pt x="458" y="330"/>
                  </a:lnTo>
                  <a:lnTo>
                    <a:pt x="459" y="323"/>
                  </a:lnTo>
                  <a:lnTo>
                    <a:pt x="461" y="313"/>
                  </a:lnTo>
                  <a:lnTo>
                    <a:pt x="460" y="306"/>
                  </a:lnTo>
                  <a:lnTo>
                    <a:pt x="459" y="301"/>
                  </a:lnTo>
                  <a:lnTo>
                    <a:pt x="457" y="297"/>
                  </a:lnTo>
                  <a:lnTo>
                    <a:pt x="454" y="294"/>
                  </a:lnTo>
                  <a:lnTo>
                    <a:pt x="450" y="292"/>
                  </a:lnTo>
                  <a:lnTo>
                    <a:pt x="446" y="292"/>
                  </a:lnTo>
                  <a:lnTo>
                    <a:pt x="441" y="292"/>
                  </a:lnTo>
                  <a:lnTo>
                    <a:pt x="434" y="293"/>
                  </a:lnTo>
                  <a:lnTo>
                    <a:pt x="421" y="297"/>
                  </a:lnTo>
                  <a:lnTo>
                    <a:pt x="406" y="305"/>
                  </a:lnTo>
                  <a:lnTo>
                    <a:pt x="389" y="314"/>
                  </a:lnTo>
                  <a:lnTo>
                    <a:pt x="372" y="326"/>
                  </a:lnTo>
                  <a:lnTo>
                    <a:pt x="337" y="352"/>
                  </a:lnTo>
                  <a:lnTo>
                    <a:pt x="304" y="378"/>
                  </a:lnTo>
                  <a:lnTo>
                    <a:pt x="278" y="400"/>
                  </a:lnTo>
                  <a:lnTo>
                    <a:pt x="261" y="413"/>
                  </a:lnTo>
                  <a:close/>
                  <a:moveTo>
                    <a:pt x="116" y="307"/>
                  </a:moveTo>
                  <a:lnTo>
                    <a:pt x="114" y="305"/>
                  </a:lnTo>
                  <a:lnTo>
                    <a:pt x="112" y="303"/>
                  </a:lnTo>
                  <a:lnTo>
                    <a:pt x="109" y="303"/>
                  </a:lnTo>
                  <a:lnTo>
                    <a:pt x="107" y="302"/>
                  </a:lnTo>
                  <a:lnTo>
                    <a:pt x="103" y="302"/>
                  </a:lnTo>
                  <a:lnTo>
                    <a:pt x="96" y="302"/>
                  </a:lnTo>
                  <a:lnTo>
                    <a:pt x="92" y="303"/>
                  </a:lnTo>
                  <a:lnTo>
                    <a:pt x="88" y="303"/>
                  </a:lnTo>
                  <a:lnTo>
                    <a:pt x="85" y="301"/>
                  </a:lnTo>
                  <a:lnTo>
                    <a:pt x="82" y="297"/>
                  </a:lnTo>
                  <a:lnTo>
                    <a:pt x="80" y="292"/>
                  </a:lnTo>
                  <a:lnTo>
                    <a:pt x="78" y="284"/>
                  </a:lnTo>
                  <a:lnTo>
                    <a:pt x="75" y="276"/>
                  </a:lnTo>
                  <a:lnTo>
                    <a:pt x="74" y="268"/>
                  </a:lnTo>
                  <a:lnTo>
                    <a:pt x="73" y="247"/>
                  </a:lnTo>
                  <a:lnTo>
                    <a:pt x="74" y="223"/>
                  </a:lnTo>
                  <a:lnTo>
                    <a:pt x="75" y="200"/>
                  </a:lnTo>
                  <a:lnTo>
                    <a:pt x="80" y="175"/>
                  </a:lnTo>
                  <a:lnTo>
                    <a:pt x="84" y="151"/>
                  </a:lnTo>
                  <a:lnTo>
                    <a:pt x="90" y="130"/>
                  </a:lnTo>
                  <a:lnTo>
                    <a:pt x="93" y="121"/>
                  </a:lnTo>
                  <a:lnTo>
                    <a:pt x="97" y="113"/>
                  </a:lnTo>
                  <a:lnTo>
                    <a:pt x="102" y="105"/>
                  </a:lnTo>
                  <a:lnTo>
                    <a:pt x="106" y="99"/>
                  </a:lnTo>
                  <a:lnTo>
                    <a:pt x="111" y="94"/>
                  </a:lnTo>
                  <a:lnTo>
                    <a:pt x="115" y="92"/>
                  </a:lnTo>
                  <a:lnTo>
                    <a:pt x="120" y="90"/>
                  </a:lnTo>
                  <a:lnTo>
                    <a:pt x="127" y="91"/>
                  </a:lnTo>
                  <a:lnTo>
                    <a:pt x="132" y="94"/>
                  </a:lnTo>
                  <a:lnTo>
                    <a:pt x="138" y="99"/>
                  </a:lnTo>
                  <a:lnTo>
                    <a:pt x="144" y="106"/>
                  </a:lnTo>
                  <a:lnTo>
                    <a:pt x="151" y="116"/>
                  </a:lnTo>
                  <a:lnTo>
                    <a:pt x="156" y="120"/>
                  </a:lnTo>
                  <a:lnTo>
                    <a:pt x="161" y="125"/>
                  </a:lnTo>
                  <a:lnTo>
                    <a:pt x="165" y="130"/>
                  </a:lnTo>
                  <a:lnTo>
                    <a:pt x="169" y="136"/>
                  </a:lnTo>
                  <a:lnTo>
                    <a:pt x="176" y="149"/>
                  </a:lnTo>
                  <a:lnTo>
                    <a:pt x="181" y="163"/>
                  </a:lnTo>
                  <a:lnTo>
                    <a:pt x="184" y="178"/>
                  </a:lnTo>
                  <a:lnTo>
                    <a:pt x="186" y="192"/>
                  </a:lnTo>
                  <a:lnTo>
                    <a:pt x="185" y="208"/>
                  </a:lnTo>
                  <a:lnTo>
                    <a:pt x="184" y="223"/>
                  </a:lnTo>
                  <a:lnTo>
                    <a:pt x="181" y="239"/>
                  </a:lnTo>
                  <a:lnTo>
                    <a:pt x="176" y="253"/>
                  </a:lnTo>
                  <a:lnTo>
                    <a:pt x="169" y="267"/>
                  </a:lnTo>
                  <a:lnTo>
                    <a:pt x="162" y="278"/>
                  </a:lnTo>
                  <a:lnTo>
                    <a:pt x="157" y="283"/>
                  </a:lnTo>
                  <a:lnTo>
                    <a:pt x="153" y="289"/>
                  </a:lnTo>
                  <a:lnTo>
                    <a:pt x="147" y="294"/>
                  </a:lnTo>
                  <a:lnTo>
                    <a:pt x="142" y="298"/>
                  </a:lnTo>
                  <a:lnTo>
                    <a:pt x="136" y="301"/>
                  </a:lnTo>
                  <a:lnTo>
                    <a:pt x="130" y="304"/>
                  </a:lnTo>
                  <a:lnTo>
                    <a:pt x="123" y="306"/>
                  </a:lnTo>
                  <a:lnTo>
                    <a:pt x="116" y="307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6" name="Freeform 35"/>
            <p:cNvSpPr>
              <a:spLocks noEditPoints="1"/>
            </p:cNvSpPr>
            <p:nvPr userDrawn="1"/>
          </p:nvSpPr>
          <p:spPr bwMode="auto">
            <a:xfrm>
              <a:off x="4628" y="3632"/>
              <a:ext cx="87" cy="122"/>
            </a:xfrm>
            <a:custGeom>
              <a:avLst/>
              <a:gdLst/>
              <a:ahLst/>
              <a:cxnLst>
                <a:cxn ang="0">
                  <a:pos x="56" y="879"/>
                </a:cxn>
                <a:cxn ang="0">
                  <a:pos x="89" y="835"/>
                </a:cxn>
                <a:cxn ang="0">
                  <a:pos x="129" y="739"/>
                </a:cxn>
                <a:cxn ang="0">
                  <a:pos x="123" y="615"/>
                </a:cxn>
                <a:cxn ang="0">
                  <a:pos x="154" y="599"/>
                </a:cxn>
                <a:cxn ang="0">
                  <a:pos x="213" y="657"/>
                </a:cxn>
                <a:cxn ang="0">
                  <a:pos x="358" y="447"/>
                </a:cxn>
                <a:cxn ang="0">
                  <a:pos x="341" y="433"/>
                </a:cxn>
                <a:cxn ang="0">
                  <a:pos x="236" y="456"/>
                </a:cxn>
                <a:cxn ang="0">
                  <a:pos x="212" y="415"/>
                </a:cxn>
                <a:cxn ang="0">
                  <a:pos x="328" y="319"/>
                </a:cxn>
                <a:cxn ang="0">
                  <a:pos x="352" y="312"/>
                </a:cxn>
                <a:cxn ang="0">
                  <a:pos x="440" y="286"/>
                </a:cxn>
                <a:cxn ang="0">
                  <a:pos x="515" y="301"/>
                </a:cxn>
                <a:cxn ang="0">
                  <a:pos x="512" y="390"/>
                </a:cxn>
                <a:cxn ang="0">
                  <a:pos x="370" y="603"/>
                </a:cxn>
                <a:cxn ang="0">
                  <a:pos x="437" y="620"/>
                </a:cxn>
                <a:cxn ang="0">
                  <a:pos x="457" y="671"/>
                </a:cxn>
                <a:cxn ang="0">
                  <a:pos x="512" y="616"/>
                </a:cxn>
                <a:cxn ang="0">
                  <a:pos x="546" y="571"/>
                </a:cxn>
                <a:cxn ang="0">
                  <a:pos x="500" y="565"/>
                </a:cxn>
                <a:cxn ang="0">
                  <a:pos x="673" y="520"/>
                </a:cxn>
                <a:cxn ang="0">
                  <a:pos x="566" y="678"/>
                </a:cxn>
                <a:cxn ang="0">
                  <a:pos x="365" y="896"/>
                </a:cxn>
                <a:cxn ang="0">
                  <a:pos x="484" y="880"/>
                </a:cxn>
                <a:cxn ang="0">
                  <a:pos x="628" y="796"/>
                </a:cxn>
                <a:cxn ang="0">
                  <a:pos x="662" y="742"/>
                </a:cxn>
                <a:cxn ang="0">
                  <a:pos x="696" y="812"/>
                </a:cxn>
                <a:cxn ang="0">
                  <a:pos x="650" y="897"/>
                </a:cxn>
                <a:cxn ang="0">
                  <a:pos x="538" y="937"/>
                </a:cxn>
                <a:cxn ang="0">
                  <a:pos x="349" y="960"/>
                </a:cxn>
                <a:cxn ang="0">
                  <a:pos x="252" y="965"/>
                </a:cxn>
                <a:cxn ang="0">
                  <a:pos x="219" y="918"/>
                </a:cxn>
                <a:cxn ang="0">
                  <a:pos x="249" y="886"/>
                </a:cxn>
                <a:cxn ang="0">
                  <a:pos x="202" y="868"/>
                </a:cxn>
                <a:cxn ang="0">
                  <a:pos x="114" y="957"/>
                </a:cxn>
                <a:cxn ang="0">
                  <a:pos x="87" y="956"/>
                </a:cxn>
                <a:cxn ang="0">
                  <a:pos x="6" y="967"/>
                </a:cxn>
                <a:cxn ang="0">
                  <a:pos x="6" y="928"/>
                </a:cxn>
                <a:cxn ang="0">
                  <a:pos x="32" y="895"/>
                </a:cxn>
                <a:cxn ang="0">
                  <a:pos x="55" y="882"/>
                </a:cxn>
                <a:cxn ang="0">
                  <a:pos x="35" y="891"/>
                </a:cxn>
                <a:cxn ang="0">
                  <a:pos x="32" y="895"/>
                </a:cxn>
                <a:cxn ang="0">
                  <a:pos x="282" y="739"/>
                </a:cxn>
                <a:cxn ang="0">
                  <a:pos x="311" y="675"/>
                </a:cxn>
                <a:cxn ang="0">
                  <a:pos x="380" y="735"/>
                </a:cxn>
                <a:cxn ang="0">
                  <a:pos x="348" y="757"/>
                </a:cxn>
                <a:cxn ang="0">
                  <a:pos x="357" y="768"/>
                </a:cxn>
                <a:cxn ang="0">
                  <a:pos x="376" y="281"/>
                </a:cxn>
                <a:cxn ang="0">
                  <a:pos x="413" y="244"/>
                </a:cxn>
                <a:cxn ang="0">
                  <a:pos x="450" y="165"/>
                </a:cxn>
                <a:cxn ang="0">
                  <a:pos x="370" y="85"/>
                </a:cxn>
                <a:cxn ang="0">
                  <a:pos x="369" y="6"/>
                </a:cxn>
                <a:cxn ang="0">
                  <a:pos x="453" y="31"/>
                </a:cxn>
                <a:cxn ang="0">
                  <a:pos x="517" y="124"/>
                </a:cxn>
                <a:cxn ang="0">
                  <a:pos x="506" y="195"/>
                </a:cxn>
                <a:cxn ang="0">
                  <a:pos x="423" y="249"/>
                </a:cxn>
              </a:cxnLst>
              <a:rect l="0" t="0" r="r" b="b"/>
              <a:pathLst>
                <a:path w="697" h="975">
                  <a:moveTo>
                    <a:pt x="30" y="904"/>
                  </a:moveTo>
                  <a:lnTo>
                    <a:pt x="34" y="904"/>
                  </a:lnTo>
                  <a:lnTo>
                    <a:pt x="38" y="903"/>
                  </a:lnTo>
                  <a:lnTo>
                    <a:pt x="41" y="902"/>
                  </a:lnTo>
                  <a:lnTo>
                    <a:pt x="44" y="899"/>
                  </a:lnTo>
                  <a:lnTo>
                    <a:pt x="49" y="893"/>
                  </a:lnTo>
                  <a:lnTo>
                    <a:pt x="53" y="887"/>
                  </a:lnTo>
                  <a:lnTo>
                    <a:pt x="55" y="882"/>
                  </a:lnTo>
                  <a:lnTo>
                    <a:pt x="56" y="879"/>
                  </a:lnTo>
                  <a:lnTo>
                    <a:pt x="55" y="878"/>
                  </a:lnTo>
                  <a:lnTo>
                    <a:pt x="54" y="879"/>
                  </a:lnTo>
                  <a:lnTo>
                    <a:pt x="52" y="880"/>
                  </a:lnTo>
                  <a:lnTo>
                    <a:pt x="50" y="883"/>
                  </a:lnTo>
                  <a:lnTo>
                    <a:pt x="49" y="882"/>
                  </a:lnTo>
                  <a:lnTo>
                    <a:pt x="48" y="881"/>
                  </a:lnTo>
                  <a:lnTo>
                    <a:pt x="65" y="864"/>
                  </a:lnTo>
                  <a:lnTo>
                    <a:pt x="81" y="846"/>
                  </a:lnTo>
                  <a:lnTo>
                    <a:pt x="89" y="835"/>
                  </a:lnTo>
                  <a:lnTo>
                    <a:pt x="96" y="825"/>
                  </a:lnTo>
                  <a:lnTo>
                    <a:pt x="103" y="815"/>
                  </a:lnTo>
                  <a:lnTo>
                    <a:pt x="110" y="804"/>
                  </a:lnTo>
                  <a:lnTo>
                    <a:pt x="116" y="793"/>
                  </a:lnTo>
                  <a:lnTo>
                    <a:pt x="121" y="782"/>
                  </a:lnTo>
                  <a:lnTo>
                    <a:pt x="124" y="771"/>
                  </a:lnTo>
                  <a:lnTo>
                    <a:pt x="127" y="761"/>
                  </a:lnTo>
                  <a:lnTo>
                    <a:pt x="129" y="750"/>
                  </a:lnTo>
                  <a:lnTo>
                    <a:pt x="129" y="739"/>
                  </a:lnTo>
                  <a:lnTo>
                    <a:pt x="128" y="729"/>
                  </a:lnTo>
                  <a:lnTo>
                    <a:pt x="126" y="718"/>
                  </a:lnTo>
                  <a:lnTo>
                    <a:pt x="124" y="698"/>
                  </a:lnTo>
                  <a:lnTo>
                    <a:pt x="122" y="678"/>
                  </a:lnTo>
                  <a:lnTo>
                    <a:pt x="121" y="661"/>
                  </a:lnTo>
                  <a:lnTo>
                    <a:pt x="121" y="647"/>
                  </a:lnTo>
                  <a:lnTo>
                    <a:pt x="121" y="634"/>
                  </a:lnTo>
                  <a:lnTo>
                    <a:pt x="122" y="623"/>
                  </a:lnTo>
                  <a:lnTo>
                    <a:pt x="123" y="615"/>
                  </a:lnTo>
                  <a:lnTo>
                    <a:pt x="125" y="607"/>
                  </a:lnTo>
                  <a:lnTo>
                    <a:pt x="127" y="602"/>
                  </a:lnTo>
                  <a:lnTo>
                    <a:pt x="130" y="598"/>
                  </a:lnTo>
                  <a:lnTo>
                    <a:pt x="134" y="595"/>
                  </a:lnTo>
                  <a:lnTo>
                    <a:pt x="138" y="594"/>
                  </a:lnTo>
                  <a:lnTo>
                    <a:pt x="141" y="594"/>
                  </a:lnTo>
                  <a:lnTo>
                    <a:pt x="145" y="595"/>
                  </a:lnTo>
                  <a:lnTo>
                    <a:pt x="149" y="596"/>
                  </a:lnTo>
                  <a:lnTo>
                    <a:pt x="154" y="599"/>
                  </a:lnTo>
                  <a:lnTo>
                    <a:pt x="164" y="606"/>
                  </a:lnTo>
                  <a:lnTo>
                    <a:pt x="173" y="616"/>
                  </a:lnTo>
                  <a:lnTo>
                    <a:pt x="183" y="625"/>
                  </a:lnTo>
                  <a:lnTo>
                    <a:pt x="191" y="635"/>
                  </a:lnTo>
                  <a:lnTo>
                    <a:pt x="199" y="644"/>
                  </a:lnTo>
                  <a:lnTo>
                    <a:pt x="205" y="651"/>
                  </a:lnTo>
                  <a:lnTo>
                    <a:pt x="209" y="654"/>
                  </a:lnTo>
                  <a:lnTo>
                    <a:pt x="212" y="656"/>
                  </a:lnTo>
                  <a:lnTo>
                    <a:pt x="213" y="657"/>
                  </a:lnTo>
                  <a:lnTo>
                    <a:pt x="215" y="656"/>
                  </a:lnTo>
                  <a:lnTo>
                    <a:pt x="223" y="649"/>
                  </a:lnTo>
                  <a:lnTo>
                    <a:pt x="233" y="636"/>
                  </a:lnTo>
                  <a:lnTo>
                    <a:pt x="244" y="622"/>
                  </a:lnTo>
                  <a:lnTo>
                    <a:pt x="257" y="604"/>
                  </a:lnTo>
                  <a:lnTo>
                    <a:pt x="284" y="565"/>
                  </a:lnTo>
                  <a:lnTo>
                    <a:pt x="312" y="522"/>
                  </a:lnTo>
                  <a:lnTo>
                    <a:pt x="337" y="482"/>
                  </a:lnTo>
                  <a:lnTo>
                    <a:pt x="358" y="447"/>
                  </a:lnTo>
                  <a:lnTo>
                    <a:pt x="365" y="433"/>
                  </a:lnTo>
                  <a:lnTo>
                    <a:pt x="369" y="423"/>
                  </a:lnTo>
                  <a:lnTo>
                    <a:pt x="371" y="419"/>
                  </a:lnTo>
                  <a:lnTo>
                    <a:pt x="371" y="417"/>
                  </a:lnTo>
                  <a:lnTo>
                    <a:pt x="371" y="415"/>
                  </a:lnTo>
                  <a:lnTo>
                    <a:pt x="371" y="415"/>
                  </a:lnTo>
                  <a:lnTo>
                    <a:pt x="363" y="421"/>
                  </a:lnTo>
                  <a:lnTo>
                    <a:pt x="353" y="427"/>
                  </a:lnTo>
                  <a:lnTo>
                    <a:pt x="341" y="433"/>
                  </a:lnTo>
                  <a:lnTo>
                    <a:pt x="328" y="440"/>
                  </a:lnTo>
                  <a:lnTo>
                    <a:pt x="314" y="446"/>
                  </a:lnTo>
                  <a:lnTo>
                    <a:pt x="300" y="451"/>
                  </a:lnTo>
                  <a:lnTo>
                    <a:pt x="286" y="455"/>
                  </a:lnTo>
                  <a:lnTo>
                    <a:pt x="272" y="457"/>
                  </a:lnTo>
                  <a:lnTo>
                    <a:pt x="259" y="459"/>
                  </a:lnTo>
                  <a:lnTo>
                    <a:pt x="247" y="458"/>
                  </a:lnTo>
                  <a:lnTo>
                    <a:pt x="241" y="457"/>
                  </a:lnTo>
                  <a:lnTo>
                    <a:pt x="236" y="456"/>
                  </a:lnTo>
                  <a:lnTo>
                    <a:pt x="231" y="454"/>
                  </a:lnTo>
                  <a:lnTo>
                    <a:pt x="226" y="451"/>
                  </a:lnTo>
                  <a:lnTo>
                    <a:pt x="222" y="448"/>
                  </a:lnTo>
                  <a:lnTo>
                    <a:pt x="219" y="445"/>
                  </a:lnTo>
                  <a:lnTo>
                    <a:pt x="216" y="440"/>
                  </a:lnTo>
                  <a:lnTo>
                    <a:pt x="214" y="434"/>
                  </a:lnTo>
                  <a:lnTo>
                    <a:pt x="213" y="429"/>
                  </a:lnTo>
                  <a:lnTo>
                    <a:pt x="212" y="422"/>
                  </a:lnTo>
                  <a:lnTo>
                    <a:pt x="212" y="415"/>
                  </a:lnTo>
                  <a:lnTo>
                    <a:pt x="212" y="406"/>
                  </a:lnTo>
                  <a:lnTo>
                    <a:pt x="219" y="398"/>
                  </a:lnTo>
                  <a:lnTo>
                    <a:pt x="226" y="391"/>
                  </a:lnTo>
                  <a:lnTo>
                    <a:pt x="235" y="384"/>
                  </a:lnTo>
                  <a:lnTo>
                    <a:pt x="244" y="376"/>
                  </a:lnTo>
                  <a:lnTo>
                    <a:pt x="264" y="362"/>
                  </a:lnTo>
                  <a:lnTo>
                    <a:pt x="285" y="347"/>
                  </a:lnTo>
                  <a:lnTo>
                    <a:pt x="307" y="333"/>
                  </a:lnTo>
                  <a:lnTo>
                    <a:pt x="328" y="319"/>
                  </a:lnTo>
                  <a:lnTo>
                    <a:pt x="347" y="306"/>
                  </a:lnTo>
                  <a:lnTo>
                    <a:pt x="365" y="292"/>
                  </a:lnTo>
                  <a:lnTo>
                    <a:pt x="366" y="292"/>
                  </a:lnTo>
                  <a:lnTo>
                    <a:pt x="366" y="293"/>
                  </a:lnTo>
                  <a:lnTo>
                    <a:pt x="358" y="302"/>
                  </a:lnTo>
                  <a:lnTo>
                    <a:pt x="354" y="308"/>
                  </a:lnTo>
                  <a:lnTo>
                    <a:pt x="353" y="310"/>
                  </a:lnTo>
                  <a:lnTo>
                    <a:pt x="352" y="311"/>
                  </a:lnTo>
                  <a:lnTo>
                    <a:pt x="352" y="312"/>
                  </a:lnTo>
                  <a:lnTo>
                    <a:pt x="353" y="312"/>
                  </a:lnTo>
                  <a:lnTo>
                    <a:pt x="361" y="310"/>
                  </a:lnTo>
                  <a:lnTo>
                    <a:pt x="377" y="303"/>
                  </a:lnTo>
                  <a:lnTo>
                    <a:pt x="387" y="299"/>
                  </a:lnTo>
                  <a:lnTo>
                    <a:pt x="396" y="295"/>
                  </a:lnTo>
                  <a:lnTo>
                    <a:pt x="408" y="292"/>
                  </a:lnTo>
                  <a:lnTo>
                    <a:pt x="418" y="288"/>
                  </a:lnTo>
                  <a:lnTo>
                    <a:pt x="430" y="286"/>
                  </a:lnTo>
                  <a:lnTo>
                    <a:pt x="440" y="286"/>
                  </a:lnTo>
                  <a:lnTo>
                    <a:pt x="444" y="286"/>
                  </a:lnTo>
                  <a:lnTo>
                    <a:pt x="450" y="287"/>
                  </a:lnTo>
                  <a:lnTo>
                    <a:pt x="454" y="289"/>
                  </a:lnTo>
                  <a:lnTo>
                    <a:pt x="458" y="292"/>
                  </a:lnTo>
                  <a:lnTo>
                    <a:pt x="474" y="290"/>
                  </a:lnTo>
                  <a:lnTo>
                    <a:pt x="487" y="290"/>
                  </a:lnTo>
                  <a:lnTo>
                    <a:pt x="499" y="293"/>
                  </a:lnTo>
                  <a:lnTo>
                    <a:pt x="508" y="296"/>
                  </a:lnTo>
                  <a:lnTo>
                    <a:pt x="515" y="301"/>
                  </a:lnTo>
                  <a:lnTo>
                    <a:pt x="520" y="306"/>
                  </a:lnTo>
                  <a:lnTo>
                    <a:pt x="525" y="314"/>
                  </a:lnTo>
                  <a:lnTo>
                    <a:pt x="527" y="323"/>
                  </a:lnTo>
                  <a:lnTo>
                    <a:pt x="528" y="332"/>
                  </a:lnTo>
                  <a:lnTo>
                    <a:pt x="527" y="341"/>
                  </a:lnTo>
                  <a:lnTo>
                    <a:pt x="525" y="353"/>
                  </a:lnTo>
                  <a:lnTo>
                    <a:pt x="522" y="364"/>
                  </a:lnTo>
                  <a:lnTo>
                    <a:pt x="517" y="377"/>
                  </a:lnTo>
                  <a:lnTo>
                    <a:pt x="512" y="390"/>
                  </a:lnTo>
                  <a:lnTo>
                    <a:pt x="506" y="403"/>
                  </a:lnTo>
                  <a:lnTo>
                    <a:pt x="500" y="417"/>
                  </a:lnTo>
                  <a:lnTo>
                    <a:pt x="484" y="445"/>
                  </a:lnTo>
                  <a:lnTo>
                    <a:pt x="466" y="473"/>
                  </a:lnTo>
                  <a:lnTo>
                    <a:pt x="447" y="500"/>
                  </a:lnTo>
                  <a:lnTo>
                    <a:pt x="430" y="527"/>
                  </a:lnTo>
                  <a:lnTo>
                    <a:pt x="395" y="571"/>
                  </a:lnTo>
                  <a:lnTo>
                    <a:pt x="370" y="601"/>
                  </a:lnTo>
                  <a:lnTo>
                    <a:pt x="370" y="603"/>
                  </a:lnTo>
                  <a:lnTo>
                    <a:pt x="370" y="604"/>
                  </a:lnTo>
                  <a:lnTo>
                    <a:pt x="371" y="606"/>
                  </a:lnTo>
                  <a:lnTo>
                    <a:pt x="372" y="607"/>
                  </a:lnTo>
                  <a:lnTo>
                    <a:pt x="377" y="609"/>
                  </a:lnTo>
                  <a:lnTo>
                    <a:pt x="382" y="611"/>
                  </a:lnTo>
                  <a:lnTo>
                    <a:pt x="395" y="613"/>
                  </a:lnTo>
                  <a:lnTo>
                    <a:pt x="410" y="615"/>
                  </a:lnTo>
                  <a:lnTo>
                    <a:pt x="425" y="617"/>
                  </a:lnTo>
                  <a:lnTo>
                    <a:pt x="437" y="620"/>
                  </a:lnTo>
                  <a:lnTo>
                    <a:pt x="441" y="623"/>
                  </a:lnTo>
                  <a:lnTo>
                    <a:pt x="444" y="627"/>
                  </a:lnTo>
                  <a:lnTo>
                    <a:pt x="445" y="631"/>
                  </a:lnTo>
                  <a:lnTo>
                    <a:pt x="445" y="637"/>
                  </a:lnTo>
                  <a:lnTo>
                    <a:pt x="447" y="650"/>
                  </a:lnTo>
                  <a:lnTo>
                    <a:pt x="450" y="658"/>
                  </a:lnTo>
                  <a:lnTo>
                    <a:pt x="453" y="665"/>
                  </a:lnTo>
                  <a:lnTo>
                    <a:pt x="456" y="669"/>
                  </a:lnTo>
                  <a:lnTo>
                    <a:pt x="457" y="671"/>
                  </a:lnTo>
                  <a:lnTo>
                    <a:pt x="459" y="671"/>
                  </a:lnTo>
                  <a:lnTo>
                    <a:pt x="461" y="671"/>
                  </a:lnTo>
                  <a:lnTo>
                    <a:pt x="462" y="671"/>
                  </a:lnTo>
                  <a:lnTo>
                    <a:pt x="466" y="669"/>
                  </a:lnTo>
                  <a:lnTo>
                    <a:pt x="470" y="665"/>
                  </a:lnTo>
                  <a:lnTo>
                    <a:pt x="480" y="656"/>
                  </a:lnTo>
                  <a:lnTo>
                    <a:pt x="489" y="643"/>
                  </a:lnTo>
                  <a:lnTo>
                    <a:pt x="501" y="629"/>
                  </a:lnTo>
                  <a:lnTo>
                    <a:pt x="512" y="616"/>
                  </a:lnTo>
                  <a:lnTo>
                    <a:pt x="530" y="603"/>
                  </a:lnTo>
                  <a:lnTo>
                    <a:pt x="542" y="592"/>
                  </a:lnTo>
                  <a:lnTo>
                    <a:pt x="550" y="585"/>
                  </a:lnTo>
                  <a:lnTo>
                    <a:pt x="554" y="578"/>
                  </a:lnTo>
                  <a:lnTo>
                    <a:pt x="554" y="576"/>
                  </a:lnTo>
                  <a:lnTo>
                    <a:pt x="554" y="574"/>
                  </a:lnTo>
                  <a:lnTo>
                    <a:pt x="553" y="573"/>
                  </a:lnTo>
                  <a:lnTo>
                    <a:pt x="551" y="572"/>
                  </a:lnTo>
                  <a:lnTo>
                    <a:pt x="546" y="571"/>
                  </a:lnTo>
                  <a:lnTo>
                    <a:pt x="539" y="571"/>
                  </a:lnTo>
                  <a:lnTo>
                    <a:pt x="523" y="572"/>
                  </a:lnTo>
                  <a:lnTo>
                    <a:pt x="508" y="573"/>
                  </a:lnTo>
                  <a:lnTo>
                    <a:pt x="502" y="573"/>
                  </a:lnTo>
                  <a:lnTo>
                    <a:pt x="499" y="572"/>
                  </a:lnTo>
                  <a:lnTo>
                    <a:pt x="498" y="571"/>
                  </a:lnTo>
                  <a:lnTo>
                    <a:pt x="496" y="569"/>
                  </a:lnTo>
                  <a:lnTo>
                    <a:pt x="498" y="568"/>
                  </a:lnTo>
                  <a:lnTo>
                    <a:pt x="500" y="565"/>
                  </a:lnTo>
                  <a:lnTo>
                    <a:pt x="530" y="546"/>
                  </a:lnTo>
                  <a:lnTo>
                    <a:pt x="562" y="529"/>
                  </a:lnTo>
                  <a:lnTo>
                    <a:pt x="595" y="511"/>
                  </a:lnTo>
                  <a:lnTo>
                    <a:pt x="627" y="495"/>
                  </a:lnTo>
                  <a:lnTo>
                    <a:pt x="643" y="497"/>
                  </a:lnTo>
                  <a:lnTo>
                    <a:pt x="655" y="500"/>
                  </a:lnTo>
                  <a:lnTo>
                    <a:pt x="663" y="505"/>
                  </a:lnTo>
                  <a:lnTo>
                    <a:pt x="670" y="512"/>
                  </a:lnTo>
                  <a:lnTo>
                    <a:pt x="673" y="520"/>
                  </a:lnTo>
                  <a:lnTo>
                    <a:pt x="673" y="530"/>
                  </a:lnTo>
                  <a:lnTo>
                    <a:pt x="671" y="541"/>
                  </a:lnTo>
                  <a:lnTo>
                    <a:pt x="665" y="554"/>
                  </a:lnTo>
                  <a:lnTo>
                    <a:pt x="659" y="566"/>
                  </a:lnTo>
                  <a:lnTo>
                    <a:pt x="650" y="580"/>
                  </a:lnTo>
                  <a:lnTo>
                    <a:pt x="639" y="595"/>
                  </a:lnTo>
                  <a:lnTo>
                    <a:pt x="627" y="611"/>
                  </a:lnTo>
                  <a:lnTo>
                    <a:pt x="599" y="644"/>
                  </a:lnTo>
                  <a:lnTo>
                    <a:pt x="566" y="678"/>
                  </a:lnTo>
                  <a:lnTo>
                    <a:pt x="496" y="746"/>
                  </a:lnTo>
                  <a:lnTo>
                    <a:pt x="430" y="810"/>
                  </a:lnTo>
                  <a:lnTo>
                    <a:pt x="402" y="838"/>
                  </a:lnTo>
                  <a:lnTo>
                    <a:pt x="380" y="862"/>
                  </a:lnTo>
                  <a:lnTo>
                    <a:pt x="371" y="873"/>
                  </a:lnTo>
                  <a:lnTo>
                    <a:pt x="365" y="881"/>
                  </a:lnTo>
                  <a:lnTo>
                    <a:pt x="361" y="889"/>
                  </a:lnTo>
                  <a:lnTo>
                    <a:pt x="359" y="894"/>
                  </a:lnTo>
                  <a:lnTo>
                    <a:pt x="365" y="896"/>
                  </a:lnTo>
                  <a:lnTo>
                    <a:pt x="373" y="898"/>
                  </a:lnTo>
                  <a:lnTo>
                    <a:pt x="382" y="899"/>
                  </a:lnTo>
                  <a:lnTo>
                    <a:pt x="391" y="899"/>
                  </a:lnTo>
                  <a:lnTo>
                    <a:pt x="401" y="898"/>
                  </a:lnTo>
                  <a:lnTo>
                    <a:pt x="412" y="897"/>
                  </a:lnTo>
                  <a:lnTo>
                    <a:pt x="422" y="896"/>
                  </a:lnTo>
                  <a:lnTo>
                    <a:pt x="434" y="894"/>
                  </a:lnTo>
                  <a:lnTo>
                    <a:pt x="459" y="888"/>
                  </a:lnTo>
                  <a:lnTo>
                    <a:pt x="484" y="880"/>
                  </a:lnTo>
                  <a:lnTo>
                    <a:pt x="510" y="870"/>
                  </a:lnTo>
                  <a:lnTo>
                    <a:pt x="535" y="860"/>
                  </a:lnTo>
                  <a:lnTo>
                    <a:pt x="559" y="848"/>
                  </a:lnTo>
                  <a:lnTo>
                    <a:pt x="582" y="834"/>
                  </a:lnTo>
                  <a:lnTo>
                    <a:pt x="592" y="827"/>
                  </a:lnTo>
                  <a:lnTo>
                    <a:pt x="603" y="820"/>
                  </a:lnTo>
                  <a:lnTo>
                    <a:pt x="612" y="811"/>
                  </a:lnTo>
                  <a:lnTo>
                    <a:pt x="621" y="804"/>
                  </a:lnTo>
                  <a:lnTo>
                    <a:pt x="628" y="796"/>
                  </a:lnTo>
                  <a:lnTo>
                    <a:pt x="635" y="788"/>
                  </a:lnTo>
                  <a:lnTo>
                    <a:pt x="640" y="779"/>
                  </a:lnTo>
                  <a:lnTo>
                    <a:pt x="646" y="772"/>
                  </a:lnTo>
                  <a:lnTo>
                    <a:pt x="649" y="764"/>
                  </a:lnTo>
                  <a:lnTo>
                    <a:pt x="651" y="754"/>
                  </a:lnTo>
                  <a:lnTo>
                    <a:pt x="652" y="746"/>
                  </a:lnTo>
                  <a:lnTo>
                    <a:pt x="652" y="738"/>
                  </a:lnTo>
                  <a:lnTo>
                    <a:pt x="657" y="739"/>
                  </a:lnTo>
                  <a:lnTo>
                    <a:pt x="662" y="742"/>
                  </a:lnTo>
                  <a:lnTo>
                    <a:pt x="668" y="746"/>
                  </a:lnTo>
                  <a:lnTo>
                    <a:pt x="673" y="751"/>
                  </a:lnTo>
                  <a:lnTo>
                    <a:pt x="678" y="759"/>
                  </a:lnTo>
                  <a:lnTo>
                    <a:pt x="682" y="766"/>
                  </a:lnTo>
                  <a:lnTo>
                    <a:pt x="685" y="774"/>
                  </a:lnTo>
                  <a:lnTo>
                    <a:pt x="689" y="783"/>
                  </a:lnTo>
                  <a:lnTo>
                    <a:pt x="692" y="793"/>
                  </a:lnTo>
                  <a:lnTo>
                    <a:pt x="695" y="803"/>
                  </a:lnTo>
                  <a:lnTo>
                    <a:pt x="696" y="812"/>
                  </a:lnTo>
                  <a:lnTo>
                    <a:pt x="697" y="822"/>
                  </a:lnTo>
                  <a:lnTo>
                    <a:pt x="697" y="831"/>
                  </a:lnTo>
                  <a:lnTo>
                    <a:pt x="696" y="840"/>
                  </a:lnTo>
                  <a:lnTo>
                    <a:pt x="695" y="849"/>
                  </a:lnTo>
                  <a:lnTo>
                    <a:pt x="693" y="855"/>
                  </a:lnTo>
                  <a:lnTo>
                    <a:pt x="682" y="867"/>
                  </a:lnTo>
                  <a:lnTo>
                    <a:pt x="672" y="879"/>
                  </a:lnTo>
                  <a:lnTo>
                    <a:pt x="661" y="888"/>
                  </a:lnTo>
                  <a:lnTo>
                    <a:pt x="650" y="897"/>
                  </a:lnTo>
                  <a:lnTo>
                    <a:pt x="639" y="905"/>
                  </a:lnTo>
                  <a:lnTo>
                    <a:pt x="629" y="911"/>
                  </a:lnTo>
                  <a:lnTo>
                    <a:pt x="617" y="917"/>
                  </a:lnTo>
                  <a:lnTo>
                    <a:pt x="606" y="921"/>
                  </a:lnTo>
                  <a:lnTo>
                    <a:pt x="596" y="925"/>
                  </a:lnTo>
                  <a:lnTo>
                    <a:pt x="584" y="928"/>
                  </a:lnTo>
                  <a:lnTo>
                    <a:pt x="573" y="932"/>
                  </a:lnTo>
                  <a:lnTo>
                    <a:pt x="561" y="934"/>
                  </a:lnTo>
                  <a:lnTo>
                    <a:pt x="538" y="937"/>
                  </a:lnTo>
                  <a:lnTo>
                    <a:pt x="515" y="938"/>
                  </a:lnTo>
                  <a:lnTo>
                    <a:pt x="467" y="939"/>
                  </a:lnTo>
                  <a:lnTo>
                    <a:pt x="420" y="942"/>
                  </a:lnTo>
                  <a:lnTo>
                    <a:pt x="409" y="944"/>
                  </a:lnTo>
                  <a:lnTo>
                    <a:pt x="396" y="946"/>
                  </a:lnTo>
                  <a:lnTo>
                    <a:pt x="385" y="948"/>
                  </a:lnTo>
                  <a:lnTo>
                    <a:pt x="372" y="951"/>
                  </a:lnTo>
                  <a:lnTo>
                    <a:pt x="361" y="955"/>
                  </a:lnTo>
                  <a:lnTo>
                    <a:pt x="349" y="960"/>
                  </a:lnTo>
                  <a:lnTo>
                    <a:pt x="337" y="966"/>
                  </a:lnTo>
                  <a:lnTo>
                    <a:pt x="325" y="972"/>
                  </a:lnTo>
                  <a:lnTo>
                    <a:pt x="316" y="974"/>
                  </a:lnTo>
                  <a:lnTo>
                    <a:pt x="306" y="975"/>
                  </a:lnTo>
                  <a:lnTo>
                    <a:pt x="295" y="975"/>
                  </a:lnTo>
                  <a:lnTo>
                    <a:pt x="285" y="974"/>
                  </a:lnTo>
                  <a:lnTo>
                    <a:pt x="273" y="972"/>
                  </a:lnTo>
                  <a:lnTo>
                    <a:pt x="263" y="969"/>
                  </a:lnTo>
                  <a:lnTo>
                    <a:pt x="252" y="965"/>
                  </a:lnTo>
                  <a:lnTo>
                    <a:pt x="243" y="960"/>
                  </a:lnTo>
                  <a:lnTo>
                    <a:pt x="235" y="954"/>
                  </a:lnTo>
                  <a:lnTo>
                    <a:pt x="228" y="948"/>
                  </a:lnTo>
                  <a:lnTo>
                    <a:pt x="223" y="941"/>
                  </a:lnTo>
                  <a:lnTo>
                    <a:pt x="219" y="934"/>
                  </a:lnTo>
                  <a:lnTo>
                    <a:pt x="218" y="931"/>
                  </a:lnTo>
                  <a:lnTo>
                    <a:pt x="218" y="926"/>
                  </a:lnTo>
                  <a:lnTo>
                    <a:pt x="218" y="922"/>
                  </a:lnTo>
                  <a:lnTo>
                    <a:pt x="219" y="918"/>
                  </a:lnTo>
                  <a:lnTo>
                    <a:pt x="220" y="914"/>
                  </a:lnTo>
                  <a:lnTo>
                    <a:pt x="223" y="909"/>
                  </a:lnTo>
                  <a:lnTo>
                    <a:pt x="225" y="905"/>
                  </a:lnTo>
                  <a:lnTo>
                    <a:pt x="229" y="901"/>
                  </a:lnTo>
                  <a:lnTo>
                    <a:pt x="239" y="896"/>
                  </a:lnTo>
                  <a:lnTo>
                    <a:pt x="245" y="892"/>
                  </a:lnTo>
                  <a:lnTo>
                    <a:pt x="247" y="890"/>
                  </a:lnTo>
                  <a:lnTo>
                    <a:pt x="248" y="888"/>
                  </a:lnTo>
                  <a:lnTo>
                    <a:pt x="249" y="886"/>
                  </a:lnTo>
                  <a:lnTo>
                    <a:pt x="249" y="884"/>
                  </a:lnTo>
                  <a:lnTo>
                    <a:pt x="247" y="880"/>
                  </a:lnTo>
                  <a:lnTo>
                    <a:pt x="244" y="877"/>
                  </a:lnTo>
                  <a:lnTo>
                    <a:pt x="239" y="874"/>
                  </a:lnTo>
                  <a:lnTo>
                    <a:pt x="233" y="870"/>
                  </a:lnTo>
                  <a:lnTo>
                    <a:pt x="225" y="868"/>
                  </a:lnTo>
                  <a:lnTo>
                    <a:pt x="218" y="867"/>
                  </a:lnTo>
                  <a:lnTo>
                    <a:pt x="210" y="867"/>
                  </a:lnTo>
                  <a:lnTo>
                    <a:pt x="202" y="868"/>
                  </a:lnTo>
                  <a:lnTo>
                    <a:pt x="195" y="870"/>
                  </a:lnTo>
                  <a:lnTo>
                    <a:pt x="189" y="874"/>
                  </a:lnTo>
                  <a:lnTo>
                    <a:pt x="186" y="877"/>
                  </a:lnTo>
                  <a:lnTo>
                    <a:pt x="183" y="879"/>
                  </a:lnTo>
                  <a:lnTo>
                    <a:pt x="180" y="882"/>
                  </a:lnTo>
                  <a:lnTo>
                    <a:pt x="179" y="885"/>
                  </a:lnTo>
                  <a:lnTo>
                    <a:pt x="158" y="911"/>
                  </a:lnTo>
                  <a:lnTo>
                    <a:pt x="128" y="944"/>
                  </a:lnTo>
                  <a:lnTo>
                    <a:pt x="114" y="957"/>
                  </a:lnTo>
                  <a:lnTo>
                    <a:pt x="103" y="967"/>
                  </a:lnTo>
                  <a:lnTo>
                    <a:pt x="99" y="969"/>
                  </a:lnTo>
                  <a:lnTo>
                    <a:pt x="96" y="968"/>
                  </a:lnTo>
                  <a:lnTo>
                    <a:pt x="95" y="966"/>
                  </a:lnTo>
                  <a:lnTo>
                    <a:pt x="95" y="961"/>
                  </a:lnTo>
                  <a:lnTo>
                    <a:pt x="94" y="959"/>
                  </a:lnTo>
                  <a:lnTo>
                    <a:pt x="92" y="957"/>
                  </a:lnTo>
                  <a:lnTo>
                    <a:pt x="90" y="957"/>
                  </a:lnTo>
                  <a:lnTo>
                    <a:pt x="87" y="956"/>
                  </a:lnTo>
                  <a:lnTo>
                    <a:pt x="80" y="957"/>
                  </a:lnTo>
                  <a:lnTo>
                    <a:pt x="72" y="959"/>
                  </a:lnTo>
                  <a:lnTo>
                    <a:pt x="53" y="964"/>
                  </a:lnTo>
                  <a:lnTo>
                    <a:pt x="33" y="968"/>
                  </a:lnTo>
                  <a:lnTo>
                    <a:pt x="25" y="969"/>
                  </a:lnTo>
                  <a:lnTo>
                    <a:pt x="17" y="969"/>
                  </a:lnTo>
                  <a:lnTo>
                    <a:pt x="13" y="969"/>
                  </a:lnTo>
                  <a:lnTo>
                    <a:pt x="9" y="968"/>
                  </a:lnTo>
                  <a:lnTo>
                    <a:pt x="6" y="967"/>
                  </a:lnTo>
                  <a:lnTo>
                    <a:pt x="4" y="965"/>
                  </a:lnTo>
                  <a:lnTo>
                    <a:pt x="2" y="963"/>
                  </a:lnTo>
                  <a:lnTo>
                    <a:pt x="1" y="960"/>
                  </a:lnTo>
                  <a:lnTo>
                    <a:pt x="0" y="956"/>
                  </a:lnTo>
                  <a:lnTo>
                    <a:pt x="0" y="952"/>
                  </a:lnTo>
                  <a:lnTo>
                    <a:pt x="0" y="947"/>
                  </a:lnTo>
                  <a:lnTo>
                    <a:pt x="1" y="942"/>
                  </a:lnTo>
                  <a:lnTo>
                    <a:pt x="3" y="936"/>
                  </a:lnTo>
                  <a:lnTo>
                    <a:pt x="6" y="928"/>
                  </a:lnTo>
                  <a:lnTo>
                    <a:pt x="13" y="922"/>
                  </a:lnTo>
                  <a:lnTo>
                    <a:pt x="20" y="917"/>
                  </a:lnTo>
                  <a:lnTo>
                    <a:pt x="26" y="911"/>
                  </a:lnTo>
                  <a:lnTo>
                    <a:pt x="30" y="904"/>
                  </a:lnTo>
                  <a:close/>
                  <a:moveTo>
                    <a:pt x="30" y="904"/>
                  </a:moveTo>
                  <a:lnTo>
                    <a:pt x="30" y="903"/>
                  </a:lnTo>
                  <a:lnTo>
                    <a:pt x="29" y="902"/>
                  </a:lnTo>
                  <a:lnTo>
                    <a:pt x="31" y="898"/>
                  </a:lnTo>
                  <a:lnTo>
                    <a:pt x="32" y="895"/>
                  </a:lnTo>
                  <a:lnTo>
                    <a:pt x="38" y="894"/>
                  </a:lnTo>
                  <a:lnTo>
                    <a:pt x="42" y="890"/>
                  </a:lnTo>
                  <a:lnTo>
                    <a:pt x="46" y="887"/>
                  </a:lnTo>
                  <a:lnTo>
                    <a:pt x="50" y="883"/>
                  </a:lnTo>
                  <a:lnTo>
                    <a:pt x="52" y="880"/>
                  </a:lnTo>
                  <a:lnTo>
                    <a:pt x="54" y="879"/>
                  </a:lnTo>
                  <a:lnTo>
                    <a:pt x="55" y="878"/>
                  </a:lnTo>
                  <a:lnTo>
                    <a:pt x="56" y="879"/>
                  </a:lnTo>
                  <a:lnTo>
                    <a:pt x="55" y="882"/>
                  </a:lnTo>
                  <a:lnTo>
                    <a:pt x="53" y="887"/>
                  </a:lnTo>
                  <a:lnTo>
                    <a:pt x="49" y="893"/>
                  </a:lnTo>
                  <a:lnTo>
                    <a:pt x="44" y="899"/>
                  </a:lnTo>
                  <a:lnTo>
                    <a:pt x="41" y="902"/>
                  </a:lnTo>
                  <a:lnTo>
                    <a:pt x="38" y="903"/>
                  </a:lnTo>
                  <a:lnTo>
                    <a:pt x="34" y="904"/>
                  </a:lnTo>
                  <a:lnTo>
                    <a:pt x="30" y="904"/>
                  </a:lnTo>
                  <a:close/>
                  <a:moveTo>
                    <a:pt x="32" y="895"/>
                  </a:moveTo>
                  <a:lnTo>
                    <a:pt x="35" y="891"/>
                  </a:lnTo>
                  <a:lnTo>
                    <a:pt x="39" y="888"/>
                  </a:lnTo>
                  <a:lnTo>
                    <a:pt x="44" y="884"/>
                  </a:lnTo>
                  <a:lnTo>
                    <a:pt x="48" y="881"/>
                  </a:lnTo>
                  <a:lnTo>
                    <a:pt x="49" y="882"/>
                  </a:lnTo>
                  <a:lnTo>
                    <a:pt x="50" y="883"/>
                  </a:lnTo>
                  <a:lnTo>
                    <a:pt x="46" y="887"/>
                  </a:lnTo>
                  <a:lnTo>
                    <a:pt x="42" y="890"/>
                  </a:lnTo>
                  <a:lnTo>
                    <a:pt x="38" y="894"/>
                  </a:lnTo>
                  <a:lnTo>
                    <a:pt x="32" y="895"/>
                  </a:lnTo>
                  <a:close/>
                  <a:moveTo>
                    <a:pt x="302" y="823"/>
                  </a:moveTo>
                  <a:lnTo>
                    <a:pt x="298" y="817"/>
                  </a:lnTo>
                  <a:lnTo>
                    <a:pt x="295" y="811"/>
                  </a:lnTo>
                  <a:lnTo>
                    <a:pt x="292" y="805"/>
                  </a:lnTo>
                  <a:lnTo>
                    <a:pt x="289" y="798"/>
                  </a:lnTo>
                  <a:lnTo>
                    <a:pt x="285" y="785"/>
                  </a:lnTo>
                  <a:lnTo>
                    <a:pt x="283" y="769"/>
                  </a:lnTo>
                  <a:lnTo>
                    <a:pt x="282" y="754"/>
                  </a:lnTo>
                  <a:lnTo>
                    <a:pt x="282" y="739"/>
                  </a:lnTo>
                  <a:lnTo>
                    <a:pt x="284" y="724"/>
                  </a:lnTo>
                  <a:lnTo>
                    <a:pt x="286" y="711"/>
                  </a:lnTo>
                  <a:lnTo>
                    <a:pt x="290" y="699"/>
                  </a:lnTo>
                  <a:lnTo>
                    <a:pt x="295" y="688"/>
                  </a:lnTo>
                  <a:lnTo>
                    <a:pt x="297" y="684"/>
                  </a:lnTo>
                  <a:lnTo>
                    <a:pt x="300" y="681"/>
                  </a:lnTo>
                  <a:lnTo>
                    <a:pt x="304" y="678"/>
                  </a:lnTo>
                  <a:lnTo>
                    <a:pt x="308" y="676"/>
                  </a:lnTo>
                  <a:lnTo>
                    <a:pt x="311" y="675"/>
                  </a:lnTo>
                  <a:lnTo>
                    <a:pt x="315" y="675"/>
                  </a:lnTo>
                  <a:lnTo>
                    <a:pt x="318" y="676"/>
                  </a:lnTo>
                  <a:lnTo>
                    <a:pt x="322" y="677"/>
                  </a:lnTo>
                  <a:lnTo>
                    <a:pt x="326" y="680"/>
                  </a:lnTo>
                  <a:lnTo>
                    <a:pt x="332" y="684"/>
                  </a:lnTo>
                  <a:lnTo>
                    <a:pt x="336" y="689"/>
                  </a:lnTo>
                  <a:lnTo>
                    <a:pt x="341" y="695"/>
                  </a:lnTo>
                  <a:lnTo>
                    <a:pt x="367" y="720"/>
                  </a:lnTo>
                  <a:lnTo>
                    <a:pt x="380" y="735"/>
                  </a:lnTo>
                  <a:lnTo>
                    <a:pt x="382" y="739"/>
                  </a:lnTo>
                  <a:lnTo>
                    <a:pt x="382" y="741"/>
                  </a:lnTo>
                  <a:lnTo>
                    <a:pt x="381" y="742"/>
                  </a:lnTo>
                  <a:lnTo>
                    <a:pt x="378" y="742"/>
                  </a:lnTo>
                  <a:lnTo>
                    <a:pt x="368" y="743"/>
                  </a:lnTo>
                  <a:lnTo>
                    <a:pt x="358" y="745"/>
                  </a:lnTo>
                  <a:lnTo>
                    <a:pt x="354" y="748"/>
                  </a:lnTo>
                  <a:lnTo>
                    <a:pt x="349" y="753"/>
                  </a:lnTo>
                  <a:lnTo>
                    <a:pt x="348" y="757"/>
                  </a:lnTo>
                  <a:lnTo>
                    <a:pt x="347" y="761"/>
                  </a:lnTo>
                  <a:lnTo>
                    <a:pt x="346" y="765"/>
                  </a:lnTo>
                  <a:lnTo>
                    <a:pt x="346" y="770"/>
                  </a:lnTo>
                  <a:lnTo>
                    <a:pt x="353" y="767"/>
                  </a:lnTo>
                  <a:lnTo>
                    <a:pt x="356" y="766"/>
                  </a:lnTo>
                  <a:lnTo>
                    <a:pt x="357" y="766"/>
                  </a:lnTo>
                  <a:lnTo>
                    <a:pt x="357" y="766"/>
                  </a:lnTo>
                  <a:lnTo>
                    <a:pt x="357" y="767"/>
                  </a:lnTo>
                  <a:lnTo>
                    <a:pt x="357" y="768"/>
                  </a:lnTo>
                  <a:lnTo>
                    <a:pt x="350" y="775"/>
                  </a:lnTo>
                  <a:lnTo>
                    <a:pt x="341" y="786"/>
                  </a:lnTo>
                  <a:lnTo>
                    <a:pt x="317" y="809"/>
                  </a:lnTo>
                  <a:lnTo>
                    <a:pt x="302" y="823"/>
                  </a:lnTo>
                  <a:close/>
                  <a:moveTo>
                    <a:pt x="366" y="293"/>
                  </a:moveTo>
                  <a:lnTo>
                    <a:pt x="366" y="292"/>
                  </a:lnTo>
                  <a:lnTo>
                    <a:pt x="365" y="292"/>
                  </a:lnTo>
                  <a:lnTo>
                    <a:pt x="370" y="286"/>
                  </a:lnTo>
                  <a:lnTo>
                    <a:pt x="376" y="281"/>
                  </a:lnTo>
                  <a:lnTo>
                    <a:pt x="381" y="276"/>
                  </a:lnTo>
                  <a:lnTo>
                    <a:pt x="386" y="273"/>
                  </a:lnTo>
                  <a:lnTo>
                    <a:pt x="383" y="279"/>
                  </a:lnTo>
                  <a:lnTo>
                    <a:pt x="378" y="284"/>
                  </a:lnTo>
                  <a:lnTo>
                    <a:pt x="372" y="289"/>
                  </a:lnTo>
                  <a:lnTo>
                    <a:pt x="366" y="293"/>
                  </a:lnTo>
                  <a:close/>
                  <a:moveTo>
                    <a:pt x="388" y="272"/>
                  </a:moveTo>
                  <a:lnTo>
                    <a:pt x="402" y="257"/>
                  </a:lnTo>
                  <a:lnTo>
                    <a:pt x="413" y="244"/>
                  </a:lnTo>
                  <a:lnTo>
                    <a:pt x="423" y="232"/>
                  </a:lnTo>
                  <a:lnTo>
                    <a:pt x="432" y="221"/>
                  </a:lnTo>
                  <a:lnTo>
                    <a:pt x="438" y="212"/>
                  </a:lnTo>
                  <a:lnTo>
                    <a:pt x="443" y="202"/>
                  </a:lnTo>
                  <a:lnTo>
                    <a:pt x="447" y="193"/>
                  </a:lnTo>
                  <a:lnTo>
                    <a:pt x="450" y="186"/>
                  </a:lnTo>
                  <a:lnTo>
                    <a:pt x="451" y="179"/>
                  </a:lnTo>
                  <a:lnTo>
                    <a:pt x="451" y="171"/>
                  </a:lnTo>
                  <a:lnTo>
                    <a:pt x="450" y="165"/>
                  </a:lnTo>
                  <a:lnTo>
                    <a:pt x="447" y="160"/>
                  </a:lnTo>
                  <a:lnTo>
                    <a:pt x="444" y="155"/>
                  </a:lnTo>
                  <a:lnTo>
                    <a:pt x="441" y="150"/>
                  </a:lnTo>
                  <a:lnTo>
                    <a:pt x="437" y="144"/>
                  </a:lnTo>
                  <a:lnTo>
                    <a:pt x="432" y="139"/>
                  </a:lnTo>
                  <a:lnTo>
                    <a:pt x="408" y="121"/>
                  </a:lnTo>
                  <a:lnTo>
                    <a:pt x="382" y="99"/>
                  </a:lnTo>
                  <a:lnTo>
                    <a:pt x="376" y="92"/>
                  </a:lnTo>
                  <a:lnTo>
                    <a:pt x="370" y="85"/>
                  </a:lnTo>
                  <a:lnTo>
                    <a:pt x="365" y="77"/>
                  </a:lnTo>
                  <a:lnTo>
                    <a:pt x="360" y="69"/>
                  </a:lnTo>
                  <a:lnTo>
                    <a:pt x="356" y="60"/>
                  </a:lnTo>
                  <a:lnTo>
                    <a:pt x="353" y="50"/>
                  </a:lnTo>
                  <a:lnTo>
                    <a:pt x="349" y="39"/>
                  </a:lnTo>
                  <a:lnTo>
                    <a:pt x="348" y="27"/>
                  </a:lnTo>
                  <a:lnTo>
                    <a:pt x="355" y="18"/>
                  </a:lnTo>
                  <a:lnTo>
                    <a:pt x="362" y="11"/>
                  </a:lnTo>
                  <a:lnTo>
                    <a:pt x="369" y="6"/>
                  </a:lnTo>
                  <a:lnTo>
                    <a:pt x="378" y="2"/>
                  </a:lnTo>
                  <a:lnTo>
                    <a:pt x="387" y="0"/>
                  </a:lnTo>
                  <a:lnTo>
                    <a:pt x="395" y="0"/>
                  </a:lnTo>
                  <a:lnTo>
                    <a:pt x="405" y="3"/>
                  </a:lnTo>
                  <a:lnTo>
                    <a:pt x="414" y="6"/>
                  </a:lnTo>
                  <a:lnTo>
                    <a:pt x="423" y="10"/>
                  </a:lnTo>
                  <a:lnTo>
                    <a:pt x="434" y="16"/>
                  </a:lnTo>
                  <a:lnTo>
                    <a:pt x="443" y="22"/>
                  </a:lnTo>
                  <a:lnTo>
                    <a:pt x="453" y="31"/>
                  </a:lnTo>
                  <a:lnTo>
                    <a:pt x="462" y="39"/>
                  </a:lnTo>
                  <a:lnTo>
                    <a:pt x="470" y="48"/>
                  </a:lnTo>
                  <a:lnTo>
                    <a:pt x="479" y="58"/>
                  </a:lnTo>
                  <a:lnTo>
                    <a:pt x="487" y="69"/>
                  </a:lnTo>
                  <a:lnTo>
                    <a:pt x="494" y="79"/>
                  </a:lnTo>
                  <a:lnTo>
                    <a:pt x="502" y="91"/>
                  </a:lnTo>
                  <a:lnTo>
                    <a:pt x="508" y="102"/>
                  </a:lnTo>
                  <a:lnTo>
                    <a:pt x="513" y="112"/>
                  </a:lnTo>
                  <a:lnTo>
                    <a:pt x="517" y="124"/>
                  </a:lnTo>
                  <a:lnTo>
                    <a:pt x="520" y="134"/>
                  </a:lnTo>
                  <a:lnTo>
                    <a:pt x="524" y="144"/>
                  </a:lnTo>
                  <a:lnTo>
                    <a:pt x="525" y="155"/>
                  </a:lnTo>
                  <a:lnTo>
                    <a:pt x="525" y="163"/>
                  </a:lnTo>
                  <a:lnTo>
                    <a:pt x="524" y="171"/>
                  </a:lnTo>
                  <a:lnTo>
                    <a:pt x="522" y="180"/>
                  </a:lnTo>
                  <a:lnTo>
                    <a:pt x="518" y="186"/>
                  </a:lnTo>
                  <a:lnTo>
                    <a:pt x="512" y="191"/>
                  </a:lnTo>
                  <a:lnTo>
                    <a:pt x="506" y="195"/>
                  </a:lnTo>
                  <a:lnTo>
                    <a:pt x="498" y="197"/>
                  </a:lnTo>
                  <a:lnTo>
                    <a:pt x="487" y="198"/>
                  </a:lnTo>
                  <a:lnTo>
                    <a:pt x="479" y="201"/>
                  </a:lnTo>
                  <a:lnTo>
                    <a:pt x="471" y="206"/>
                  </a:lnTo>
                  <a:lnTo>
                    <a:pt x="464" y="211"/>
                  </a:lnTo>
                  <a:lnTo>
                    <a:pt x="458" y="216"/>
                  </a:lnTo>
                  <a:lnTo>
                    <a:pt x="445" y="226"/>
                  </a:lnTo>
                  <a:lnTo>
                    <a:pt x="434" y="238"/>
                  </a:lnTo>
                  <a:lnTo>
                    <a:pt x="423" y="249"/>
                  </a:lnTo>
                  <a:lnTo>
                    <a:pt x="412" y="259"/>
                  </a:lnTo>
                  <a:lnTo>
                    <a:pt x="407" y="264"/>
                  </a:lnTo>
                  <a:lnTo>
                    <a:pt x="401" y="267"/>
                  </a:lnTo>
                  <a:lnTo>
                    <a:pt x="394" y="270"/>
                  </a:lnTo>
                  <a:lnTo>
                    <a:pt x="388" y="272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7" name="Freeform 36"/>
            <p:cNvSpPr>
              <a:spLocks noEditPoints="1"/>
            </p:cNvSpPr>
            <p:nvPr userDrawn="1"/>
          </p:nvSpPr>
          <p:spPr bwMode="auto">
            <a:xfrm>
              <a:off x="5383" y="3649"/>
              <a:ext cx="82" cy="106"/>
            </a:xfrm>
            <a:custGeom>
              <a:avLst/>
              <a:gdLst/>
              <a:ahLst/>
              <a:cxnLst>
                <a:cxn ang="0">
                  <a:pos x="200" y="580"/>
                </a:cxn>
                <a:cxn ang="0">
                  <a:pos x="654" y="57"/>
                </a:cxn>
                <a:cxn ang="0">
                  <a:pos x="576" y="122"/>
                </a:cxn>
                <a:cxn ang="0">
                  <a:pos x="480" y="106"/>
                </a:cxn>
                <a:cxn ang="0">
                  <a:pos x="298" y="125"/>
                </a:cxn>
                <a:cxn ang="0">
                  <a:pos x="119" y="197"/>
                </a:cxn>
                <a:cxn ang="0">
                  <a:pos x="36" y="172"/>
                </a:cxn>
                <a:cxn ang="0">
                  <a:pos x="29" y="104"/>
                </a:cxn>
                <a:cxn ang="0">
                  <a:pos x="135" y="72"/>
                </a:cxn>
                <a:cxn ang="0">
                  <a:pos x="497" y="4"/>
                </a:cxn>
                <a:cxn ang="0">
                  <a:pos x="636" y="24"/>
                </a:cxn>
                <a:cxn ang="0">
                  <a:pos x="201" y="579"/>
                </a:cxn>
                <a:cxn ang="0">
                  <a:pos x="214" y="631"/>
                </a:cxn>
                <a:cxn ang="0">
                  <a:pos x="223" y="748"/>
                </a:cxn>
                <a:cxn ang="0">
                  <a:pos x="198" y="796"/>
                </a:cxn>
                <a:cxn ang="0">
                  <a:pos x="150" y="827"/>
                </a:cxn>
                <a:cxn ang="0">
                  <a:pos x="145" y="766"/>
                </a:cxn>
                <a:cxn ang="0">
                  <a:pos x="131" y="636"/>
                </a:cxn>
                <a:cxn ang="0">
                  <a:pos x="86" y="724"/>
                </a:cxn>
                <a:cxn ang="0">
                  <a:pos x="76" y="747"/>
                </a:cxn>
                <a:cxn ang="0">
                  <a:pos x="87" y="774"/>
                </a:cxn>
                <a:cxn ang="0">
                  <a:pos x="21" y="726"/>
                </a:cxn>
                <a:cxn ang="0">
                  <a:pos x="3" y="562"/>
                </a:cxn>
                <a:cxn ang="0">
                  <a:pos x="33" y="480"/>
                </a:cxn>
                <a:cxn ang="0">
                  <a:pos x="71" y="632"/>
                </a:cxn>
                <a:cxn ang="0">
                  <a:pos x="92" y="650"/>
                </a:cxn>
                <a:cxn ang="0">
                  <a:pos x="106" y="590"/>
                </a:cxn>
                <a:cxn ang="0">
                  <a:pos x="145" y="484"/>
                </a:cxn>
                <a:cxn ang="0">
                  <a:pos x="152" y="551"/>
                </a:cxn>
                <a:cxn ang="0">
                  <a:pos x="161" y="309"/>
                </a:cxn>
                <a:cxn ang="0">
                  <a:pos x="224" y="316"/>
                </a:cxn>
                <a:cxn ang="0">
                  <a:pos x="253" y="372"/>
                </a:cxn>
                <a:cxn ang="0">
                  <a:pos x="367" y="155"/>
                </a:cxn>
                <a:cxn ang="0">
                  <a:pos x="417" y="133"/>
                </a:cxn>
                <a:cxn ang="0">
                  <a:pos x="444" y="217"/>
                </a:cxn>
                <a:cxn ang="0">
                  <a:pos x="388" y="386"/>
                </a:cxn>
                <a:cxn ang="0">
                  <a:pos x="347" y="423"/>
                </a:cxn>
                <a:cxn ang="0">
                  <a:pos x="312" y="497"/>
                </a:cxn>
                <a:cxn ang="0">
                  <a:pos x="514" y="311"/>
                </a:cxn>
                <a:cxn ang="0">
                  <a:pos x="614" y="283"/>
                </a:cxn>
                <a:cxn ang="0">
                  <a:pos x="601" y="387"/>
                </a:cxn>
                <a:cxn ang="0">
                  <a:pos x="570" y="401"/>
                </a:cxn>
                <a:cxn ang="0">
                  <a:pos x="556" y="487"/>
                </a:cxn>
                <a:cxn ang="0">
                  <a:pos x="554" y="599"/>
                </a:cxn>
                <a:cxn ang="0">
                  <a:pos x="554" y="744"/>
                </a:cxn>
                <a:cxn ang="0">
                  <a:pos x="432" y="840"/>
                </a:cxn>
                <a:cxn ang="0">
                  <a:pos x="340" y="820"/>
                </a:cxn>
                <a:cxn ang="0">
                  <a:pos x="320" y="766"/>
                </a:cxn>
                <a:cxn ang="0">
                  <a:pos x="386" y="756"/>
                </a:cxn>
                <a:cxn ang="0">
                  <a:pos x="436" y="751"/>
                </a:cxn>
                <a:cxn ang="0">
                  <a:pos x="489" y="654"/>
                </a:cxn>
                <a:cxn ang="0">
                  <a:pos x="513" y="465"/>
                </a:cxn>
                <a:cxn ang="0">
                  <a:pos x="488" y="443"/>
                </a:cxn>
                <a:cxn ang="0">
                  <a:pos x="337" y="545"/>
                </a:cxn>
                <a:cxn ang="0">
                  <a:pos x="289" y="552"/>
                </a:cxn>
                <a:cxn ang="0">
                  <a:pos x="270" y="550"/>
                </a:cxn>
                <a:cxn ang="0">
                  <a:pos x="255" y="466"/>
                </a:cxn>
                <a:cxn ang="0">
                  <a:pos x="207" y="593"/>
                </a:cxn>
              </a:cxnLst>
              <a:rect l="0" t="0" r="r" b="b"/>
              <a:pathLst>
                <a:path w="654" h="842">
                  <a:moveTo>
                    <a:pt x="204" y="595"/>
                  </a:moveTo>
                  <a:lnTo>
                    <a:pt x="203" y="595"/>
                  </a:lnTo>
                  <a:lnTo>
                    <a:pt x="203" y="595"/>
                  </a:lnTo>
                  <a:lnTo>
                    <a:pt x="202" y="595"/>
                  </a:lnTo>
                  <a:lnTo>
                    <a:pt x="201" y="594"/>
                  </a:lnTo>
                  <a:lnTo>
                    <a:pt x="200" y="592"/>
                  </a:lnTo>
                  <a:lnTo>
                    <a:pt x="200" y="590"/>
                  </a:lnTo>
                  <a:lnTo>
                    <a:pt x="200" y="586"/>
                  </a:lnTo>
                  <a:lnTo>
                    <a:pt x="200" y="580"/>
                  </a:lnTo>
                  <a:lnTo>
                    <a:pt x="201" y="579"/>
                  </a:lnTo>
                  <a:lnTo>
                    <a:pt x="201" y="578"/>
                  </a:lnTo>
                  <a:lnTo>
                    <a:pt x="201" y="578"/>
                  </a:lnTo>
                  <a:lnTo>
                    <a:pt x="202" y="578"/>
                  </a:lnTo>
                  <a:lnTo>
                    <a:pt x="203" y="583"/>
                  </a:lnTo>
                  <a:lnTo>
                    <a:pt x="204" y="595"/>
                  </a:lnTo>
                  <a:close/>
                  <a:moveTo>
                    <a:pt x="654" y="56"/>
                  </a:moveTo>
                  <a:lnTo>
                    <a:pt x="654" y="57"/>
                  </a:lnTo>
                  <a:lnTo>
                    <a:pt x="654" y="57"/>
                  </a:lnTo>
                  <a:lnTo>
                    <a:pt x="649" y="71"/>
                  </a:lnTo>
                  <a:lnTo>
                    <a:pt x="641" y="82"/>
                  </a:lnTo>
                  <a:lnTo>
                    <a:pt x="634" y="91"/>
                  </a:lnTo>
                  <a:lnTo>
                    <a:pt x="626" y="100"/>
                  </a:lnTo>
                  <a:lnTo>
                    <a:pt x="617" y="107"/>
                  </a:lnTo>
                  <a:lnTo>
                    <a:pt x="608" y="112"/>
                  </a:lnTo>
                  <a:lnTo>
                    <a:pt x="598" y="116"/>
                  </a:lnTo>
                  <a:lnTo>
                    <a:pt x="587" y="119"/>
                  </a:lnTo>
                  <a:lnTo>
                    <a:pt x="576" y="122"/>
                  </a:lnTo>
                  <a:lnTo>
                    <a:pt x="564" y="123"/>
                  </a:lnTo>
                  <a:lnTo>
                    <a:pt x="552" y="123"/>
                  </a:lnTo>
                  <a:lnTo>
                    <a:pt x="540" y="122"/>
                  </a:lnTo>
                  <a:lnTo>
                    <a:pt x="528" y="119"/>
                  </a:lnTo>
                  <a:lnTo>
                    <a:pt x="515" y="117"/>
                  </a:lnTo>
                  <a:lnTo>
                    <a:pt x="503" y="114"/>
                  </a:lnTo>
                  <a:lnTo>
                    <a:pt x="491" y="110"/>
                  </a:lnTo>
                  <a:lnTo>
                    <a:pt x="486" y="108"/>
                  </a:lnTo>
                  <a:lnTo>
                    <a:pt x="480" y="106"/>
                  </a:lnTo>
                  <a:lnTo>
                    <a:pt x="473" y="105"/>
                  </a:lnTo>
                  <a:lnTo>
                    <a:pt x="465" y="104"/>
                  </a:lnTo>
                  <a:lnTo>
                    <a:pt x="449" y="103"/>
                  </a:lnTo>
                  <a:lnTo>
                    <a:pt x="430" y="103"/>
                  </a:lnTo>
                  <a:lnTo>
                    <a:pt x="410" y="105"/>
                  </a:lnTo>
                  <a:lnTo>
                    <a:pt x="388" y="107"/>
                  </a:lnTo>
                  <a:lnTo>
                    <a:pt x="366" y="110"/>
                  </a:lnTo>
                  <a:lnTo>
                    <a:pt x="343" y="114"/>
                  </a:lnTo>
                  <a:lnTo>
                    <a:pt x="298" y="125"/>
                  </a:lnTo>
                  <a:lnTo>
                    <a:pt x="257" y="135"/>
                  </a:lnTo>
                  <a:lnTo>
                    <a:pt x="221" y="144"/>
                  </a:lnTo>
                  <a:lnTo>
                    <a:pt x="196" y="152"/>
                  </a:lnTo>
                  <a:lnTo>
                    <a:pt x="183" y="164"/>
                  </a:lnTo>
                  <a:lnTo>
                    <a:pt x="169" y="174"/>
                  </a:lnTo>
                  <a:lnTo>
                    <a:pt x="156" y="183"/>
                  </a:lnTo>
                  <a:lnTo>
                    <a:pt x="143" y="189"/>
                  </a:lnTo>
                  <a:lnTo>
                    <a:pt x="130" y="194"/>
                  </a:lnTo>
                  <a:lnTo>
                    <a:pt x="119" y="197"/>
                  </a:lnTo>
                  <a:lnTo>
                    <a:pt x="106" y="199"/>
                  </a:lnTo>
                  <a:lnTo>
                    <a:pt x="96" y="199"/>
                  </a:lnTo>
                  <a:lnTo>
                    <a:pt x="85" y="199"/>
                  </a:lnTo>
                  <a:lnTo>
                    <a:pt x="74" y="197"/>
                  </a:lnTo>
                  <a:lnTo>
                    <a:pt x="65" y="194"/>
                  </a:lnTo>
                  <a:lnTo>
                    <a:pt x="56" y="190"/>
                  </a:lnTo>
                  <a:lnTo>
                    <a:pt x="48" y="185"/>
                  </a:lnTo>
                  <a:lnTo>
                    <a:pt x="42" y="178"/>
                  </a:lnTo>
                  <a:lnTo>
                    <a:pt x="36" y="172"/>
                  </a:lnTo>
                  <a:lnTo>
                    <a:pt x="30" y="166"/>
                  </a:lnTo>
                  <a:lnTo>
                    <a:pt x="25" y="159"/>
                  </a:lnTo>
                  <a:lnTo>
                    <a:pt x="23" y="151"/>
                  </a:lnTo>
                  <a:lnTo>
                    <a:pt x="21" y="143"/>
                  </a:lnTo>
                  <a:lnTo>
                    <a:pt x="20" y="135"/>
                  </a:lnTo>
                  <a:lnTo>
                    <a:pt x="20" y="127"/>
                  </a:lnTo>
                  <a:lnTo>
                    <a:pt x="22" y="119"/>
                  </a:lnTo>
                  <a:lnTo>
                    <a:pt x="25" y="111"/>
                  </a:lnTo>
                  <a:lnTo>
                    <a:pt x="29" y="104"/>
                  </a:lnTo>
                  <a:lnTo>
                    <a:pt x="36" y="98"/>
                  </a:lnTo>
                  <a:lnTo>
                    <a:pt x="43" y="91"/>
                  </a:lnTo>
                  <a:lnTo>
                    <a:pt x="52" y="85"/>
                  </a:lnTo>
                  <a:lnTo>
                    <a:pt x="64" y="80"/>
                  </a:lnTo>
                  <a:lnTo>
                    <a:pt x="76" y="76"/>
                  </a:lnTo>
                  <a:lnTo>
                    <a:pt x="91" y="73"/>
                  </a:lnTo>
                  <a:lnTo>
                    <a:pt x="106" y="71"/>
                  </a:lnTo>
                  <a:lnTo>
                    <a:pt x="125" y="70"/>
                  </a:lnTo>
                  <a:lnTo>
                    <a:pt x="135" y="72"/>
                  </a:lnTo>
                  <a:lnTo>
                    <a:pt x="145" y="73"/>
                  </a:lnTo>
                  <a:lnTo>
                    <a:pt x="158" y="73"/>
                  </a:lnTo>
                  <a:lnTo>
                    <a:pt x="172" y="72"/>
                  </a:lnTo>
                  <a:lnTo>
                    <a:pt x="204" y="67"/>
                  </a:lnTo>
                  <a:lnTo>
                    <a:pt x="241" y="59"/>
                  </a:lnTo>
                  <a:lnTo>
                    <a:pt x="323" y="40"/>
                  </a:lnTo>
                  <a:lnTo>
                    <a:pt x="411" y="19"/>
                  </a:lnTo>
                  <a:lnTo>
                    <a:pt x="455" y="11"/>
                  </a:lnTo>
                  <a:lnTo>
                    <a:pt x="497" y="4"/>
                  </a:lnTo>
                  <a:lnTo>
                    <a:pt x="516" y="2"/>
                  </a:lnTo>
                  <a:lnTo>
                    <a:pt x="535" y="0"/>
                  </a:lnTo>
                  <a:lnTo>
                    <a:pt x="554" y="0"/>
                  </a:lnTo>
                  <a:lnTo>
                    <a:pt x="571" y="1"/>
                  </a:lnTo>
                  <a:lnTo>
                    <a:pt x="586" y="2"/>
                  </a:lnTo>
                  <a:lnTo>
                    <a:pt x="601" y="6"/>
                  </a:lnTo>
                  <a:lnTo>
                    <a:pt x="614" y="11"/>
                  </a:lnTo>
                  <a:lnTo>
                    <a:pt x="626" y="16"/>
                  </a:lnTo>
                  <a:lnTo>
                    <a:pt x="636" y="24"/>
                  </a:lnTo>
                  <a:lnTo>
                    <a:pt x="644" y="33"/>
                  </a:lnTo>
                  <a:lnTo>
                    <a:pt x="650" y="44"/>
                  </a:lnTo>
                  <a:lnTo>
                    <a:pt x="654" y="56"/>
                  </a:lnTo>
                  <a:close/>
                  <a:moveTo>
                    <a:pt x="204" y="595"/>
                  </a:moveTo>
                  <a:lnTo>
                    <a:pt x="203" y="583"/>
                  </a:lnTo>
                  <a:lnTo>
                    <a:pt x="202" y="578"/>
                  </a:lnTo>
                  <a:lnTo>
                    <a:pt x="201" y="578"/>
                  </a:lnTo>
                  <a:lnTo>
                    <a:pt x="201" y="578"/>
                  </a:lnTo>
                  <a:lnTo>
                    <a:pt x="201" y="579"/>
                  </a:lnTo>
                  <a:lnTo>
                    <a:pt x="200" y="580"/>
                  </a:lnTo>
                  <a:lnTo>
                    <a:pt x="200" y="586"/>
                  </a:lnTo>
                  <a:lnTo>
                    <a:pt x="200" y="590"/>
                  </a:lnTo>
                  <a:lnTo>
                    <a:pt x="200" y="592"/>
                  </a:lnTo>
                  <a:lnTo>
                    <a:pt x="201" y="594"/>
                  </a:lnTo>
                  <a:lnTo>
                    <a:pt x="202" y="595"/>
                  </a:lnTo>
                  <a:lnTo>
                    <a:pt x="203" y="595"/>
                  </a:lnTo>
                  <a:lnTo>
                    <a:pt x="207" y="610"/>
                  </a:lnTo>
                  <a:lnTo>
                    <a:pt x="214" y="631"/>
                  </a:lnTo>
                  <a:lnTo>
                    <a:pt x="220" y="656"/>
                  </a:lnTo>
                  <a:lnTo>
                    <a:pt x="226" y="683"/>
                  </a:lnTo>
                  <a:lnTo>
                    <a:pt x="228" y="696"/>
                  </a:lnTo>
                  <a:lnTo>
                    <a:pt x="229" y="710"/>
                  </a:lnTo>
                  <a:lnTo>
                    <a:pt x="229" y="722"/>
                  </a:lnTo>
                  <a:lnTo>
                    <a:pt x="228" y="734"/>
                  </a:lnTo>
                  <a:lnTo>
                    <a:pt x="227" y="739"/>
                  </a:lnTo>
                  <a:lnTo>
                    <a:pt x="225" y="744"/>
                  </a:lnTo>
                  <a:lnTo>
                    <a:pt x="223" y="748"/>
                  </a:lnTo>
                  <a:lnTo>
                    <a:pt x="221" y="752"/>
                  </a:lnTo>
                  <a:lnTo>
                    <a:pt x="218" y="756"/>
                  </a:lnTo>
                  <a:lnTo>
                    <a:pt x="214" y="760"/>
                  </a:lnTo>
                  <a:lnTo>
                    <a:pt x="210" y="762"/>
                  </a:lnTo>
                  <a:lnTo>
                    <a:pt x="204" y="764"/>
                  </a:lnTo>
                  <a:lnTo>
                    <a:pt x="204" y="772"/>
                  </a:lnTo>
                  <a:lnTo>
                    <a:pt x="203" y="780"/>
                  </a:lnTo>
                  <a:lnTo>
                    <a:pt x="201" y="789"/>
                  </a:lnTo>
                  <a:lnTo>
                    <a:pt x="198" y="796"/>
                  </a:lnTo>
                  <a:lnTo>
                    <a:pt x="195" y="803"/>
                  </a:lnTo>
                  <a:lnTo>
                    <a:pt x="190" y="810"/>
                  </a:lnTo>
                  <a:lnTo>
                    <a:pt x="185" y="816"/>
                  </a:lnTo>
                  <a:lnTo>
                    <a:pt x="179" y="822"/>
                  </a:lnTo>
                  <a:lnTo>
                    <a:pt x="173" y="826"/>
                  </a:lnTo>
                  <a:lnTo>
                    <a:pt x="168" y="828"/>
                  </a:lnTo>
                  <a:lnTo>
                    <a:pt x="162" y="829"/>
                  </a:lnTo>
                  <a:lnTo>
                    <a:pt x="156" y="829"/>
                  </a:lnTo>
                  <a:lnTo>
                    <a:pt x="150" y="827"/>
                  </a:lnTo>
                  <a:lnTo>
                    <a:pt x="145" y="823"/>
                  </a:lnTo>
                  <a:lnTo>
                    <a:pt x="141" y="816"/>
                  </a:lnTo>
                  <a:lnTo>
                    <a:pt x="137" y="808"/>
                  </a:lnTo>
                  <a:lnTo>
                    <a:pt x="133" y="804"/>
                  </a:lnTo>
                  <a:lnTo>
                    <a:pt x="128" y="800"/>
                  </a:lnTo>
                  <a:lnTo>
                    <a:pt x="136" y="801"/>
                  </a:lnTo>
                  <a:lnTo>
                    <a:pt x="144" y="801"/>
                  </a:lnTo>
                  <a:lnTo>
                    <a:pt x="144" y="790"/>
                  </a:lnTo>
                  <a:lnTo>
                    <a:pt x="145" y="766"/>
                  </a:lnTo>
                  <a:lnTo>
                    <a:pt x="146" y="736"/>
                  </a:lnTo>
                  <a:lnTo>
                    <a:pt x="147" y="702"/>
                  </a:lnTo>
                  <a:lnTo>
                    <a:pt x="148" y="667"/>
                  </a:lnTo>
                  <a:lnTo>
                    <a:pt x="149" y="637"/>
                  </a:lnTo>
                  <a:lnTo>
                    <a:pt x="149" y="615"/>
                  </a:lnTo>
                  <a:lnTo>
                    <a:pt x="148" y="604"/>
                  </a:lnTo>
                  <a:lnTo>
                    <a:pt x="145" y="608"/>
                  </a:lnTo>
                  <a:lnTo>
                    <a:pt x="140" y="619"/>
                  </a:lnTo>
                  <a:lnTo>
                    <a:pt x="131" y="636"/>
                  </a:lnTo>
                  <a:lnTo>
                    <a:pt x="123" y="657"/>
                  </a:lnTo>
                  <a:lnTo>
                    <a:pt x="115" y="681"/>
                  </a:lnTo>
                  <a:lnTo>
                    <a:pt x="107" y="706"/>
                  </a:lnTo>
                  <a:lnTo>
                    <a:pt x="104" y="718"/>
                  </a:lnTo>
                  <a:lnTo>
                    <a:pt x="102" y="729"/>
                  </a:lnTo>
                  <a:lnTo>
                    <a:pt x="101" y="742"/>
                  </a:lnTo>
                  <a:lnTo>
                    <a:pt x="101" y="753"/>
                  </a:lnTo>
                  <a:lnTo>
                    <a:pt x="92" y="736"/>
                  </a:lnTo>
                  <a:lnTo>
                    <a:pt x="86" y="724"/>
                  </a:lnTo>
                  <a:lnTo>
                    <a:pt x="85" y="723"/>
                  </a:lnTo>
                  <a:lnTo>
                    <a:pt x="83" y="723"/>
                  </a:lnTo>
                  <a:lnTo>
                    <a:pt x="82" y="724"/>
                  </a:lnTo>
                  <a:lnTo>
                    <a:pt x="82" y="725"/>
                  </a:lnTo>
                  <a:lnTo>
                    <a:pt x="81" y="732"/>
                  </a:lnTo>
                  <a:lnTo>
                    <a:pt x="82" y="742"/>
                  </a:lnTo>
                  <a:lnTo>
                    <a:pt x="78" y="743"/>
                  </a:lnTo>
                  <a:lnTo>
                    <a:pt x="76" y="745"/>
                  </a:lnTo>
                  <a:lnTo>
                    <a:pt x="76" y="747"/>
                  </a:lnTo>
                  <a:lnTo>
                    <a:pt x="78" y="750"/>
                  </a:lnTo>
                  <a:lnTo>
                    <a:pt x="83" y="755"/>
                  </a:lnTo>
                  <a:lnTo>
                    <a:pt x="90" y="762"/>
                  </a:lnTo>
                  <a:lnTo>
                    <a:pt x="93" y="764"/>
                  </a:lnTo>
                  <a:lnTo>
                    <a:pt x="94" y="767"/>
                  </a:lnTo>
                  <a:lnTo>
                    <a:pt x="95" y="769"/>
                  </a:lnTo>
                  <a:lnTo>
                    <a:pt x="94" y="771"/>
                  </a:lnTo>
                  <a:lnTo>
                    <a:pt x="92" y="773"/>
                  </a:lnTo>
                  <a:lnTo>
                    <a:pt x="87" y="774"/>
                  </a:lnTo>
                  <a:lnTo>
                    <a:pt x="78" y="775"/>
                  </a:lnTo>
                  <a:lnTo>
                    <a:pt x="68" y="775"/>
                  </a:lnTo>
                  <a:lnTo>
                    <a:pt x="59" y="772"/>
                  </a:lnTo>
                  <a:lnTo>
                    <a:pt x="51" y="767"/>
                  </a:lnTo>
                  <a:lnTo>
                    <a:pt x="44" y="761"/>
                  </a:lnTo>
                  <a:lnTo>
                    <a:pt x="38" y="753"/>
                  </a:lnTo>
                  <a:lnTo>
                    <a:pt x="31" y="745"/>
                  </a:lnTo>
                  <a:lnTo>
                    <a:pt x="26" y="737"/>
                  </a:lnTo>
                  <a:lnTo>
                    <a:pt x="21" y="726"/>
                  </a:lnTo>
                  <a:lnTo>
                    <a:pt x="17" y="715"/>
                  </a:lnTo>
                  <a:lnTo>
                    <a:pt x="13" y="704"/>
                  </a:lnTo>
                  <a:lnTo>
                    <a:pt x="9" y="692"/>
                  </a:lnTo>
                  <a:lnTo>
                    <a:pt x="6" y="680"/>
                  </a:lnTo>
                  <a:lnTo>
                    <a:pt x="4" y="666"/>
                  </a:lnTo>
                  <a:lnTo>
                    <a:pt x="1" y="640"/>
                  </a:lnTo>
                  <a:lnTo>
                    <a:pt x="0" y="613"/>
                  </a:lnTo>
                  <a:lnTo>
                    <a:pt x="1" y="587"/>
                  </a:lnTo>
                  <a:lnTo>
                    <a:pt x="3" y="562"/>
                  </a:lnTo>
                  <a:lnTo>
                    <a:pt x="5" y="549"/>
                  </a:lnTo>
                  <a:lnTo>
                    <a:pt x="7" y="538"/>
                  </a:lnTo>
                  <a:lnTo>
                    <a:pt x="9" y="526"/>
                  </a:lnTo>
                  <a:lnTo>
                    <a:pt x="13" y="516"/>
                  </a:lnTo>
                  <a:lnTo>
                    <a:pt x="16" y="507"/>
                  </a:lnTo>
                  <a:lnTo>
                    <a:pt x="20" y="499"/>
                  </a:lnTo>
                  <a:lnTo>
                    <a:pt x="24" y="491"/>
                  </a:lnTo>
                  <a:lnTo>
                    <a:pt x="28" y="485"/>
                  </a:lnTo>
                  <a:lnTo>
                    <a:pt x="33" y="480"/>
                  </a:lnTo>
                  <a:lnTo>
                    <a:pt x="39" y="476"/>
                  </a:lnTo>
                  <a:lnTo>
                    <a:pt x="44" y="473"/>
                  </a:lnTo>
                  <a:lnTo>
                    <a:pt x="49" y="472"/>
                  </a:lnTo>
                  <a:lnTo>
                    <a:pt x="53" y="491"/>
                  </a:lnTo>
                  <a:lnTo>
                    <a:pt x="57" y="522"/>
                  </a:lnTo>
                  <a:lnTo>
                    <a:pt x="61" y="561"/>
                  </a:lnTo>
                  <a:lnTo>
                    <a:pt x="66" y="599"/>
                  </a:lnTo>
                  <a:lnTo>
                    <a:pt x="68" y="617"/>
                  </a:lnTo>
                  <a:lnTo>
                    <a:pt x="71" y="632"/>
                  </a:lnTo>
                  <a:lnTo>
                    <a:pt x="73" y="645"/>
                  </a:lnTo>
                  <a:lnTo>
                    <a:pt x="77" y="654"/>
                  </a:lnTo>
                  <a:lnTo>
                    <a:pt x="78" y="657"/>
                  </a:lnTo>
                  <a:lnTo>
                    <a:pt x="80" y="659"/>
                  </a:lnTo>
                  <a:lnTo>
                    <a:pt x="82" y="660"/>
                  </a:lnTo>
                  <a:lnTo>
                    <a:pt x="85" y="660"/>
                  </a:lnTo>
                  <a:lnTo>
                    <a:pt x="87" y="658"/>
                  </a:lnTo>
                  <a:lnTo>
                    <a:pt x="89" y="655"/>
                  </a:lnTo>
                  <a:lnTo>
                    <a:pt x="92" y="650"/>
                  </a:lnTo>
                  <a:lnTo>
                    <a:pt x="94" y="644"/>
                  </a:lnTo>
                  <a:lnTo>
                    <a:pt x="97" y="649"/>
                  </a:lnTo>
                  <a:lnTo>
                    <a:pt x="100" y="651"/>
                  </a:lnTo>
                  <a:lnTo>
                    <a:pt x="101" y="650"/>
                  </a:lnTo>
                  <a:lnTo>
                    <a:pt x="103" y="648"/>
                  </a:lnTo>
                  <a:lnTo>
                    <a:pt x="103" y="637"/>
                  </a:lnTo>
                  <a:lnTo>
                    <a:pt x="103" y="623"/>
                  </a:lnTo>
                  <a:lnTo>
                    <a:pt x="104" y="606"/>
                  </a:lnTo>
                  <a:lnTo>
                    <a:pt x="106" y="590"/>
                  </a:lnTo>
                  <a:lnTo>
                    <a:pt x="109" y="582"/>
                  </a:lnTo>
                  <a:lnTo>
                    <a:pt x="111" y="576"/>
                  </a:lnTo>
                  <a:lnTo>
                    <a:pt x="115" y="572"/>
                  </a:lnTo>
                  <a:lnTo>
                    <a:pt x="120" y="569"/>
                  </a:lnTo>
                  <a:lnTo>
                    <a:pt x="135" y="520"/>
                  </a:lnTo>
                  <a:lnTo>
                    <a:pt x="143" y="493"/>
                  </a:lnTo>
                  <a:lnTo>
                    <a:pt x="144" y="487"/>
                  </a:lnTo>
                  <a:lnTo>
                    <a:pt x="145" y="484"/>
                  </a:lnTo>
                  <a:lnTo>
                    <a:pt x="145" y="484"/>
                  </a:lnTo>
                  <a:lnTo>
                    <a:pt x="145" y="487"/>
                  </a:lnTo>
                  <a:lnTo>
                    <a:pt x="144" y="501"/>
                  </a:lnTo>
                  <a:lnTo>
                    <a:pt x="142" y="518"/>
                  </a:lnTo>
                  <a:lnTo>
                    <a:pt x="143" y="528"/>
                  </a:lnTo>
                  <a:lnTo>
                    <a:pt x="143" y="538"/>
                  </a:lnTo>
                  <a:lnTo>
                    <a:pt x="145" y="546"/>
                  </a:lnTo>
                  <a:lnTo>
                    <a:pt x="148" y="553"/>
                  </a:lnTo>
                  <a:lnTo>
                    <a:pt x="150" y="553"/>
                  </a:lnTo>
                  <a:lnTo>
                    <a:pt x="152" y="551"/>
                  </a:lnTo>
                  <a:lnTo>
                    <a:pt x="154" y="548"/>
                  </a:lnTo>
                  <a:lnTo>
                    <a:pt x="155" y="543"/>
                  </a:lnTo>
                  <a:lnTo>
                    <a:pt x="159" y="532"/>
                  </a:lnTo>
                  <a:lnTo>
                    <a:pt x="160" y="517"/>
                  </a:lnTo>
                  <a:lnTo>
                    <a:pt x="162" y="479"/>
                  </a:lnTo>
                  <a:lnTo>
                    <a:pt x="163" y="433"/>
                  </a:lnTo>
                  <a:lnTo>
                    <a:pt x="162" y="387"/>
                  </a:lnTo>
                  <a:lnTo>
                    <a:pt x="161" y="344"/>
                  </a:lnTo>
                  <a:lnTo>
                    <a:pt x="161" y="309"/>
                  </a:lnTo>
                  <a:lnTo>
                    <a:pt x="162" y="288"/>
                  </a:lnTo>
                  <a:lnTo>
                    <a:pt x="174" y="287"/>
                  </a:lnTo>
                  <a:lnTo>
                    <a:pt x="185" y="288"/>
                  </a:lnTo>
                  <a:lnTo>
                    <a:pt x="194" y="290"/>
                  </a:lnTo>
                  <a:lnTo>
                    <a:pt x="202" y="293"/>
                  </a:lnTo>
                  <a:lnTo>
                    <a:pt x="209" y="298"/>
                  </a:lnTo>
                  <a:lnTo>
                    <a:pt x="215" y="304"/>
                  </a:lnTo>
                  <a:lnTo>
                    <a:pt x="220" y="310"/>
                  </a:lnTo>
                  <a:lnTo>
                    <a:pt x="224" y="316"/>
                  </a:lnTo>
                  <a:lnTo>
                    <a:pt x="232" y="331"/>
                  </a:lnTo>
                  <a:lnTo>
                    <a:pt x="236" y="345"/>
                  </a:lnTo>
                  <a:lnTo>
                    <a:pt x="239" y="358"/>
                  </a:lnTo>
                  <a:lnTo>
                    <a:pt x="242" y="368"/>
                  </a:lnTo>
                  <a:lnTo>
                    <a:pt x="244" y="372"/>
                  </a:lnTo>
                  <a:lnTo>
                    <a:pt x="246" y="374"/>
                  </a:lnTo>
                  <a:lnTo>
                    <a:pt x="248" y="375"/>
                  </a:lnTo>
                  <a:lnTo>
                    <a:pt x="250" y="374"/>
                  </a:lnTo>
                  <a:lnTo>
                    <a:pt x="253" y="372"/>
                  </a:lnTo>
                  <a:lnTo>
                    <a:pt x="258" y="367"/>
                  </a:lnTo>
                  <a:lnTo>
                    <a:pt x="262" y="361"/>
                  </a:lnTo>
                  <a:lnTo>
                    <a:pt x="267" y="351"/>
                  </a:lnTo>
                  <a:lnTo>
                    <a:pt x="281" y="327"/>
                  </a:lnTo>
                  <a:lnTo>
                    <a:pt x="298" y="289"/>
                  </a:lnTo>
                  <a:lnTo>
                    <a:pt x="322" y="240"/>
                  </a:lnTo>
                  <a:lnTo>
                    <a:pt x="352" y="175"/>
                  </a:lnTo>
                  <a:lnTo>
                    <a:pt x="360" y="164"/>
                  </a:lnTo>
                  <a:lnTo>
                    <a:pt x="367" y="155"/>
                  </a:lnTo>
                  <a:lnTo>
                    <a:pt x="373" y="147"/>
                  </a:lnTo>
                  <a:lnTo>
                    <a:pt x="380" y="140"/>
                  </a:lnTo>
                  <a:lnTo>
                    <a:pt x="386" y="136"/>
                  </a:lnTo>
                  <a:lnTo>
                    <a:pt x="392" y="132"/>
                  </a:lnTo>
                  <a:lnTo>
                    <a:pt x="397" y="130"/>
                  </a:lnTo>
                  <a:lnTo>
                    <a:pt x="403" y="129"/>
                  </a:lnTo>
                  <a:lnTo>
                    <a:pt x="408" y="129"/>
                  </a:lnTo>
                  <a:lnTo>
                    <a:pt x="413" y="130"/>
                  </a:lnTo>
                  <a:lnTo>
                    <a:pt x="417" y="133"/>
                  </a:lnTo>
                  <a:lnTo>
                    <a:pt x="420" y="135"/>
                  </a:lnTo>
                  <a:lnTo>
                    <a:pt x="425" y="139"/>
                  </a:lnTo>
                  <a:lnTo>
                    <a:pt x="428" y="144"/>
                  </a:lnTo>
                  <a:lnTo>
                    <a:pt x="431" y="149"/>
                  </a:lnTo>
                  <a:lnTo>
                    <a:pt x="434" y="156"/>
                  </a:lnTo>
                  <a:lnTo>
                    <a:pt x="438" y="169"/>
                  </a:lnTo>
                  <a:lnTo>
                    <a:pt x="441" y="184"/>
                  </a:lnTo>
                  <a:lnTo>
                    <a:pt x="443" y="200"/>
                  </a:lnTo>
                  <a:lnTo>
                    <a:pt x="444" y="217"/>
                  </a:lnTo>
                  <a:lnTo>
                    <a:pt x="444" y="233"/>
                  </a:lnTo>
                  <a:lnTo>
                    <a:pt x="443" y="249"/>
                  </a:lnTo>
                  <a:lnTo>
                    <a:pt x="441" y="262"/>
                  </a:lnTo>
                  <a:lnTo>
                    <a:pt x="438" y="275"/>
                  </a:lnTo>
                  <a:lnTo>
                    <a:pt x="433" y="287"/>
                  </a:lnTo>
                  <a:lnTo>
                    <a:pt x="423" y="311"/>
                  </a:lnTo>
                  <a:lnTo>
                    <a:pt x="410" y="340"/>
                  </a:lnTo>
                  <a:lnTo>
                    <a:pt x="395" y="371"/>
                  </a:lnTo>
                  <a:lnTo>
                    <a:pt x="388" y="386"/>
                  </a:lnTo>
                  <a:lnTo>
                    <a:pt x="381" y="398"/>
                  </a:lnTo>
                  <a:lnTo>
                    <a:pt x="372" y="409"/>
                  </a:lnTo>
                  <a:lnTo>
                    <a:pt x="366" y="418"/>
                  </a:lnTo>
                  <a:lnTo>
                    <a:pt x="362" y="421"/>
                  </a:lnTo>
                  <a:lnTo>
                    <a:pt x="359" y="424"/>
                  </a:lnTo>
                  <a:lnTo>
                    <a:pt x="356" y="425"/>
                  </a:lnTo>
                  <a:lnTo>
                    <a:pt x="353" y="425"/>
                  </a:lnTo>
                  <a:lnTo>
                    <a:pt x="350" y="425"/>
                  </a:lnTo>
                  <a:lnTo>
                    <a:pt x="347" y="423"/>
                  </a:lnTo>
                  <a:lnTo>
                    <a:pt x="345" y="420"/>
                  </a:lnTo>
                  <a:lnTo>
                    <a:pt x="343" y="415"/>
                  </a:lnTo>
                  <a:lnTo>
                    <a:pt x="339" y="421"/>
                  </a:lnTo>
                  <a:lnTo>
                    <a:pt x="334" y="430"/>
                  </a:lnTo>
                  <a:lnTo>
                    <a:pt x="329" y="444"/>
                  </a:lnTo>
                  <a:lnTo>
                    <a:pt x="323" y="457"/>
                  </a:lnTo>
                  <a:lnTo>
                    <a:pt x="318" y="472"/>
                  </a:lnTo>
                  <a:lnTo>
                    <a:pt x="314" y="486"/>
                  </a:lnTo>
                  <a:lnTo>
                    <a:pt x="312" y="497"/>
                  </a:lnTo>
                  <a:lnTo>
                    <a:pt x="311" y="507"/>
                  </a:lnTo>
                  <a:lnTo>
                    <a:pt x="331" y="487"/>
                  </a:lnTo>
                  <a:lnTo>
                    <a:pt x="371" y="444"/>
                  </a:lnTo>
                  <a:lnTo>
                    <a:pt x="397" y="417"/>
                  </a:lnTo>
                  <a:lnTo>
                    <a:pt x="426" y="389"/>
                  </a:lnTo>
                  <a:lnTo>
                    <a:pt x="455" y="361"/>
                  </a:lnTo>
                  <a:lnTo>
                    <a:pt x="485" y="334"/>
                  </a:lnTo>
                  <a:lnTo>
                    <a:pt x="500" y="322"/>
                  </a:lnTo>
                  <a:lnTo>
                    <a:pt x="514" y="311"/>
                  </a:lnTo>
                  <a:lnTo>
                    <a:pt x="528" y="301"/>
                  </a:lnTo>
                  <a:lnTo>
                    <a:pt x="541" y="291"/>
                  </a:lnTo>
                  <a:lnTo>
                    <a:pt x="555" y="285"/>
                  </a:lnTo>
                  <a:lnTo>
                    <a:pt x="567" y="279"/>
                  </a:lnTo>
                  <a:lnTo>
                    <a:pt x="579" y="276"/>
                  </a:lnTo>
                  <a:lnTo>
                    <a:pt x="589" y="274"/>
                  </a:lnTo>
                  <a:lnTo>
                    <a:pt x="599" y="275"/>
                  </a:lnTo>
                  <a:lnTo>
                    <a:pt x="607" y="278"/>
                  </a:lnTo>
                  <a:lnTo>
                    <a:pt x="614" y="283"/>
                  </a:lnTo>
                  <a:lnTo>
                    <a:pt x="620" y="291"/>
                  </a:lnTo>
                  <a:lnTo>
                    <a:pt x="624" y="303"/>
                  </a:lnTo>
                  <a:lnTo>
                    <a:pt x="626" y="318"/>
                  </a:lnTo>
                  <a:lnTo>
                    <a:pt x="626" y="336"/>
                  </a:lnTo>
                  <a:lnTo>
                    <a:pt x="625" y="358"/>
                  </a:lnTo>
                  <a:lnTo>
                    <a:pt x="620" y="368"/>
                  </a:lnTo>
                  <a:lnTo>
                    <a:pt x="613" y="376"/>
                  </a:lnTo>
                  <a:lnTo>
                    <a:pt x="607" y="383"/>
                  </a:lnTo>
                  <a:lnTo>
                    <a:pt x="601" y="387"/>
                  </a:lnTo>
                  <a:lnTo>
                    <a:pt x="595" y="389"/>
                  </a:lnTo>
                  <a:lnTo>
                    <a:pt x="589" y="390"/>
                  </a:lnTo>
                  <a:lnTo>
                    <a:pt x="584" y="391"/>
                  </a:lnTo>
                  <a:lnTo>
                    <a:pt x="579" y="391"/>
                  </a:lnTo>
                  <a:lnTo>
                    <a:pt x="575" y="391"/>
                  </a:lnTo>
                  <a:lnTo>
                    <a:pt x="573" y="392"/>
                  </a:lnTo>
                  <a:lnTo>
                    <a:pt x="570" y="394"/>
                  </a:lnTo>
                  <a:lnTo>
                    <a:pt x="570" y="396"/>
                  </a:lnTo>
                  <a:lnTo>
                    <a:pt x="570" y="401"/>
                  </a:lnTo>
                  <a:lnTo>
                    <a:pt x="572" y="407"/>
                  </a:lnTo>
                  <a:lnTo>
                    <a:pt x="575" y="416"/>
                  </a:lnTo>
                  <a:lnTo>
                    <a:pt x="580" y="428"/>
                  </a:lnTo>
                  <a:lnTo>
                    <a:pt x="579" y="439"/>
                  </a:lnTo>
                  <a:lnTo>
                    <a:pt x="578" y="448"/>
                  </a:lnTo>
                  <a:lnTo>
                    <a:pt x="577" y="455"/>
                  </a:lnTo>
                  <a:lnTo>
                    <a:pt x="576" y="460"/>
                  </a:lnTo>
                  <a:lnTo>
                    <a:pt x="568" y="471"/>
                  </a:lnTo>
                  <a:lnTo>
                    <a:pt x="556" y="487"/>
                  </a:lnTo>
                  <a:lnTo>
                    <a:pt x="553" y="495"/>
                  </a:lnTo>
                  <a:lnTo>
                    <a:pt x="551" y="505"/>
                  </a:lnTo>
                  <a:lnTo>
                    <a:pt x="549" y="513"/>
                  </a:lnTo>
                  <a:lnTo>
                    <a:pt x="548" y="521"/>
                  </a:lnTo>
                  <a:lnTo>
                    <a:pt x="546" y="538"/>
                  </a:lnTo>
                  <a:lnTo>
                    <a:pt x="547" y="553"/>
                  </a:lnTo>
                  <a:lnTo>
                    <a:pt x="548" y="569"/>
                  </a:lnTo>
                  <a:lnTo>
                    <a:pt x="551" y="584"/>
                  </a:lnTo>
                  <a:lnTo>
                    <a:pt x="554" y="599"/>
                  </a:lnTo>
                  <a:lnTo>
                    <a:pt x="557" y="613"/>
                  </a:lnTo>
                  <a:lnTo>
                    <a:pt x="561" y="629"/>
                  </a:lnTo>
                  <a:lnTo>
                    <a:pt x="564" y="644"/>
                  </a:lnTo>
                  <a:lnTo>
                    <a:pt x="566" y="659"/>
                  </a:lnTo>
                  <a:lnTo>
                    <a:pt x="567" y="675"/>
                  </a:lnTo>
                  <a:lnTo>
                    <a:pt x="567" y="691"/>
                  </a:lnTo>
                  <a:lnTo>
                    <a:pt x="565" y="708"/>
                  </a:lnTo>
                  <a:lnTo>
                    <a:pt x="560" y="725"/>
                  </a:lnTo>
                  <a:lnTo>
                    <a:pt x="554" y="744"/>
                  </a:lnTo>
                  <a:lnTo>
                    <a:pt x="540" y="763"/>
                  </a:lnTo>
                  <a:lnTo>
                    <a:pt x="527" y="779"/>
                  </a:lnTo>
                  <a:lnTo>
                    <a:pt x="512" y="794"/>
                  </a:lnTo>
                  <a:lnTo>
                    <a:pt x="499" y="806"/>
                  </a:lnTo>
                  <a:lnTo>
                    <a:pt x="485" y="816"/>
                  </a:lnTo>
                  <a:lnTo>
                    <a:pt x="471" y="825"/>
                  </a:lnTo>
                  <a:lnTo>
                    <a:pt x="458" y="832"/>
                  </a:lnTo>
                  <a:lnTo>
                    <a:pt x="445" y="836"/>
                  </a:lnTo>
                  <a:lnTo>
                    <a:pt x="432" y="840"/>
                  </a:lnTo>
                  <a:lnTo>
                    <a:pt x="419" y="841"/>
                  </a:lnTo>
                  <a:lnTo>
                    <a:pt x="408" y="842"/>
                  </a:lnTo>
                  <a:lnTo>
                    <a:pt x="396" y="841"/>
                  </a:lnTo>
                  <a:lnTo>
                    <a:pt x="385" y="840"/>
                  </a:lnTo>
                  <a:lnTo>
                    <a:pt x="374" y="837"/>
                  </a:lnTo>
                  <a:lnTo>
                    <a:pt x="365" y="834"/>
                  </a:lnTo>
                  <a:lnTo>
                    <a:pt x="356" y="830"/>
                  </a:lnTo>
                  <a:lnTo>
                    <a:pt x="347" y="825"/>
                  </a:lnTo>
                  <a:lnTo>
                    <a:pt x="340" y="820"/>
                  </a:lnTo>
                  <a:lnTo>
                    <a:pt x="334" y="813"/>
                  </a:lnTo>
                  <a:lnTo>
                    <a:pt x="328" y="807"/>
                  </a:lnTo>
                  <a:lnTo>
                    <a:pt x="323" y="801"/>
                  </a:lnTo>
                  <a:lnTo>
                    <a:pt x="320" y="795"/>
                  </a:lnTo>
                  <a:lnTo>
                    <a:pt x="317" y="789"/>
                  </a:lnTo>
                  <a:lnTo>
                    <a:pt x="316" y="782"/>
                  </a:lnTo>
                  <a:lnTo>
                    <a:pt x="316" y="776"/>
                  </a:lnTo>
                  <a:lnTo>
                    <a:pt x="318" y="771"/>
                  </a:lnTo>
                  <a:lnTo>
                    <a:pt x="320" y="766"/>
                  </a:lnTo>
                  <a:lnTo>
                    <a:pt x="324" y="762"/>
                  </a:lnTo>
                  <a:lnTo>
                    <a:pt x="331" y="758"/>
                  </a:lnTo>
                  <a:lnTo>
                    <a:pt x="337" y="755"/>
                  </a:lnTo>
                  <a:lnTo>
                    <a:pt x="346" y="753"/>
                  </a:lnTo>
                  <a:lnTo>
                    <a:pt x="357" y="753"/>
                  </a:lnTo>
                  <a:lnTo>
                    <a:pt x="365" y="755"/>
                  </a:lnTo>
                  <a:lnTo>
                    <a:pt x="372" y="756"/>
                  </a:lnTo>
                  <a:lnTo>
                    <a:pt x="380" y="756"/>
                  </a:lnTo>
                  <a:lnTo>
                    <a:pt x="386" y="756"/>
                  </a:lnTo>
                  <a:lnTo>
                    <a:pt x="398" y="754"/>
                  </a:lnTo>
                  <a:lnTo>
                    <a:pt x="409" y="752"/>
                  </a:lnTo>
                  <a:lnTo>
                    <a:pt x="417" y="749"/>
                  </a:lnTo>
                  <a:lnTo>
                    <a:pt x="423" y="748"/>
                  </a:lnTo>
                  <a:lnTo>
                    <a:pt x="426" y="748"/>
                  </a:lnTo>
                  <a:lnTo>
                    <a:pt x="428" y="748"/>
                  </a:lnTo>
                  <a:lnTo>
                    <a:pt x="430" y="750"/>
                  </a:lnTo>
                  <a:lnTo>
                    <a:pt x="431" y="752"/>
                  </a:lnTo>
                  <a:lnTo>
                    <a:pt x="436" y="751"/>
                  </a:lnTo>
                  <a:lnTo>
                    <a:pt x="441" y="748"/>
                  </a:lnTo>
                  <a:lnTo>
                    <a:pt x="445" y="744"/>
                  </a:lnTo>
                  <a:lnTo>
                    <a:pt x="451" y="738"/>
                  </a:lnTo>
                  <a:lnTo>
                    <a:pt x="456" y="732"/>
                  </a:lnTo>
                  <a:lnTo>
                    <a:pt x="461" y="722"/>
                  </a:lnTo>
                  <a:lnTo>
                    <a:pt x="466" y="713"/>
                  </a:lnTo>
                  <a:lnTo>
                    <a:pt x="470" y="703"/>
                  </a:lnTo>
                  <a:lnTo>
                    <a:pt x="480" y="680"/>
                  </a:lnTo>
                  <a:lnTo>
                    <a:pt x="489" y="654"/>
                  </a:lnTo>
                  <a:lnTo>
                    <a:pt x="497" y="627"/>
                  </a:lnTo>
                  <a:lnTo>
                    <a:pt x="504" y="598"/>
                  </a:lnTo>
                  <a:lnTo>
                    <a:pt x="509" y="570"/>
                  </a:lnTo>
                  <a:lnTo>
                    <a:pt x="513" y="543"/>
                  </a:lnTo>
                  <a:lnTo>
                    <a:pt x="515" y="517"/>
                  </a:lnTo>
                  <a:lnTo>
                    <a:pt x="516" y="493"/>
                  </a:lnTo>
                  <a:lnTo>
                    <a:pt x="515" y="483"/>
                  </a:lnTo>
                  <a:lnTo>
                    <a:pt x="514" y="474"/>
                  </a:lnTo>
                  <a:lnTo>
                    <a:pt x="513" y="465"/>
                  </a:lnTo>
                  <a:lnTo>
                    <a:pt x="511" y="458"/>
                  </a:lnTo>
                  <a:lnTo>
                    <a:pt x="508" y="453"/>
                  </a:lnTo>
                  <a:lnTo>
                    <a:pt x="505" y="448"/>
                  </a:lnTo>
                  <a:lnTo>
                    <a:pt x="501" y="446"/>
                  </a:lnTo>
                  <a:lnTo>
                    <a:pt x="497" y="444"/>
                  </a:lnTo>
                  <a:lnTo>
                    <a:pt x="495" y="443"/>
                  </a:lnTo>
                  <a:lnTo>
                    <a:pt x="493" y="442"/>
                  </a:lnTo>
                  <a:lnTo>
                    <a:pt x="491" y="442"/>
                  </a:lnTo>
                  <a:lnTo>
                    <a:pt x="488" y="443"/>
                  </a:lnTo>
                  <a:lnTo>
                    <a:pt x="480" y="447"/>
                  </a:lnTo>
                  <a:lnTo>
                    <a:pt x="469" y="454"/>
                  </a:lnTo>
                  <a:lnTo>
                    <a:pt x="442" y="474"/>
                  </a:lnTo>
                  <a:lnTo>
                    <a:pt x="410" y="499"/>
                  </a:lnTo>
                  <a:lnTo>
                    <a:pt x="393" y="510"/>
                  </a:lnTo>
                  <a:lnTo>
                    <a:pt x="377" y="522"/>
                  </a:lnTo>
                  <a:lnTo>
                    <a:pt x="360" y="533"/>
                  </a:lnTo>
                  <a:lnTo>
                    <a:pt x="344" y="541"/>
                  </a:lnTo>
                  <a:lnTo>
                    <a:pt x="337" y="545"/>
                  </a:lnTo>
                  <a:lnTo>
                    <a:pt x="330" y="548"/>
                  </a:lnTo>
                  <a:lnTo>
                    <a:pt x="322" y="550"/>
                  </a:lnTo>
                  <a:lnTo>
                    <a:pt x="316" y="551"/>
                  </a:lnTo>
                  <a:lnTo>
                    <a:pt x="311" y="552"/>
                  </a:lnTo>
                  <a:lnTo>
                    <a:pt x="306" y="551"/>
                  </a:lnTo>
                  <a:lnTo>
                    <a:pt x="301" y="550"/>
                  </a:lnTo>
                  <a:lnTo>
                    <a:pt x="297" y="548"/>
                  </a:lnTo>
                  <a:lnTo>
                    <a:pt x="293" y="549"/>
                  </a:lnTo>
                  <a:lnTo>
                    <a:pt x="289" y="552"/>
                  </a:lnTo>
                  <a:lnTo>
                    <a:pt x="286" y="554"/>
                  </a:lnTo>
                  <a:lnTo>
                    <a:pt x="284" y="558"/>
                  </a:lnTo>
                  <a:lnTo>
                    <a:pt x="280" y="563"/>
                  </a:lnTo>
                  <a:lnTo>
                    <a:pt x="277" y="567"/>
                  </a:lnTo>
                  <a:lnTo>
                    <a:pt x="276" y="567"/>
                  </a:lnTo>
                  <a:lnTo>
                    <a:pt x="275" y="567"/>
                  </a:lnTo>
                  <a:lnTo>
                    <a:pt x="274" y="565"/>
                  </a:lnTo>
                  <a:lnTo>
                    <a:pt x="273" y="562"/>
                  </a:lnTo>
                  <a:lnTo>
                    <a:pt x="270" y="550"/>
                  </a:lnTo>
                  <a:lnTo>
                    <a:pt x="265" y="529"/>
                  </a:lnTo>
                  <a:lnTo>
                    <a:pt x="265" y="500"/>
                  </a:lnTo>
                  <a:lnTo>
                    <a:pt x="264" y="480"/>
                  </a:lnTo>
                  <a:lnTo>
                    <a:pt x="263" y="467"/>
                  </a:lnTo>
                  <a:lnTo>
                    <a:pt x="261" y="461"/>
                  </a:lnTo>
                  <a:lnTo>
                    <a:pt x="259" y="460"/>
                  </a:lnTo>
                  <a:lnTo>
                    <a:pt x="258" y="461"/>
                  </a:lnTo>
                  <a:lnTo>
                    <a:pt x="257" y="463"/>
                  </a:lnTo>
                  <a:lnTo>
                    <a:pt x="255" y="466"/>
                  </a:lnTo>
                  <a:lnTo>
                    <a:pt x="251" y="476"/>
                  </a:lnTo>
                  <a:lnTo>
                    <a:pt x="247" y="488"/>
                  </a:lnTo>
                  <a:lnTo>
                    <a:pt x="238" y="519"/>
                  </a:lnTo>
                  <a:lnTo>
                    <a:pt x="227" y="551"/>
                  </a:lnTo>
                  <a:lnTo>
                    <a:pt x="221" y="567"/>
                  </a:lnTo>
                  <a:lnTo>
                    <a:pt x="216" y="579"/>
                  </a:lnTo>
                  <a:lnTo>
                    <a:pt x="213" y="584"/>
                  </a:lnTo>
                  <a:lnTo>
                    <a:pt x="210" y="589"/>
                  </a:lnTo>
                  <a:lnTo>
                    <a:pt x="207" y="593"/>
                  </a:lnTo>
                  <a:lnTo>
                    <a:pt x="204" y="5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8" name="Freeform 37"/>
            <p:cNvSpPr>
              <a:spLocks noEditPoints="1"/>
            </p:cNvSpPr>
            <p:nvPr userDrawn="1"/>
          </p:nvSpPr>
          <p:spPr bwMode="auto">
            <a:xfrm>
              <a:off x="3946" y="3643"/>
              <a:ext cx="86" cy="120"/>
            </a:xfrm>
            <a:custGeom>
              <a:avLst/>
              <a:gdLst/>
              <a:ahLst/>
              <a:cxnLst>
                <a:cxn ang="0">
                  <a:pos x="520" y="219"/>
                </a:cxn>
                <a:cxn ang="0">
                  <a:pos x="676" y="319"/>
                </a:cxn>
                <a:cxn ang="0">
                  <a:pos x="664" y="464"/>
                </a:cxn>
                <a:cxn ang="0">
                  <a:pos x="559" y="847"/>
                </a:cxn>
                <a:cxn ang="0">
                  <a:pos x="408" y="943"/>
                </a:cxn>
                <a:cxn ang="0">
                  <a:pos x="255" y="940"/>
                </a:cxn>
                <a:cxn ang="0">
                  <a:pos x="184" y="954"/>
                </a:cxn>
                <a:cxn ang="0">
                  <a:pos x="31" y="779"/>
                </a:cxn>
                <a:cxn ang="0">
                  <a:pos x="28" y="569"/>
                </a:cxn>
                <a:cxn ang="0">
                  <a:pos x="7" y="366"/>
                </a:cxn>
                <a:cxn ang="0">
                  <a:pos x="74" y="292"/>
                </a:cxn>
                <a:cxn ang="0">
                  <a:pos x="129" y="373"/>
                </a:cxn>
                <a:cxn ang="0">
                  <a:pos x="190" y="303"/>
                </a:cxn>
                <a:cxn ang="0">
                  <a:pos x="193" y="177"/>
                </a:cxn>
                <a:cxn ang="0">
                  <a:pos x="292" y="262"/>
                </a:cxn>
                <a:cxn ang="0">
                  <a:pos x="295" y="411"/>
                </a:cxn>
                <a:cxn ang="0">
                  <a:pos x="322" y="445"/>
                </a:cxn>
                <a:cxn ang="0">
                  <a:pos x="339" y="512"/>
                </a:cxn>
                <a:cxn ang="0">
                  <a:pos x="378" y="562"/>
                </a:cxn>
                <a:cxn ang="0">
                  <a:pos x="391" y="612"/>
                </a:cxn>
                <a:cxn ang="0">
                  <a:pos x="401" y="668"/>
                </a:cxn>
                <a:cxn ang="0">
                  <a:pos x="493" y="564"/>
                </a:cxn>
                <a:cxn ang="0">
                  <a:pos x="614" y="444"/>
                </a:cxn>
                <a:cxn ang="0">
                  <a:pos x="464" y="195"/>
                </a:cxn>
                <a:cxn ang="0">
                  <a:pos x="299" y="132"/>
                </a:cxn>
                <a:cxn ang="0">
                  <a:pos x="189" y="66"/>
                </a:cxn>
                <a:cxn ang="0">
                  <a:pos x="299" y="1"/>
                </a:cxn>
                <a:cxn ang="0">
                  <a:pos x="489" y="119"/>
                </a:cxn>
                <a:cxn ang="0">
                  <a:pos x="504" y="187"/>
                </a:cxn>
                <a:cxn ang="0">
                  <a:pos x="324" y="708"/>
                </a:cxn>
                <a:cxn ang="0">
                  <a:pos x="246" y="757"/>
                </a:cxn>
                <a:cxn ang="0">
                  <a:pos x="210" y="827"/>
                </a:cxn>
                <a:cxn ang="0">
                  <a:pos x="301" y="874"/>
                </a:cxn>
                <a:cxn ang="0">
                  <a:pos x="373" y="822"/>
                </a:cxn>
                <a:cxn ang="0">
                  <a:pos x="368" y="808"/>
                </a:cxn>
                <a:cxn ang="0">
                  <a:pos x="344" y="753"/>
                </a:cxn>
                <a:cxn ang="0">
                  <a:pos x="324" y="758"/>
                </a:cxn>
                <a:cxn ang="0">
                  <a:pos x="433" y="854"/>
                </a:cxn>
                <a:cxn ang="0">
                  <a:pos x="230" y="905"/>
                </a:cxn>
                <a:cxn ang="0">
                  <a:pos x="141" y="869"/>
                </a:cxn>
                <a:cxn ang="0">
                  <a:pos x="171" y="811"/>
                </a:cxn>
                <a:cxn ang="0">
                  <a:pos x="234" y="895"/>
                </a:cxn>
                <a:cxn ang="0">
                  <a:pos x="533" y="635"/>
                </a:cxn>
                <a:cxn ang="0">
                  <a:pos x="498" y="777"/>
                </a:cxn>
                <a:cxn ang="0">
                  <a:pos x="461" y="740"/>
                </a:cxn>
                <a:cxn ang="0">
                  <a:pos x="423" y="727"/>
                </a:cxn>
                <a:cxn ang="0">
                  <a:pos x="320" y="761"/>
                </a:cxn>
                <a:cxn ang="0">
                  <a:pos x="272" y="798"/>
                </a:cxn>
                <a:cxn ang="0">
                  <a:pos x="299" y="774"/>
                </a:cxn>
                <a:cxn ang="0">
                  <a:pos x="78" y="628"/>
                </a:cxn>
                <a:cxn ang="0">
                  <a:pos x="92" y="536"/>
                </a:cxn>
                <a:cxn ang="0">
                  <a:pos x="152" y="426"/>
                </a:cxn>
                <a:cxn ang="0">
                  <a:pos x="134" y="584"/>
                </a:cxn>
                <a:cxn ang="0">
                  <a:pos x="155" y="689"/>
                </a:cxn>
                <a:cxn ang="0">
                  <a:pos x="251" y="600"/>
                </a:cxn>
                <a:cxn ang="0">
                  <a:pos x="294" y="623"/>
                </a:cxn>
                <a:cxn ang="0">
                  <a:pos x="430" y="455"/>
                </a:cxn>
                <a:cxn ang="0">
                  <a:pos x="375" y="349"/>
                </a:cxn>
                <a:cxn ang="0">
                  <a:pos x="493" y="374"/>
                </a:cxn>
                <a:cxn ang="0">
                  <a:pos x="145" y="374"/>
                </a:cxn>
                <a:cxn ang="0">
                  <a:pos x="522" y="218"/>
                </a:cxn>
                <a:cxn ang="0">
                  <a:pos x="504" y="200"/>
                </a:cxn>
              </a:cxnLst>
              <a:rect l="0" t="0" r="r" b="b"/>
              <a:pathLst>
                <a:path w="693" h="957">
                  <a:moveTo>
                    <a:pt x="509" y="200"/>
                  </a:moveTo>
                  <a:lnTo>
                    <a:pt x="504" y="200"/>
                  </a:lnTo>
                  <a:lnTo>
                    <a:pt x="499" y="203"/>
                  </a:lnTo>
                  <a:lnTo>
                    <a:pt x="497" y="204"/>
                  </a:lnTo>
                  <a:lnTo>
                    <a:pt x="497" y="206"/>
                  </a:lnTo>
                  <a:lnTo>
                    <a:pt x="497" y="208"/>
                  </a:lnTo>
                  <a:lnTo>
                    <a:pt x="498" y="209"/>
                  </a:lnTo>
                  <a:lnTo>
                    <a:pt x="501" y="211"/>
                  </a:lnTo>
                  <a:lnTo>
                    <a:pt x="504" y="213"/>
                  </a:lnTo>
                  <a:lnTo>
                    <a:pt x="509" y="216"/>
                  </a:lnTo>
                  <a:lnTo>
                    <a:pt x="515" y="218"/>
                  </a:lnTo>
                  <a:lnTo>
                    <a:pt x="518" y="219"/>
                  </a:lnTo>
                  <a:lnTo>
                    <a:pt x="520" y="219"/>
                  </a:lnTo>
                  <a:lnTo>
                    <a:pt x="522" y="219"/>
                  </a:lnTo>
                  <a:lnTo>
                    <a:pt x="522" y="218"/>
                  </a:lnTo>
                  <a:lnTo>
                    <a:pt x="531" y="221"/>
                  </a:lnTo>
                  <a:lnTo>
                    <a:pt x="541" y="225"/>
                  </a:lnTo>
                  <a:lnTo>
                    <a:pt x="553" y="231"/>
                  </a:lnTo>
                  <a:lnTo>
                    <a:pt x="565" y="237"/>
                  </a:lnTo>
                  <a:lnTo>
                    <a:pt x="591" y="252"/>
                  </a:lnTo>
                  <a:lnTo>
                    <a:pt x="618" y="270"/>
                  </a:lnTo>
                  <a:lnTo>
                    <a:pt x="631" y="279"/>
                  </a:lnTo>
                  <a:lnTo>
                    <a:pt x="644" y="289"/>
                  </a:lnTo>
                  <a:lnTo>
                    <a:pt x="656" y="299"/>
                  </a:lnTo>
                  <a:lnTo>
                    <a:pt x="666" y="308"/>
                  </a:lnTo>
                  <a:lnTo>
                    <a:pt x="676" y="319"/>
                  </a:lnTo>
                  <a:lnTo>
                    <a:pt x="683" y="328"/>
                  </a:lnTo>
                  <a:lnTo>
                    <a:pt x="689" y="336"/>
                  </a:lnTo>
                  <a:lnTo>
                    <a:pt x="693" y="344"/>
                  </a:lnTo>
                  <a:lnTo>
                    <a:pt x="689" y="348"/>
                  </a:lnTo>
                  <a:lnTo>
                    <a:pt x="686" y="351"/>
                  </a:lnTo>
                  <a:lnTo>
                    <a:pt x="683" y="356"/>
                  </a:lnTo>
                  <a:lnTo>
                    <a:pt x="680" y="361"/>
                  </a:lnTo>
                  <a:lnTo>
                    <a:pt x="676" y="373"/>
                  </a:lnTo>
                  <a:lnTo>
                    <a:pt x="672" y="388"/>
                  </a:lnTo>
                  <a:lnTo>
                    <a:pt x="668" y="406"/>
                  </a:lnTo>
                  <a:lnTo>
                    <a:pt x="666" y="424"/>
                  </a:lnTo>
                  <a:lnTo>
                    <a:pt x="664" y="444"/>
                  </a:lnTo>
                  <a:lnTo>
                    <a:pt x="664" y="464"/>
                  </a:lnTo>
                  <a:lnTo>
                    <a:pt x="663" y="504"/>
                  </a:lnTo>
                  <a:lnTo>
                    <a:pt x="663" y="540"/>
                  </a:lnTo>
                  <a:lnTo>
                    <a:pt x="664" y="570"/>
                  </a:lnTo>
                  <a:lnTo>
                    <a:pt x="664" y="590"/>
                  </a:lnTo>
                  <a:lnTo>
                    <a:pt x="648" y="643"/>
                  </a:lnTo>
                  <a:lnTo>
                    <a:pt x="630" y="700"/>
                  </a:lnTo>
                  <a:lnTo>
                    <a:pt x="619" y="728"/>
                  </a:lnTo>
                  <a:lnTo>
                    <a:pt x="608" y="756"/>
                  </a:lnTo>
                  <a:lnTo>
                    <a:pt x="595" y="784"/>
                  </a:lnTo>
                  <a:lnTo>
                    <a:pt x="582" y="809"/>
                  </a:lnTo>
                  <a:lnTo>
                    <a:pt x="575" y="823"/>
                  </a:lnTo>
                  <a:lnTo>
                    <a:pt x="567" y="835"/>
                  </a:lnTo>
                  <a:lnTo>
                    <a:pt x="559" y="847"/>
                  </a:lnTo>
                  <a:lnTo>
                    <a:pt x="551" y="858"/>
                  </a:lnTo>
                  <a:lnTo>
                    <a:pt x="541" y="870"/>
                  </a:lnTo>
                  <a:lnTo>
                    <a:pt x="532" y="880"/>
                  </a:lnTo>
                  <a:lnTo>
                    <a:pt x="522" y="889"/>
                  </a:lnTo>
                  <a:lnTo>
                    <a:pt x="512" y="899"/>
                  </a:lnTo>
                  <a:lnTo>
                    <a:pt x="501" y="907"/>
                  </a:lnTo>
                  <a:lnTo>
                    <a:pt x="489" y="915"/>
                  </a:lnTo>
                  <a:lnTo>
                    <a:pt x="478" y="922"/>
                  </a:lnTo>
                  <a:lnTo>
                    <a:pt x="465" y="928"/>
                  </a:lnTo>
                  <a:lnTo>
                    <a:pt x="451" y="934"/>
                  </a:lnTo>
                  <a:lnTo>
                    <a:pt x="438" y="938"/>
                  </a:lnTo>
                  <a:lnTo>
                    <a:pt x="423" y="941"/>
                  </a:lnTo>
                  <a:lnTo>
                    <a:pt x="408" y="943"/>
                  </a:lnTo>
                  <a:lnTo>
                    <a:pt x="406" y="947"/>
                  </a:lnTo>
                  <a:lnTo>
                    <a:pt x="402" y="949"/>
                  </a:lnTo>
                  <a:lnTo>
                    <a:pt x="398" y="952"/>
                  </a:lnTo>
                  <a:lnTo>
                    <a:pt x="393" y="953"/>
                  </a:lnTo>
                  <a:lnTo>
                    <a:pt x="387" y="954"/>
                  </a:lnTo>
                  <a:lnTo>
                    <a:pt x="381" y="956"/>
                  </a:lnTo>
                  <a:lnTo>
                    <a:pt x="373" y="957"/>
                  </a:lnTo>
                  <a:lnTo>
                    <a:pt x="365" y="957"/>
                  </a:lnTo>
                  <a:lnTo>
                    <a:pt x="348" y="956"/>
                  </a:lnTo>
                  <a:lnTo>
                    <a:pt x="331" y="953"/>
                  </a:lnTo>
                  <a:lnTo>
                    <a:pt x="312" y="950"/>
                  </a:lnTo>
                  <a:lnTo>
                    <a:pt x="292" y="947"/>
                  </a:lnTo>
                  <a:lnTo>
                    <a:pt x="255" y="940"/>
                  </a:lnTo>
                  <a:lnTo>
                    <a:pt x="226" y="936"/>
                  </a:lnTo>
                  <a:lnTo>
                    <a:pt x="216" y="935"/>
                  </a:lnTo>
                  <a:lnTo>
                    <a:pt x="208" y="935"/>
                  </a:lnTo>
                  <a:lnTo>
                    <a:pt x="205" y="936"/>
                  </a:lnTo>
                  <a:lnTo>
                    <a:pt x="204" y="938"/>
                  </a:lnTo>
                  <a:lnTo>
                    <a:pt x="204" y="940"/>
                  </a:lnTo>
                  <a:lnTo>
                    <a:pt x="206" y="942"/>
                  </a:lnTo>
                  <a:lnTo>
                    <a:pt x="204" y="948"/>
                  </a:lnTo>
                  <a:lnTo>
                    <a:pt x="202" y="952"/>
                  </a:lnTo>
                  <a:lnTo>
                    <a:pt x="198" y="954"/>
                  </a:lnTo>
                  <a:lnTo>
                    <a:pt x="195" y="956"/>
                  </a:lnTo>
                  <a:lnTo>
                    <a:pt x="190" y="956"/>
                  </a:lnTo>
                  <a:lnTo>
                    <a:pt x="184" y="954"/>
                  </a:lnTo>
                  <a:lnTo>
                    <a:pt x="179" y="951"/>
                  </a:lnTo>
                  <a:lnTo>
                    <a:pt x="173" y="947"/>
                  </a:lnTo>
                  <a:lnTo>
                    <a:pt x="159" y="938"/>
                  </a:lnTo>
                  <a:lnTo>
                    <a:pt x="145" y="924"/>
                  </a:lnTo>
                  <a:lnTo>
                    <a:pt x="130" y="909"/>
                  </a:lnTo>
                  <a:lnTo>
                    <a:pt x="115" y="890"/>
                  </a:lnTo>
                  <a:lnTo>
                    <a:pt x="99" y="873"/>
                  </a:lnTo>
                  <a:lnTo>
                    <a:pt x="83" y="853"/>
                  </a:lnTo>
                  <a:lnTo>
                    <a:pt x="70" y="834"/>
                  </a:lnTo>
                  <a:lnTo>
                    <a:pt x="57" y="818"/>
                  </a:lnTo>
                  <a:lnTo>
                    <a:pt x="46" y="802"/>
                  </a:lnTo>
                  <a:lnTo>
                    <a:pt x="37" y="789"/>
                  </a:lnTo>
                  <a:lnTo>
                    <a:pt x="31" y="779"/>
                  </a:lnTo>
                  <a:lnTo>
                    <a:pt x="29" y="773"/>
                  </a:lnTo>
                  <a:lnTo>
                    <a:pt x="28" y="760"/>
                  </a:lnTo>
                  <a:lnTo>
                    <a:pt x="28" y="746"/>
                  </a:lnTo>
                  <a:lnTo>
                    <a:pt x="28" y="734"/>
                  </a:lnTo>
                  <a:lnTo>
                    <a:pt x="29" y="720"/>
                  </a:lnTo>
                  <a:lnTo>
                    <a:pt x="31" y="693"/>
                  </a:lnTo>
                  <a:lnTo>
                    <a:pt x="34" y="668"/>
                  </a:lnTo>
                  <a:lnTo>
                    <a:pt x="37" y="642"/>
                  </a:lnTo>
                  <a:lnTo>
                    <a:pt x="37" y="617"/>
                  </a:lnTo>
                  <a:lnTo>
                    <a:pt x="36" y="604"/>
                  </a:lnTo>
                  <a:lnTo>
                    <a:pt x="34" y="592"/>
                  </a:lnTo>
                  <a:lnTo>
                    <a:pt x="32" y="581"/>
                  </a:lnTo>
                  <a:lnTo>
                    <a:pt x="28" y="569"/>
                  </a:lnTo>
                  <a:lnTo>
                    <a:pt x="23" y="564"/>
                  </a:lnTo>
                  <a:lnTo>
                    <a:pt x="19" y="558"/>
                  </a:lnTo>
                  <a:lnTo>
                    <a:pt x="14" y="551"/>
                  </a:lnTo>
                  <a:lnTo>
                    <a:pt x="11" y="541"/>
                  </a:lnTo>
                  <a:lnTo>
                    <a:pt x="8" y="531"/>
                  </a:lnTo>
                  <a:lnTo>
                    <a:pt x="5" y="519"/>
                  </a:lnTo>
                  <a:lnTo>
                    <a:pt x="3" y="508"/>
                  </a:lnTo>
                  <a:lnTo>
                    <a:pt x="2" y="495"/>
                  </a:lnTo>
                  <a:lnTo>
                    <a:pt x="0" y="468"/>
                  </a:lnTo>
                  <a:lnTo>
                    <a:pt x="0" y="439"/>
                  </a:lnTo>
                  <a:lnTo>
                    <a:pt x="1" y="409"/>
                  </a:lnTo>
                  <a:lnTo>
                    <a:pt x="5" y="380"/>
                  </a:lnTo>
                  <a:lnTo>
                    <a:pt x="7" y="366"/>
                  </a:lnTo>
                  <a:lnTo>
                    <a:pt x="10" y="354"/>
                  </a:lnTo>
                  <a:lnTo>
                    <a:pt x="13" y="341"/>
                  </a:lnTo>
                  <a:lnTo>
                    <a:pt x="17" y="330"/>
                  </a:lnTo>
                  <a:lnTo>
                    <a:pt x="21" y="319"/>
                  </a:lnTo>
                  <a:lnTo>
                    <a:pt x="25" y="309"/>
                  </a:lnTo>
                  <a:lnTo>
                    <a:pt x="30" y="301"/>
                  </a:lnTo>
                  <a:lnTo>
                    <a:pt x="35" y="295"/>
                  </a:lnTo>
                  <a:lnTo>
                    <a:pt x="41" y="290"/>
                  </a:lnTo>
                  <a:lnTo>
                    <a:pt x="47" y="286"/>
                  </a:lnTo>
                  <a:lnTo>
                    <a:pt x="53" y="284"/>
                  </a:lnTo>
                  <a:lnTo>
                    <a:pt x="59" y="284"/>
                  </a:lnTo>
                  <a:lnTo>
                    <a:pt x="67" y="286"/>
                  </a:lnTo>
                  <a:lnTo>
                    <a:pt x="74" y="292"/>
                  </a:lnTo>
                  <a:lnTo>
                    <a:pt x="81" y="298"/>
                  </a:lnTo>
                  <a:lnTo>
                    <a:pt x="90" y="307"/>
                  </a:lnTo>
                  <a:lnTo>
                    <a:pt x="93" y="319"/>
                  </a:lnTo>
                  <a:lnTo>
                    <a:pt x="96" y="328"/>
                  </a:lnTo>
                  <a:lnTo>
                    <a:pt x="99" y="337"/>
                  </a:lnTo>
                  <a:lnTo>
                    <a:pt x="102" y="344"/>
                  </a:lnTo>
                  <a:lnTo>
                    <a:pt x="105" y="351"/>
                  </a:lnTo>
                  <a:lnTo>
                    <a:pt x="109" y="357"/>
                  </a:lnTo>
                  <a:lnTo>
                    <a:pt x="114" y="362"/>
                  </a:lnTo>
                  <a:lnTo>
                    <a:pt x="118" y="366"/>
                  </a:lnTo>
                  <a:lnTo>
                    <a:pt x="121" y="369"/>
                  </a:lnTo>
                  <a:lnTo>
                    <a:pt x="125" y="372"/>
                  </a:lnTo>
                  <a:lnTo>
                    <a:pt x="129" y="373"/>
                  </a:lnTo>
                  <a:lnTo>
                    <a:pt x="134" y="374"/>
                  </a:lnTo>
                  <a:lnTo>
                    <a:pt x="139" y="376"/>
                  </a:lnTo>
                  <a:lnTo>
                    <a:pt x="143" y="376"/>
                  </a:lnTo>
                  <a:lnTo>
                    <a:pt x="147" y="374"/>
                  </a:lnTo>
                  <a:lnTo>
                    <a:pt x="151" y="373"/>
                  </a:lnTo>
                  <a:lnTo>
                    <a:pt x="159" y="369"/>
                  </a:lnTo>
                  <a:lnTo>
                    <a:pt x="167" y="363"/>
                  </a:lnTo>
                  <a:lnTo>
                    <a:pt x="173" y="356"/>
                  </a:lnTo>
                  <a:lnTo>
                    <a:pt x="179" y="347"/>
                  </a:lnTo>
                  <a:lnTo>
                    <a:pt x="184" y="336"/>
                  </a:lnTo>
                  <a:lnTo>
                    <a:pt x="188" y="326"/>
                  </a:lnTo>
                  <a:lnTo>
                    <a:pt x="190" y="314"/>
                  </a:lnTo>
                  <a:lnTo>
                    <a:pt x="190" y="303"/>
                  </a:lnTo>
                  <a:lnTo>
                    <a:pt x="184" y="285"/>
                  </a:lnTo>
                  <a:lnTo>
                    <a:pt x="181" y="269"/>
                  </a:lnTo>
                  <a:lnTo>
                    <a:pt x="178" y="254"/>
                  </a:lnTo>
                  <a:lnTo>
                    <a:pt x="176" y="242"/>
                  </a:lnTo>
                  <a:lnTo>
                    <a:pt x="175" y="229"/>
                  </a:lnTo>
                  <a:lnTo>
                    <a:pt x="175" y="219"/>
                  </a:lnTo>
                  <a:lnTo>
                    <a:pt x="175" y="210"/>
                  </a:lnTo>
                  <a:lnTo>
                    <a:pt x="176" y="200"/>
                  </a:lnTo>
                  <a:lnTo>
                    <a:pt x="178" y="194"/>
                  </a:lnTo>
                  <a:lnTo>
                    <a:pt x="181" y="188"/>
                  </a:lnTo>
                  <a:lnTo>
                    <a:pt x="184" y="183"/>
                  </a:lnTo>
                  <a:lnTo>
                    <a:pt x="189" y="180"/>
                  </a:lnTo>
                  <a:lnTo>
                    <a:pt x="193" y="177"/>
                  </a:lnTo>
                  <a:lnTo>
                    <a:pt x="197" y="175"/>
                  </a:lnTo>
                  <a:lnTo>
                    <a:pt x="202" y="175"/>
                  </a:lnTo>
                  <a:lnTo>
                    <a:pt x="207" y="175"/>
                  </a:lnTo>
                  <a:lnTo>
                    <a:pt x="214" y="176"/>
                  </a:lnTo>
                  <a:lnTo>
                    <a:pt x="219" y="178"/>
                  </a:lnTo>
                  <a:lnTo>
                    <a:pt x="225" y="181"/>
                  </a:lnTo>
                  <a:lnTo>
                    <a:pt x="231" y="184"/>
                  </a:lnTo>
                  <a:lnTo>
                    <a:pt x="245" y="194"/>
                  </a:lnTo>
                  <a:lnTo>
                    <a:pt x="257" y="207"/>
                  </a:lnTo>
                  <a:lnTo>
                    <a:pt x="270" y="223"/>
                  </a:lnTo>
                  <a:lnTo>
                    <a:pt x="281" y="241"/>
                  </a:lnTo>
                  <a:lnTo>
                    <a:pt x="287" y="251"/>
                  </a:lnTo>
                  <a:lnTo>
                    <a:pt x="292" y="262"/>
                  </a:lnTo>
                  <a:lnTo>
                    <a:pt x="297" y="272"/>
                  </a:lnTo>
                  <a:lnTo>
                    <a:pt x="301" y="283"/>
                  </a:lnTo>
                  <a:lnTo>
                    <a:pt x="320" y="306"/>
                  </a:lnTo>
                  <a:lnTo>
                    <a:pt x="337" y="328"/>
                  </a:lnTo>
                  <a:lnTo>
                    <a:pt x="339" y="333"/>
                  </a:lnTo>
                  <a:lnTo>
                    <a:pt x="340" y="339"/>
                  </a:lnTo>
                  <a:lnTo>
                    <a:pt x="339" y="345"/>
                  </a:lnTo>
                  <a:lnTo>
                    <a:pt x="337" y="352"/>
                  </a:lnTo>
                  <a:lnTo>
                    <a:pt x="332" y="360"/>
                  </a:lnTo>
                  <a:lnTo>
                    <a:pt x="325" y="367"/>
                  </a:lnTo>
                  <a:lnTo>
                    <a:pt x="316" y="377"/>
                  </a:lnTo>
                  <a:lnTo>
                    <a:pt x="304" y="385"/>
                  </a:lnTo>
                  <a:lnTo>
                    <a:pt x="295" y="411"/>
                  </a:lnTo>
                  <a:lnTo>
                    <a:pt x="289" y="429"/>
                  </a:lnTo>
                  <a:lnTo>
                    <a:pt x="285" y="443"/>
                  </a:lnTo>
                  <a:lnTo>
                    <a:pt x="283" y="452"/>
                  </a:lnTo>
                  <a:lnTo>
                    <a:pt x="283" y="455"/>
                  </a:lnTo>
                  <a:lnTo>
                    <a:pt x="283" y="457"/>
                  </a:lnTo>
                  <a:lnTo>
                    <a:pt x="284" y="459"/>
                  </a:lnTo>
                  <a:lnTo>
                    <a:pt x="285" y="459"/>
                  </a:lnTo>
                  <a:lnTo>
                    <a:pt x="289" y="459"/>
                  </a:lnTo>
                  <a:lnTo>
                    <a:pt x="293" y="457"/>
                  </a:lnTo>
                  <a:lnTo>
                    <a:pt x="299" y="454"/>
                  </a:lnTo>
                  <a:lnTo>
                    <a:pt x="307" y="450"/>
                  </a:lnTo>
                  <a:lnTo>
                    <a:pt x="314" y="447"/>
                  </a:lnTo>
                  <a:lnTo>
                    <a:pt x="322" y="445"/>
                  </a:lnTo>
                  <a:lnTo>
                    <a:pt x="326" y="445"/>
                  </a:lnTo>
                  <a:lnTo>
                    <a:pt x="331" y="444"/>
                  </a:lnTo>
                  <a:lnTo>
                    <a:pt x="335" y="445"/>
                  </a:lnTo>
                  <a:lnTo>
                    <a:pt x="339" y="446"/>
                  </a:lnTo>
                  <a:lnTo>
                    <a:pt x="343" y="448"/>
                  </a:lnTo>
                  <a:lnTo>
                    <a:pt x="347" y="451"/>
                  </a:lnTo>
                  <a:lnTo>
                    <a:pt x="351" y="455"/>
                  </a:lnTo>
                  <a:lnTo>
                    <a:pt x="356" y="460"/>
                  </a:lnTo>
                  <a:lnTo>
                    <a:pt x="354" y="468"/>
                  </a:lnTo>
                  <a:lnTo>
                    <a:pt x="353" y="476"/>
                  </a:lnTo>
                  <a:lnTo>
                    <a:pt x="350" y="485"/>
                  </a:lnTo>
                  <a:lnTo>
                    <a:pt x="346" y="495"/>
                  </a:lnTo>
                  <a:lnTo>
                    <a:pt x="339" y="512"/>
                  </a:lnTo>
                  <a:lnTo>
                    <a:pt x="333" y="530"/>
                  </a:lnTo>
                  <a:lnTo>
                    <a:pt x="332" y="538"/>
                  </a:lnTo>
                  <a:lnTo>
                    <a:pt x="332" y="544"/>
                  </a:lnTo>
                  <a:lnTo>
                    <a:pt x="332" y="547"/>
                  </a:lnTo>
                  <a:lnTo>
                    <a:pt x="333" y="551"/>
                  </a:lnTo>
                  <a:lnTo>
                    <a:pt x="335" y="554"/>
                  </a:lnTo>
                  <a:lnTo>
                    <a:pt x="337" y="556"/>
                  </a:lnTo>
                  <a:lnTo>
                    <a:pt x="339" y="558"/>
                  </a:lnTo>
                  <a:lnTo>
                    <a:pt x="342" y="560"/>
                  </a:lnTo>
                  <a:lnTo>
                    <a:pt x="346" y="561"/>
                  </a:lnTo>
                  <a:lnTo>
                    <a:pt x="351" y="562"/>
                  </a:lnTo>
                  <a:lnTo>
                    <a:pt x="364" y="563"/>
                  </a:lnTo>
                  <a:lnTo>
                    <a:pt x="378" y="562"/>
                  </a:lnTo>
                  <a:lnTo>
                    <a:pt x="383" y="553"/>
                  </a:lnTo>
                  <a:lnTo>
                    <a:pt x="386" y="547"/>
                  </a:lnTo>
                  <a:lnTo>
                    <a:pt x="390" y="544"/>
                  </a:lnTo>
                  <a:lnTo>
                    <a:pt x="393" y="543"/>
                  </a:lnTo>
                  <a:lnTo>
                    <a:pt x="396" y="544"/>
                  </a:lnTo>
                  <a:lnTo>
                    <a:pt x="398" y="547"/>
                  </a:lnTo>
                  <a:lnTo>
                    <a:pt x="400" y="553"/>
                  </a:lnTo>
                  <a:lnTo>
                    <a:pt x="401" y="559"/>
                  </a:lnTo>
                  <a:lnTo>
                    <a:pt x="401" y="567"/>
                  </a:lnTo>
                  <a:lnTo>
                    <a:pt x="401" y="576"/>
                  </a:lnTo>
                  <a:lnTo>
                    <a:pt x="399" y="588"/>
                  </a:lnTo>
                  <a:lnTo>
                    <a:pt x="396" y="599"/>
                  </a:lnTo>
                  <a:lnTo>
                    <a:pt x="391" y="612"/>
                  </a:lnTo>
                  <a:lnTo>
                    <a:pt x="385" y="624"/>
                  </a:lnTo>
                  <a:lnTo>
                    <a:pt x="376" y="638"/>
                  </a:lnTo>
                  <a:lnTo>
                    <a:pt x="367" y="651"/>
                  </a:lnTo>
                  <a:lnTo>
                    <a:pt x="369" y="662"/>
                  </a:lnTo>
                  <a:lnTo>
                    <a:pt x="372" y="671"/>
                  </a:lnTo>
                  <a:lnTo>
                    <a:pt x="373" y="674"/>
                  </a:lnTo>
                  <a:lnTo>
                    <a:pt x="375" y="676"/>
                  </a:lnTo>
                  <a:lnTo>
                    <a:pt x="377" y="678"/>
                  </a:lnTo>
                  <a:lnTo>
                    <a:pt x="380" y="678"/>
                  </a:lnTo>
                  <a:lnTo>
                    <a:pt x="385" y="679"/>
                  </a:lnTo>
                  <a:lnTo>
                    <a:pt x="389" y="677"/>
                  </a:lnTo>
                  <a:lnTo>
                    <a:pt x="395" y="673"/>
                  </a:lnTo>
                  <a:lnTo>
                    <a:pt x="401" y="668"/>
                  </a:lnTo>
                  <a:lnTo>
                    <a:pt x="414" y="653"/>
                  </a:lnTo>
                  <a:lnTo>
                    <a:pt x="429" y="638"/>
                  </a:lnTo>
                  <a:lnTo>
                    <a:pt x="437" y="629"/>
                  </a:lnTo>
                  <a:lnTo>
                    <a:pt x="444" y="622"/>
                  </a:lnTo>
                  <a:lnTo>
                    <a:pt x="453" y="616"/>
                  </a:lnTo>
                  <a:lnTo>
                    <a:pt x="461" y="610"/>
                  </a:lnTo>
                  <a:lnTo>
                    <a:pt x="464" y="601"/>
                  </a:lnTo>
                  <a:lnTo>
                    <a:pt x="468" y="593"/>
                  </a:lnTo>
                  <a:lnTo>
                    <a:pt x="472" y="586"/>
                  </a:lnTo>
                  <a:lnTo>
                    <a:pt x="477" y="580"/>
                  </a:lnTo>
                  <a:lnTo>
                    <a:pt x="482" y="573"/>
                  </a:lnTo>
                  <a:lnTo>
                    <a:pt x="488" y="568"/>
                  </a:lnTo>
                  <a:lnTo>
                    <a:pt x="493" y="564"/>
                  </a:lnTo>
                  <a:lnTo>
                    <a:pt x="499" y="559"/>
                  </a:lnTo>
                  <a:lnTo>
                    <a:pt x="527" y="544"/>
                  </a:lnTo>
                  <a:lnTo>
                    <a:pt x="555" y="531"/>
                  </a:lnTo>
                  <a:lnTo>
                    <a:pt x="567" y="523"/>
                  </a:lnTo>
                  <a:lnTo>
                    <a:pt x="580" y="512"/>
                  </a:lnTo>
                  <a:lnTo>
                    <a:pt x="586" y="507"/>
                  </a:lnTo>
                  <a:lnTo>
                    <a:pt x="591" y="501"/>
                  </a:lnTo>
                  <a:lnTo>
                    <a:pt x="596" y="494"/>
                  </a:lnTo>
                  <a:lnTo>
                    <a:pt x="602" y="485"/>
                  </a:lnTo>
                  <a:lnTo>
                    <a:pt x="605" y="476"/>
                  </a:lnTo>
                  <a:lnTo>
                    <a:pt x="609" y="467"/>
                  </a:lnTo>
                  <a:lnTo>
                    <a:pt x="612" y="456"/>
                  </a:lnTo>
                  <a:lnTo>
                    <a:pt x="614" y="444"/>
                  </a:lnTo>
                  <a:lnTo>
                    <a:pt x="616" y="430"/>
                  </a:lnTo>
                  <a:lnTo>
                    <a:pt x="617" y="417"/>
                  </a:lnTo>
                  <a:lnTo>
                    <a:pt x="617" y="400"/>
                  </a:lnTo>
                  <a:lnTo>
                    <a:pt x="617" y="384"/>
                  </a:lnTo>
                  <a:lnTo>
                    <a:pt x="596" y="352"/>
                  </a:lnTo>
                  <a:lnTo>
                    <a:pt x="576" y="320"/>
                  </a:lnTo>
                  <a:lnTo>
                    <a:pt x="554" y="289"/>
                  </a:lnTo>
                  <a:lnTo>
                    <a:pt x="531" y="258"/>
                  </a:lnTo>
                  <a:lnTo>
                    <a:pt x="518" y="245"/>
                  </a:lnTo>
                  <a:lnTo>
                    <a:pt x="506" y="232"/>
                  </a:lnTo>
                  <a:lnTo>
                    <a:pt x="492" y="218"/>
                  </a:lnTo>
                  <a:lnTo>
                    <a:pt x="479" y="207"/>
                  </a:lnTo>
                  <a:lnTo>
                    <a:pt x="464" y="195"/>
                  </a:lnTo>
                  <a:lnTo>
                    <a:pt x="449" y="185"/>
                  </a:lnTo>
                  <a:lnTo>
                    <a:pt x="434" y="177"/>
                  </a:lnTo>
                  <a:lnTo>
                    <a:pt x="417" y="168"/>
                  </a:lnTo>
                  <a:lnTo>
                    <a:pt x="412" y="163"/>
                  </a:lnTo>
                  <a:lnTo>
                    <a:pt x="407" y="158"/>
                  </a:lnTo>
                  <a:lnTo>
                    <a:pt x="400" y="154"/>
                  </a:lnTo>
                  <a:lnTo>
                    <a:pt x="394" y="150"/>
                  </a:lnTo>
                  <a:lnTo>
                    <a:pt x="381" y="144"/>
                  </a:lnTo>
                  <a:lnTo>
                    <a:pt x="365" y="139"/>
                  </a:lnTo>
                  <a:lnTo>
                    <a:pt x="349" y="136"/>
                  </a:lnTo>
                  <a:lnTo>
                    <a:pt x="333" y="134"/>
                  </a:lnTo>
                  <a:lnTo>
                    <a:pt x="316" y="133"/>
                  </a:lnTo>
                  <a:lnTo>
                    <a:pt x="299" y="132"/>
                  </a:lnTo>
                  <a:lnTo>
                    <a:pt x="268" y="131"/>
                  </a:lnTo>
                  <a:lnTo>
                    <a:pt x="241" y="129"/>
                  </a:lnTo>
                  <a:lnTo>
                    <a:pt x="229" y="127"/>
                  </a:lnTo>
                  <a:lnTo>
                    <a:pt x="221" y="123"/>
                  </a:lnTo>
                  <a:lnTo>
                    <a:pt x="217" y="121"/>
                  </a:lnTo>
                  <a:lnTo>
                    <a:pt x="214" y="118"/>
                  </a:lnTo>
                  <a:lnTo>
                    <a:pt x="212" y="115"/>
                  </a:lnTo>
                  <a:lnTo>
                    <a:pt x="211" y="110"/>
                  </a:lnTo>
                  <a:lnTo>
                    <a:pt x="202" y="101"/>
                  </a:lnTo>
                  <a:lnTo>
                    <a:pt x="197" y="92"/>
                  </a:lnTo>
                  <a:lnTo>
                    <a:pt x="192" y="82"/>
                  </a:lnTo>
                  <a:lnTo>
                    <a:pt x="190" y="74"/>
                  </a:lnTo>
                  <a:lnTo>
                    <a:pt x="189" y="66"/>
                  </a:lnTo>
                  <a:lnTo>
                    <a:pt x="189" y="59"/>
                  </a:lnTo>
                  <a:lnTo>
                    <a:pt x="191" y="51"/>
                  </a:lnTo>
                  <a:lnTo>
                    <a:pt x="194" y="44"/>
                  </a:lnTo>
                  <a:lnTo>
                    <a:pt x="198" y="38"/>
                  </a:lnTo>
                  <a:lnTo>
                    <a:pt x="203" y="33"/>
                  </a:lnTo>
                  <a:lnTo>
                    <a:pt x="210" y="28"/>
                  </a:lnTo>
                  <a:lnTo>
                    <a:pt x="217" y="22"/>
                  </a:lnTo>
                  <a:lnTo>
                    <a:pt x="225" y="18"/>
                  </a:lnTo>
                  <a:lnTo>
                    <a:pt x="235" y="14"/>
                  </a:lnTo>
                  <a:lnTo>
                    <a:pt x="244" y="11"/>
                  </a:lnTo>
                  <a:lnTo>
                    <a:pt x="254" y="8"/>
                  </a:lnTo>
                  <a:lnTo>
                    <a:pt x="276" y="4"/>
                  </a:lnTo>
                  <a:lnTo>
                    <a:pt x="299" y="1"/>
                  </a:lnTo>
                  <a:lnTo>
                    <a:pt x="323" y="0"/>
                  </a:lnTo>
                  <a:lnTo>
                    <a:pt x="347" y="0"/>
                  </a:lnTo>
                  <a:lnTo>
                    <a:pt x="371" y="2"/>
                  </a:lnTo>
                  <a:lnTo>
                    <a:pt x="393" y="6"/>
                  </a:lnTo>
                  <a:lnTo>
                    <a:pt x="402" y="9"/>
                  </a:lnTo>
                  <a:lnTo>
                    <a:pt x="412" y="11"/>
                  </a:lnTo>
                  <a:lnTo>
                    <a:pt x="421" y="15"/>
                  </a:lnTo>
                  <a:lnTo>
                    <a:pt x="429" y="18"/>
                  </a:lnTo>
                  <a:lnTo>
                    <a:pt x="441" y="40"/>
                  </a:lnTo>
                  <a:lnTo>
                    <a:pt x="462" y="78"/>
                  </a:lnTo>
                  <a:lnTo>
                    <a:pt x="473" y="97"/>
                  </a:lnTo>
                  <a:lnTo>
                    <a:pt x="485" y="112"/>
                  </a:lnTo>
                  <a:lnTo>
                    <a:pt x="489" y="119"/>
                  </a:lnTo>
                  <a:lnTo>
                    <a:pt x="494" y="124"/>
                  </a:lnTo>
                  <a:lnTo>
                    <a:pt x="497" y="126"/>
                  </a:lnTo>
                  <a:lnTo>
                    <a:pt x="501" y="126"/>
                  </a:lnTo>
                  <a:lnTo>
                    <a:pt x="505" y="129"/>
                  </a:lnTo>
                  <a:lnTo>
                    <a:pt x="508" y="132"/>
                  </a:lnTo>
                  <a:lnTo>
                    <a:pt x="509" y="135"/>
                  </a:lnTo>
                  <a:lnTo>
                    <a:pt x="510" y="138"/>
                  </a:lnTo>
                  <a:lnTo>
                    <a:pt x="510" y="146"/>
                  </a:lnTo>
                  <a:lnTo>
                    <a:pt x="508" y="155"/>
                  </a:lnTo>
                  <a:lnTo>
                    <a:pt x="505" y="164"/>
                  </a:lnTo>
                  <a:lnTo>
                    <a:pt x="504" y="175"/>
                  </a:lnTo>
                  <a:lnTo>
                    <a:pt x="504" y="181"/>
                  </a:lnTo>
                  <a:lnTo>
                    <a:pt x="504" y="187"/>
                  </a:lnTo>
                  <a:lnTo>
                    <a:pt x="506" y="193"/>
                  </a:lnTo>
                  <a:lnTo>
                    <a:pt x="509" y="200"/>
                  </a:lnTo>
                  <a:close/>
                  <a:moveTo>
                    <a:pt x="324" y="758"/>
                  </a:moveTo>
                  <a:lnTo>
                    <a:pt x="324" y="758"/>
                  </a:lnTo>
                  <a:lnTo>
                    <a:pt x="325" y="757"/>
                  </a:lnTo>
                  <a:lnTo>
                    <a:pt x="326" y="756"/>
                  </a:lnTo>
                  <a:lnTo>
                    <a:pt x="333" y="750"/>
                  </a:lnTo>
                  <a:lnTo>
                    <a:pt x="334" y="748"/>
                  </a:lnTo>
                  <a:lnTo>
                    <a:pt x="335" y="747"/>
                  </a:lnTo>
                  <a:lnTo>
                    <a:pt x="334" y="745"/>
                  </a:lnTo>
                  <a:lnTo>
                    <a:pt x="334" y="744"/>
                  </a:lnTo>
                  <a:lnTo>
                    <a:pt x="328" y="721"/>
                  </a:lnTo>
                  <a:lnTo>
                    <a:pt x="324" y="708"/>
                  </a:lnTo>
                  <a:lnTo>
                    <a:pt x="322" y="705"/>
                  </a:lnTo>
                  <a:lnTo>
                    <a:pt x="321" y="703"/>
                  </a:lnTo>
                  <a:lnTo>
                    <a:pt x="319" y="703"/>
                  </a:lnTo>
                  <a:lnTo>
                    <a:pt x="317" y="705"/>
                  </a:lnTo>
                  <a:lnTo>
                    <a:pt x="311" y="711"/>
                  </a:lnTo>
                  <a:lnTo>
                    <a:pt x="303" y="720"/>
                  </a:lnTo>
                  <a:lnTo>
                    <a:pt x="298" y="726"/>
                  </a:lnTo>
                  <a:lnTo>
                    <a:pt x="292" y="731"/>
                  </a:lnTo>
                  <a:lnTo>
                    <a:pt x="286" y="736"/>
                  </a:lnTo>
                  <a:lnTo>
                    <a:pt x="277" y="741"/>
                  </a:lnTo>
                  <a:lnTo>
                    <a:pt x="267" y="746"/>
                  </a:lnTo>
                  <a:lnTo>
                    <a:pt x="256" y="751"/>
                  </a:lnTo>
                  <a:lnTo>
                    <a:pt x="246" y="757"/>
                  </a:lnTo>
                  <a:lnTo>
                    <a:pt x="236" y="762"/>
                  </a:lnTo>
                  <a:lnTo>
                    <a:pt x="228" y="767"/>
                  </a:lnTo>
                  <a:lnTo>
                    <a:pt x="221" y="771"/>
                  </a:lnTo>
                  <a:lnTo>
                    <a:pt x="216" y="777"/>
                  </a:lnTo>
                  <a:lnTo>
                    <a:pt x="212" y="783"/>
                  </a:lnTo>
                  <a:lnTo>
                    <a:pt x="207" y="788"/>
                  </a:lnTo>
                  <a:lnTo>
                    <a:pt x="205" y="794"/>
                  </a:lnTo>
                  <a:lnTo>
                    <a:pt x="204" y="799"/>
                  </a:lnTo>
                  <a:lnTo>
                    <a:pt x="203" y="804"/>
                  </a:lnTo>
                  <a:lnTo>
                    <a:pt x="203" y="811"/>
                  </a:lnTo>
                  <a:lnTo>
                    <a:pt x="204" y="816"/>
                  </a:lnTo>
                  <a:lnTo>
                    <a:pt x="206" y="822"/>
                  </a:lnTo>
                  <a:lnTo>
                    <a:pt x="210" y="827"/>
                  </a:lnTo>
                  <a:lnTo>
                    <a:pt x="213" y="832"/>
                  </a:lnTo>
                  <a:lnTo>
                    <a:pt x="216" y="837"/>
                  </a:lnTo>
                  <a:lnTo>
                    <a:pt x="221" y="842"/>
                  </a:lnTo>
                  <a:lnTo>
                    <a:pt x="226" y="847"/>
                  </a:lnTo>
                  <a:lnTo>
                    <a:pt x="237" y="855"/>
                  </a:lnTo>
                  <a:lnTo>
                    <a:pt x="250" y="862"/>
                  </a:lnTo>
                  <a:lnTo>
                    <a:pt x="256" y="865"/>
                  </a:lnTo>
                  <a:lnTo>
                    <a:pt x="264" y="867"/>
                  </a:lnTo>
                  <a:lnTo>
                    <a:pt x="271" y="870"/>
                  </a:lnTo>
                  <a:lnTo>
                    <a:pt x="278" y="872"/>
                  </a:lnTo>
                  <a:lnTo>
                    <a:pt x="287" y="873"/>
                  </a:lnTo>
                  <a:lnTo>
                    <a:pt x="294" y="874"/>
                  </a:lnTo>
                  <a:lnTo>
                    <a:pt x="301" y="874"/>
                  </a:lnTo>
                  <a:lnTo>
                    <a:pt x="309" y="873"/>
                  </a:lnTo>
                  <a:lnTo>
                    <a:pt x="316" y="872"/>
                  </a:lnTo>
                  <a:lnTo>
                    <a:pt x="324" y="870"/>
                  </a:lnTo>
                  <a:lnTo>
                    <a:pt x="331" y="866"/>
                  </a:lnTo>
                  <a:lnTo>
                    <a:pt x="338" y="863"/>
                  </a:lnTo>
                  <a:lnTo>
                    <a:pt x="358" y="846"/>
                  </a:lnTo>
                  <a:lnTo>
                    <a:pt x="370" y="834"/>
                  </a:lnTo>
                  <a:lnTo>
                    <a:pt x="373" y="830"/>
                  </a:lnTo>
                  <a:lnTo>
                    <a:pt x="376" y="826"/>
                  </a:lnTo>
                  <a:lnTo>
                    <a:pt x="376" y="824"/>
                  </a:lnTo>
                  <a:lnTo>
                    <a:pt x="376" y="822"/>
                  </a:lnTo>
                  <a:lnTo>
                    <a:pt x="375" y="822"/>
                  </a:lnTo>
                  <a:lnTo>
                    <a:pt x="373" y="822"/>
                  </a:lnTo>
                  <a:lnTo>
                    <a:pt x="370" y="822"/>
                  </a:lnTo>
                  <a:lnTo>
                    <a:pt x="366" y="823"/>
                  </a:lnTo>
                  <a:lnTo>
                    <a:pt x="357" y="826"/>
                  </a:lnTo>
                  <a:lnTo>
                    <a:pt x="347" y="830"/>
                  </a:lnTo>
                  <a:lnTo>
                    <a:pt x="326" y="840"/>
                  </a:lnTo>
                  <a:lnTo>
                    <a:pt x="315" y="845"/>
                  </a:lnTo>
                  <a:lnTo>
                    <a:pt x="314" y="845"/>
                  </a:lnTo>
                  <a:lnTo>
                    <a:pt x="318" y="842"/>
                  </a:lnTo>
                  <a:lnTo>
                    <a:pt x="328" y="834"/>
                  </a:lnTo>
                  <a:lnTo>
                    <a:pt x="346" y="823"/>
                  </a:lnTo>
                  <a:lnTo>
                    <a:pt x="356" y="819"/>
                  </a:lnTo>
                  <a:lnTo>
                    <a:pt x="363" y="814"/>
                  </a:lnTo>
                  <a:lnTo>
                    <a:pt x="368" y="808"/>
                  </a:lnTo>
                  <a:lnTo>
                    <a:pt x="372" y="803"/>
                  </a:lnTo>
                  <a:lnTo>
                    <a:pt x="374" y="798"/>
                  </a:lnTo>
                  <a:lnTo>
                    <a:pt x="376" y="793"/>
                  </a:lnTo>
                  <a:lnTo>
                    <a:pt x="376" y="788"/>
                  </a:lnTo>
                  <a:lnTo>
                    <a:pt x="376" y="783"/>
                  </a:lnTo>
                  <a:lnTo>
                    <a:pt x="374" y="778"/>
                  </a:lnTo>
                  <a:lnTo>
                    <a:pt x="372" y="773"/>
                  </a:lnTo>
                  <a:lnTo>
                    <a:pt x="369" y="769"/>
                  </a:lnTo>
                  <a:lnTo>
                    <a:pt x="366" y="765"/>
                  </a:lnTo>
                  <a:lnTo>
                    <a:pt x="358" y="758"/>
                  </a:lnTo>
                  <a:lnTo>
                    <a:pt x="349" y="754"/>
                  </a:lnTo>
                  <a:lnTo>
                    <a:pt x="346" y="753"/>
                  </a:lnTo>
                  <a:lnTo>
                    <a:pt x="344" y="753"/>
                  </a:lnTo>
                  <a:lnTo>
                    <a:pt x="341" y="754"/>
                  </a:lnTo>
                  <a:lnTo>
                    <a:pt x="337" y="756"/>
                  </a:lnTo>
                  <a:lnTo>
                    <a:pt x="331" y="761"/>
                  </a:lnTo>
                  <a:lnTo>
                    <a:pt x="328" y="763"/>
                  </a:lnTo>
                  <a:lnTo>
                    <a:pt x="326" y="764"/>
                  </a:lnTo>
                  <a:lnTo>
                    <a:pt x="326" y="765"/>
                  </a:lnTo>
                  <a:lnTo>
                    <a:pt x="326" y="765"/>
                  </a:lnTo>
                  <a:lnTo>
                    <a:pt x="323" y="766"/>
                  </a:lnTo>
                  <a:lnTo>
                    <a:pt x="321" y="766"/>
                  </a:lnTo>
                  <a:lnTo>
                    <a:pt x="320" y="765"/>
                  </a:lnTo>
                  <a:lnTo>
                    <a:pt x="320" y="761"/>
                  </a:lnTo>
                  <a:lnTo>
                    <a:pt x="322" y="760"/>
                  </a:lnTo>
                  <a:lnTo>
                    <a:pt x="324" y="758"/>
                  </a:lnTo>
                  <a:close/>
                  <a:moveTo>
                    <a:pt x="391" y="906"/>
                  </a:moveTo>
                  <a:lnTo>
                    <a:pt x="359" y="903"/>
                  </a:lnTo>
                  <a:lnTo>
                    <a:pt x="340" y="900"/>
                  </a:lnTo>
                  <a:lnTo>
                    <a:pt x="334" y="899"/>
                  </a:lnTo>
                  <a:lnTo>
                    <a:pt x="332" y="896"/>
                  </a:lnTo>
                  <a:lnTo>
                    <a:pt x="331" y="895"/>
                  </a:lnTo>
                  <a:lnTo>
                    <a:pt x="333" y="893"/>
                  </a:lnTo>
                  <a:lnTo>
                    <a:pt x="342" y="888"/>
                  </a:lnTo>
                  <a:lnTo>
                    <a:pt x="359" y="881"/>
                  </a:lnTo>
                  <a:lnTo>
                    <a:pt x="380" y="871"/>
                  </a:lnTo>
                  <a:lnTo>
                    <a:pt x="405" y="857"/>
                  </a:lnTo>
                  <a:lnTo>
                    <a:pt x="421" y="855"/>
                  </a:lnTo>
                  <a:lnTo>
                    <a:pt x="433" y="854"/>
                  </a:lnTo>
                  <a:lnTo>
                    <a:pt x="441" y="854"/>
                  </a:lnTo>
                  <a:lnTo>
                    <a:pt x="445" y="856"/>
                  </a:lnTo>
                  <a:lnTo>
                    <a:pt x="446" y="858"/>
                  </a:lnTo>
                  <a:lnTo>
                    <a:pt x="446" y="859"/>
                  </a:lnTo>
                  <a:lnTo>
                    <a:pt x="446" y="861"/>
                  </a:lnTo>
                  <a:lnTo>
                    <a:pt x="445" y="863"/>
                  </a:lnTo>
                  <a:lnTo>
                    <a:pt x="441" y="869"/>
                  </a:lnTo>
                  <a:lnTo>
                    <a:pt x="436" y="874"/>
                  </a:lnTo>
                  <a:lnTo>
                    <a:pt x="422" y="885"/>
                  </a:lnTo>
                  <a:lnTo>
                    <a:pt x="408" y="895"/>
                  </a:lnTo>
                  <a:lnTo>
                    <a:pt x="395" y="903"/>
                  </a:lnTo>
                  <a:lnTo>
                    <a:pt x="391" y="906"/>
                  </a:lnTo>
                  <a:close/>
                  <a:moveTo>
                    <a:pt x="230" y="905"/>
                  </a:moveTo>
                  <a:lnTo>
                    <a:pt x="227" y="908"/>
                  </a:lnTo>
                  <a:lnTo>
                    <a:pt x="224" y="911"/>
                  </a:lnTo>
                  <a:lnTo>
                    <a:pt x="222" y="914"/>
                  </a:lnTo>
                  <a:lnTo>
                    <a:pt x="218" y="916"/>
                  </a:lnTo>
                  <a:lnTo>
                    <a:pt x="216" y="916"/>
                  </a:lnTo>
                  <a:lnTo>
                    <a:pt x="213" y="916"/>
                  </a:lnTo>
                  <a:lnTo>
                    <a:pt x="210" y="915"/>
                  </a:lnTo>
                  <a:lnTo>
                    <a:pt x="205" y="914"/>
                  </a:lnTo>
                  <a:lnTo>
                    <a:pt x="194" y="908"/>
                  </a:lnTo>
                  <a:lnTo>
                    <a:pt x="182" y="902"/>
                  </a:lnTo>
                  <a:lnTo>
                    <a:pt x="170" y="892"/>
                  </a:lnTo>
                  <a:lnTo>
                    <a:pt x="150" y="877"/>
                  </a:lnTo>
                  <a:lnTo>
                    <a:pt x="141" y="869"/>
                  </a:lnTo>
                  <a:lnTo>
                    <a:pt x="133" y="860"/>
                  </a:lnTo>
                  <a:lnTo>
                    <a:pt x="131" y="856"/>
                  </a:lnTo>
                  <a:lnTo>
                    <a:pt x="129" y="853"/>
                  </a:lnTo>
                  <a:lnTo>
                    <a:pt x="129" y="849"/>
                  </a:lnTo>
                  <a:lnTo>
                    <a:pt x="129" y="846"/>
                  </a:lnTo>
                  <a:lnTo>
                    <a:pt x="129" y="846"/>
                  </a:lnTo>
                  <a:lnTo>
                    <a:pt x="129" y="846"/>
                  </a:lnTo>
                  <a:lnTo>
                    <a:pt x="133" y="840"/>
                  </a:lnTo>
                  <a:lnTo>
                    <a:pt x="139" y="832"/>
                  </a:lnTo>
                  <a:lnTo>
                    <a:pt x="146" y="825"/>
                  </a:lnTo>
                  <a:lnTo>
                    <a:pt x="154" y="818"/>
                  </a:lnTo>
                  <a:lnTo>
                    <a:pt x="163" y="813"/>
                  </a:lnTo>
                  <a:lnTo>
                    <a:pt x="171" y="811"/>
                  </a:lnTo>
                  <a:lnTo>
                    <a:pt x="174" y="809"/>
                  </a:lnTo>
                  <a:lnTo>
                    <a:pt x="177" y="811"/>
                  </a:lnTo>
                  <a:lnTo>
                    <a:pt x="180" y="813"/>
                  </a:lnTo>
                  <a:lnTo>
                    <a:pt x="183" y="815"/>
                  </a:lnTo>
                  <a:lnTo>
                    <a:pt x="192" y="830"/>
                  </a:lnTo>
                  <a:lnTo>
                    <a:pt x="200" y="846"/>
                  </a:lnTo>
                  <a:lnTo>
                    <a:pt x="206" y="856"/>
                  </a:lnTo>
                  <a:lnTo>
                    <a:pt x="215" y="865"/>
                  </a:lnTo>
                  <a:lnTo>
                    <a:pt x="222" y="876"/>
                  </a:lnTo>
                  <a:lnTo>
                    <a:pt x="229" y="885"/>
                  </a:lnTo>
                  <a:lnTo>
                    <a:pt x="230" y="888"/>
                  </a:lnTo>
                  <a:lnTo>
                    <a:pt x="232" y="892"/>
                  </a:lnTo>
                  <a:lnTo>
                    <a:pt x="234" y="895"/>
                  </a:lnTo>
                  <a:lnTo>
                    <a:pt x="232" y="899"/>
                  </a:lnTo>
                  <a:lnTo>
                    <a:pt x="231" y="902"/>
                  </a:lnTo>
                  <a:lnTo>
                    <a:pt x="230" y="905"/>
                  </a:lnTo>
                  <a:close/>
                  <a:moveTo>
                    <a:pt x="429" y="718"/>
                  </a:moveTo>
                  <a:lnTo>
                    <a:pt x="443" y="703"/>
                  </a:lnTo>
                  <a:lnTo>
                    <a:pt x="464" y="683"/>
                  </a:lnTo>
                  <a:lnTo>
                    <a:pt x="475" y="673"/>
                  </a:lnTo>
                  <a:lnTo>
                    <a:pt x="487" y="663"/>
                  </a:lnTo>
                  <a:lnTo>
                    <a:pt x="498" y="654"/>
                  </a:lnTo>
                  <a:lnTo>
                    <a:pt x="510" y="646"/>
                  </a:lnTo>
                  <a:lnTo>
                    <a:pt x="520" y="641"/>
                  </a:lnTo>
                  <a:lnTo>
                    <a:pt x="529" y="637"/>
                  </a:lnTo>
                  <a:lnTo>
                    <a:pt x="533" y="635"/>
                  </a:lnTo>
                  <a:lnTo>
                    <a:pt x="536" y="635"/>
                  </a:lnTo>
                  <a:lnTo>
                    <a:pt x="539" y="635"/>
                  </a:lnTo>
                  <a:lnTo>
                    <a:pt x="541" y="637"/>
                  </a:lnTo>
                  <a:lnTo>
                    <a:pt x="542" y="640"/>
                  </a:lnTo>
                  <a:lnTo>
                    <a:pt x="543" y="643"/>
                  </a:lnTo>
                  <a:lnTo>
                    <a:pt x="543" y="647"/>
                  </a:lnTo>
                  <a:lnTo>
                    <a:pt x="543" y="652"/>
                  </a:lnTo>
                  <a:lnTo>
                    <a:pt x="539" y="667"/>
                  </a:lnTo>
                  <a:lnTo>
                    <a:pt x="531" y="685"/>
                  </a:lnTo>
                  <a:lnTo>
                    <a:pt x="520" y="719"/>
                  </a:lnTo>
                  <a:lnTo>
                    <a:pt x="511" y="745"/>
                  </a:lnTo>
                  <a:lnTo>
                    <a:pt x="504" y="764"/>
                  </a:lnTo>
                  <a:lnTo>
                    <a:pt x="498" y="777"/>
                  </a:lnTo>
                  <a:lnTo>
                    <a:pt x="495" y="782"/>
                  </a:lnTo>
                  <a:lnTo>
                    <a:pt x="493" y="785"/>
                  </a:lnTo>
                  <a:lnTo>
                    <a:pt x="491" y="786"/>
                  </a:lnTo>
                  <a:lnTo>
                    <a:pt x="490" y="787"/>
                  </a:lnTo>
                  <a:lnTo>
                    <a:pt x="488" y="787"/>
                  </a:lnTo>
                  <a:lnTo>
                    <a:pt x="487" y="786"/>
                  </a:lnTo>
                  <a:lnTo>
                    <a:pt x="485" y="784"/>
                  </a:lnTo>
                  <a:lnTo>
                    <a:pt x="484" y="782"/>
                  </a:lnTo>
                  <a:lnTo>
                    <a:pt x="478" y="767"/>
                  </a:lnTo>
                  <a:lnTo>
                    <a:pt x="469" y="750"/>
                  </a:lnTo>
                  <a:lnTo>
                    <a:pt x="467" y="746"/>
                  </a:lnTo>
                  <a:lnTo>
                    <a:pt x="464" y="743"/>
                  </a:lnTo>
                  <a:lnTo>
                    <a:pt x="461" y="740"/>
                  </a:lnTo>
                  <a:lnTo>
                    <a:pt x="457" y="738"/>
                  </a:lnTo>
                  <a:lnTo>
                    <a:pt x="453" y="737"/>
                  </a:lnTo>
                  <a:lnTo>
                    <a:pt x="448" y="736"/>
                  </a:lnTo>
                  <a:lnTo>
                    <a:pt x="443" y="736"/>
                  </a:lnTo>
                  <a:lnTo>
                    <a:pt x="437" y="737"/>
                  </a:lnTo>
                  <a:lnTo>
                    <a:pt x="436" y="739"/>
                  </a:lnTo>
                  <a:lnTo>
                    <a:pt x="435" y="741"/>
                  </a:lnTo>
                  <a:lnTo>
                    <a:pt x="434" y="741"/>
                  </a:lnTo>
                  <a:lnTo>
                    <a:pt x="432" y="741"/>
                  </a:lnTo>
                  <a:lnTo>
                    <a:pt x="429" y="740"/>
                  </a:lnTo>
                  <a:lnTo>
                    <a:pt x="425" y="736"/>
                  </a:lnTo>
                  <a:lnTo>
                    <a:pt x="423" y="732"/>
                  </a:lnTo>
                  <a:lnTo>
                    <a:pt x="423" y="727"/>
                  </a:lnTo>
                  <a:lnTo>
                    <a:pt x="423" y="725"/>
                  </a:lnTo>
                  <a:lnTo>
                    <a:pt x="424" y="722"/>
                  </a:lnTo>
                  <a:lnTo>
                    <a:pt x="426" y="720"/>
                  </a:lnTo>
                  <a:lnTo>
                    <a:pt x="429" y="718"/>
                  </a:lnTo>
                  <a:close/>
                  <a:moveTo>
                    <a:pt x="289" y="776"/>
                  </a:moveTo>
                  <a:lnTo>
                    <a:pt x="291" y="777"/>
                  </a:lnTo>
                  <a:lnTo>
                    <a:pt x="293" y="778"/>
                  </a:lnTo>
                  <a:lnTo>
                    <a:pt x="295" y="778"/>
                  </a:lnTo>
                  <a:lnTo>
                    <a:pt x="297" y="777"/>
                  </a:lnTo>
                  <a:lnTo>
                    <a:pt x="299" y="774"/>
                  </a:lnTo>
                  <a:lnTo>
                    <a:pt x="301" y="769"/>
                  </a:lnTo>
                  <a:lnTo>
                    <a:pt x="311" y="765"/>
                  </a:lnTo>
                  <a:lnTo>
                    <a:pt x="320" y="761"/>
                  </a:lnTo>
                  <a:lnTo>
                    <a:pt x="321" y="767"/>
                  </a:lnTo>
                  <a:lnTo>
                    <a:pt x="321" y="771"/>
                  </a:lnTo>
                  <a:lnTo>
                    <a:pt x="319" y="776"/>
                  </a:lnTo>
                  <a:lnTo>
                    <a:pt x="316" y="783"/>
                  </a:lnTo>
                  <a:lnTo>
                    <a:pt x="310" y="792"/>
                  </a:lnTo>
                  <a:lnTo>
                    <a:pt x="304" y="798"/>
                  </a:lnTo>
                  <a:lnTo>
                    <a:pt x="298" y="802"/>
                  </a:lnTo>
                  <a:lnTo>
                    <a:pt x="293" y="804"/>
                  </a:lnTo>
                  <a:lnTo>
                    <a:pt x="288" y="805"/>
                  </a:lnTo>
                  <a:lnTo>
                    <a:pt x="283" y="805"/>
                  </a:lnTo>
                  <a:lnTo>
                    <a:pt x="278" y="803"/>
                  </a:lnTo>
                  <a:lnTo>
                    <a:pt x="275" y="801"/>
                  </a:lnTo>
                  <a:lnTo>
                    <a:pt x="272" y="798"/>
                  </a:lnTo>
                  <a:lnTo>
                    <a:pt x="270" y="794"/>
                  </a:lnTo>
                  <a:lnTo>
                    <a:pt x="270" y="790"/>
                  </a:lnTo>
                  <a:lnTo>
                    <a:pt x="270" y="787"/>
                  </a:lnTo>
                  <a:lnTo>
                    <a:pt x="272" y="783"/>
                  </a:lnTo>
                  <a:lnTo>
                    <a:pt x="276" y="779"/>
                  </a:lnTo>
                  <a:lnTo>
                    <a:pt x="281" y="777"/>
                  </a:lnTo>
                  <a:lnTo>
                    <a:pt x="289" y="776"/>
                  </a:lnTo>
                  <a:close/>
                  <a:moveTo>
                    <a:pt x="289" y="776"/>
                  </a:moveTo>
                  <a:lnTo>
                    <a:pt x="290" y="773"/>
                  </a:lnTo>
                  <a:lnTo>
                    <a:pt x="293" y="772"/>
                  </a:lnTo>
                  <a:lnTo>
                    <a:pt x="297" y="770"/>
                  </a:lnTo>
                  <a:lnTo>
                    <a:pt x="301" y="769"/>
                  </a:lnTo>
                  <a:lnTo>
                    <a:pt x="299" y="774"/>
                  </a:lnTo>
                  <a:lnTo>
                    <a:pt x="297" y="777"/>
                  </a:lnTo>
                  <a:lnTo>
                    <a:pt x="295" y="778"/>
                  </a:lnTo>
                  <a:lnTo>
                    <a:pt x="293" y="778"/>
                  </a:lnTo>
                  <a:lnTo>
                    <a:pt x="291" y="777"/>
                  </a:lnTo>
                  <a:lnTo>
                    <a:pt x="289" y="776"/>
                  </a:lnTo>
                  <a:close/>
                  <a:moveTo>
                    <a:pt x="130" y="739"/>
                  </a:moveTo>
                  <a:lnTo>
                    <a:pt x="125" y="732"/>
                  </a:lnTo>
                  <a:lnTo>
                    <a:pt x="118" y="716"/>
                  </a:lnTo>
                  <a:lnTo>
                    <a:pt x="109" y="697"/>
                  </a:lnTo>
                  <a:lnTo>
                    <a:pt x="99" y="675"/>
                  </a:lnTo>
                  <a:lnTo>
                    <a:pt x="90" y="653"/>
                  </a:lnTo>
                  <a:lnTo>
                    <a:pt x="81" y="635"/>
                  </a:lnTo>
                  <a:lnTo>
                    <a:pt x="78" y="628"/>
                  </a:lnTo>
                  <a:lnTo>
                    <a:pt x="75" y="624"/>
                  </a:lnTo>
                  <a:lnTo>
                    <a:pt x="73" y="622"/>
                  </a:lnTo>
                  <a:lnTo>
                    <a:pt x="72" y="622"/>
                  </a:lnTo>
                  <a:lnTo>
                    <a:pt x="70" y="622"/>
                  </a:lnTo>
                  <a:lnTo>
                    <a:pt x="69" y="621"/>
                  </a:lnTo>
                  <a:lnTo>
                    <a:pt x="68" y="620"/>
                  </a:lnTo>
                  <a:lnTo>
                    <a:pt x="67" y="618"/>
                  </a:lnTo>
                  <a:lnTo>
                    <a:pt x="67" y="614"/>
                  </a:lnTo>
                  <a:lnTo>
                    <a:pt x="67" y="608"/>
                  </a:lnTo>
                  <a:lnTo>
                    <a:pt x="71" y="592"/>
                  </a:lnTo>
                  <a:lnTo>
                    <a:pt x="77" y="573"/>
                  </a:lnTo>
                  <a:lnTo>
                    <a:pt x="84" y="554"/>
                  </a:lnTo>
                  <a:lnTo>
                    <a:pt x="92" y="536"/>
                  </a:lnTo>
                  <a:lnTo>
                    <a:pt x="97" y="521"/>
                  </a:lnTo>
                  <a:lnTo>
                    <a:pt x="98" y="511"/>
                  </a:lnTo>
                  <a:lnTo>
                    <a:pt x="99" y="499"/>
                  </a:lnTo>
                  <a:lnTo>
                    <a:pt x="101" y="488"/>
                  </a:lnTo>
                  <a:lnTo>
                    <a:pt x="103" y="478"/>
                  </a:lnTo>
                  <a:lnTo>
                    <a:pt x="107" y="469"/>
                  </a:lnTo>
                  <a:lnTo>
                    <a:pt x="110" y="461"/>
                  </a:lnTo>
                  <a:lnTo>
                    <a:pt x="116" y="453"/>
                  </a:lnTo>
                  <a:lnTo>
                    <a:pt x="122" y="447"/>
                  </a:lnTo>
                  <a:lnTo>
                    <a:pt x="128" y="441"/>
                  </a:lnTo>
                  <a:lnTo>
                    <a:pt x="135" y="436"/>
                  </a:lnTo>
                  <a:lnTo>
                    <a:pt x="143" y="430"/>
                  </a:lnTo>
                  <a:lnTo>
                    <a:pt x="152" y="426"/>
                  </a:lnTo>
                  <a:lnTo>
                    <a:pt x="162" y="422"/>
                  </a:lnTo>
                  <a:lnTo>
                    <a:pt x="182" y="413"/>
                  </a:lnTo>
                  <a:lnTo>
                    <a:pt x="206" y="405"/>
                  </a:lnTo>
                  <a:lnTo>
                    <a:pt x="206" y="408"/>
                  </a:lnTo>
                  <a:lnTo>
                    <a:pt x="203" y="416"/>
                  </a:lnTo>
                  <a:lnTo>
                    <a:pt x="197" y="428"/>
                  </a:lnTo>
                  <a:lnTo>
                    <a:pt x="189" y="444"/>
                  </a:lnTo>
                  <a:lnTo>
                    <a:pt x="170" y="483"/>
                  </a:lnTo>
                  <a:lnTo>
                    <a:pt x="150" y="527"/>
                  </a:lnTo>
                  <a:lnTo>
                    <a:pt x="143" y="547"/>
                  </a:lnTo>
                  <a:lnTo>
                    <a:pt x="138" y="566"/>
                  </a:lnTo>
                  <a:lnTo>
                    <a:pt x="135" y="575"/>
                  </a:lnTo>
                  <a:lnTo>
                    <a:pt x="134" y="584"/>
                  </a:lnTo>
                  <a:lnTo>
                    <a:pt x="134" y="590"/>
                  </a:lnTo>
                  <a:lnTo>
                    <a:pt x="137" y="596"/>
                  </a:lnTo>
                  <a:lnTo>
                    <a:pt x="138" y="602"/>
                  </a:lnTo>
                  <a:lnTo>
                    <a:pt x="142" y="606"/>
                  </a:lnTo>
                  <a:lnTo>
                    <a:pt x="146" y="609"/>
                  </a:lnTo>
                  <a:lnTo>
                    <a:pt x="151" y="611"/>
                  </a:lnTo>
                  <a:lnTo>
                    <a:pt x="158" y="611"/>
                  </a:lnTo>
                  <a:lnTo>
                    <a:pt x="168" y="610"/>
                  </a:lnTo>
                  <a:lnTo>
                    <a:pt x="178" y="606"/>
                  </a:lnTo>
                  <a:lnTo>
                    <a:pt x="190" y="601"/>
                  </a:lnTo>
                  <a:lnTo>
                    <a:pt x="176" y="637"/>
                  </a:lnTo>
                  <a:lnTo>
                    <a:pt x="163" y="672"/>
                  </a:lnTo>
                  <a:lnTo>
                    <a:pt x="155" y="689"/>
                  </a:lnTo>
                  <a:lnTo>
                    <a:pt x="148" y="706"/>
                  </a:lnTo>
                  <a:lnTo>
                    <a:pt x="140" y="724"/>
                  </a:lnTo>
                  <a:lnTo>
                    <a:pt x="130" y="739"/>
                  </a:lnTo>
                  <a:close/>
                  <a:moveTo>
                    <a:pt x="217" y="705"/>
                  </a:moveTo>
                  <a:lnTo>
                    <a:pt x="216" y="685"/>
                  </a:lnTo>
                  <a:lnTo>
                    <a:pt x="217" y="668"/>
                  </a:lnTo>
                  <a:lnTo>
                    <a:pt x="219" y="652"/>
                  </a:lnTo>
                  <a:lnTo>
                    <a:pt x="223" y="639"/>
                  </a:lnTo>
                  <a:lnTo>
                    <a:pt x="227" y="628"/>
                  </a:lnTo>
                  <a:lnTo>
                    <a:pt x="232" y="619"/>
                  </a:lnTo>
                  <a:lnTo>
                    <a:pt x="238" y="612"/>
                  </a:lnTo>
                  <a:lnTo>
                    <a:pt x="244" y="605"/>
                  </a:lnTo>
                  <a:lnTo>
                    <a:pt x="251" y="600"/>
                  </a:lnTo>
                  <a:lnTo>
                    <a:pt x="257" y="597"/>
                  </a:lnTo>
                  <a:lnTo>
                    <a:pt x="265" y="595"/>
                  </a:lnTo>
                  <a:lnTo>
                    <a:pt x="271" y="594"/>
                  </a:lnTo>
                  <a:lnTo>
                    <a:pt x="275" y="594"/>
                  </a:lnTo>
                  <a:lnTo>
                    <a:pt x="279" y="594"/>
                  </a:lnTo>
                  <a:lnTo>
                    <a:pt x="284" y="596"/>
                  </a:lnTo>
                  <a:lnTo>
                    <a:pt x="287" y="598"/>
                  </a:lnTo>
                  <a:lnTo>
                    <a:pt x="290" y="600"/>
                  </a:lnTo>
                  <a:lnTo>
                    <a:pt x="293" y="603"/>
                  </a:lnTo>
                  <a:lnTo>
                    <a:pt x="294" y="608"/>
                  </a:lnTo>
                  <a:lnTo>
                    <a:pt x="295" y="612"/>
                  </a:lnTo>
                  <a:lnTo>
                    <a:pt x="295" y="617"/>
                  </a:lnTo>
                  <a:lnTo>
                    <a:pt x="294" y="623"/>
                  </a:lnTo>
                  <a:lnTo>
                    <a:pt x="293" y="629"/>
                  </a:lnTo>
                  <a:lnTo>
                    <a:pt x="290" y="635"/>
                  </a:lnTo>
                  <a:lnTo>
                    <a:pt x="286" y="643"/>
                  </a:lnTo>
                  <a:lnTo>
                    <a:pt x="280" y="651"/>
                  </a:lnTo>
                  <a:lnTo>
                    <a:pt x="274" y="659"/>
                  </a:lnTo>
                  <a:lnTo>
                    <a:pt x="267" y="668"/>
                  </a:lnTo>
                  <a:lnTo>
                    <a:pt x="244" y="686"/>
                  </a:lnTo>
                  <a:lnTo>
                    <a:pt x="230" y="696"/>
                  </a:lnTo>
                  <a:lnTo>
                    <a:pt x="223" y="701"/>
                  </a:lnTo>
                  <a:lnTo>
                    <a:pt x="217" y="705"/>
                  </a:lnTo>
                  <a:close/>
                  <a:moveTo>
                    <a:pt x="449" y="467"/>
                  </a:moveTo>
                  <a:lnTo>
                    <a:pt x="440" y="463"/>
                  </a:lnTo>
                  <a:lnTo>
                    <a:pt x="430" y="455"/>
                  </a:lnTo>
                  <a:lnTo>
                    <a:pt x="419" y="446"/>
                  </a:lnTo>
                  <a:lnTo>
                    <a:pt x="409" y="436"/>
                  </a:lnTo>
                  <a:lnTo>
                    <a:pt x="398" y="424"/>
                  </a:lnTo>
                  <a:lnTo>
                    <a:pt x="390" y="412"/>
                  </a:lnTo>
                  <a:lnTo>
                    <a:pt x="382" y="398"/>
                  </a:lnTo>
                  <a:lnTo>
                    <a:pt x="375" y="386"/>
                  </a:lnTo>
                  <a:lnTo>
                    <a:pt x="373" y="380"/>
                  </a:lnTo>
                  <a:lnTo>
                    <a:pt x="371" y="373"/>
                  </a:lnTo>
                  <a:lnTo>
                    <a:pt x="370" y="368"/>
                  </a:lnTo>
                  <a:lnTo>
                    <a:pt x="370" y="363"/>
                  </a:lnTo>
                  <a:lnTo>
                    <a:pt x="371" y="358"/>
                  </a:lnTo>
                  <a:lnTo>
                    <a:pt x="372" y="353"/>
                  </a:lnTo>
                  <a:lnTo>
                    <a:pt x="375" y="349"/>
                  </a:lnTo>
                  <a:lnTo>
                    <a:pt x="378" y="345"/>
                  </a:lnTo>
                  <a:lnTo>
                    <a:pt x="383" y="342"/>
                  </a:lnTo>
                  <a:lnTo>
                    <a:pt x="389" y="339"/>
                  </a:lnTo>
                  <a:lnTo>
                    <a:pt x="395" y="338"/>
                  </a:lnTo>
                  <a:lnTo>
                    <a:pt x="402" y="337"/>
                  </a:lnTo>
                  <a:lnTo>
                    <a:pt x="412" y="336"/>
                  </a:lnTo>
                  <a:lnTo>
                    <a:pt x="422" y="337"/>
                  </a:lnTo>
                  <a:lnTo>
                    <a:pt x="435" y="339"/>
                  </a:lnTo>
                  <a:lnTo>
                    <a:pt x="448" y="341"/>
                  </a:lnTo>
                  <a:lnTo>
                    <a:pt x="462" y="350"/>
                  </a:lnTo>
                  <a:lnTo>
                    <a:pt x="473" y="358"/>
                  </a:lnTo>
                  <a:lnTo>
                    <a:pt x="484" y="366"/>
                  </a:lnTo>
                  <a:lnTo>
                    <a:pt x="493" y="374"/>
                  </a:lnTo>
                  <a:lnTo>
                    <a:pt x="501" y="383"/>
                  </a:lnTo>
                  <a:lnTo>
                    <a:pt x="506" y="391"/>
                  </a:lnTo>
                  <a:lnTo>
                    <a:pt x="509" y="399"/>
                  </a:lnTo>
                  <a:lnTo>
                    <a:pt x="511" y="408"/>
                  </a:lnTo>
                  <a:lnTo>
                    <a:pt x="511" y="416"/>
                  </a:lnTo>
                  <a:lnTo>
                    <a:pt x="508" y="423"/>
                  </a:lnTo>
                  <a:lnTo>
                    <a:pt x="504" y="431"/>
                  </a:lnTo>
                  <a:lnTo>
                    <a:pt x="497" y="439"/>
                  </a:lnTo>
                  <a:lnTo>
                    <a:pt x="489" y="446"/>
                  </a:lnTo>
                  <a:lnTo>
                    <a:pt x="478" y="453"/>
                  </a:lnTo>
                  <a:lnTo>
                    <a:pt x="465" y="460"/>
                  </a:lnTo>
                  <a:lnTo>
                    <a:pt x="449" y="467"/>
                  </a:lnTo>
                  <a:close/>
                  <a:moveTo>
                    <a:pt x="145" y="374"/>
                  </a:moveTo>
                  <a:lnTo>
                    <a:pt x="148" y="370"/>
                  </a:lnTo>
                  <a:lnTo>
                    <a:pt x="152" y="367"/>
                  </a:lnTo>
                  <a:lnTo>
                    <a:pt x="157" y="364"/>
                  </a:lnTo>
                  <a:lnTo>
                    <a:pt x="162" y="363"/>
                  </a:lnTo>
                  <a:lnTo>
                    <a:pt x="165" y="362"/>
                  </a:lnTo>
                  <a:lnTo>
                    <a:pt x="166" y="363"/>
                  </a:lnTo>
                  <a:lnTo>
                    <a:pt x="166" y="366"/>
                  </a:lnTo>
                  <a:lnTo>
                    <a:pt x="162" y="370"/>
                  </a:lnTo>
                  <a:lnTo>
                    <a:pt x="153" y="372"/>
                  </a:lnTo>
                  <a:lnTo>
                    <a:pt x="145" y="374"/>
                  </a:lnTo>
                  <a:close/>
                  <a:moveTo>
                    <a:pt x="509" y="200"/>
                  </a:moveTo>
                  <a:lnTo>
                    <a:pt x="515" y="209"/>
                  </a:lnTo>
                  <a:lnTo>
                    <a:pt x="522" y="218"/>
                  </a:lnTo>
                  <a:lnTo>
                    <a:pt x="522" y="219"/>
                  </a:lnTo>
                  <a:lnTo>
                    <a:pt x="520" y="219"/>
                  </a:lnTo>
                  <a:lnTo>
                    <a:pt x="518" y="219"/>
                  </a:lnTo>
                  <a:lnTo>
                    <a:pt x="515" y="218"/>
                  </a:lnTo>
                  <a:lnTo>
                    <a:pt x="509" y="216"/>
                  </a:lnTo>
                  <a:lnTo>
                    <a:pt x="504" y="213"/>
                  </a:lnTo>
                  <a:lnTo>
                    <a:pt x="501" y="211"/>
                  </a:lnTo>
                  <a:lnTo>
                    <a:pt x="498" y="209"/>
                  </a:lnTo>
                  <a:lnTo>
                    <a:pt x="497" y="208"/>
                  </a:lnTo>
                  <a:lnTo>
                    <a:pt x="497" y="206"/>
                  </a:lnTo>
                  <a:lnTo>
                    <a:pt x="497" y="204"/>
                  </a:lnTo>
                  <a:lnTo>
                    <a:pt x="499" y="203"/>
                  </a:lnTo>
                  <a:lnTo>
                    <a:pt x="504" y="200"/>
                  </a:lnTo>
                  <a:lnTo>
                    <a:pt x="509" y="20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9" name="Freeform 38"/>
            <p:cNvSpPr>
              <a:spLocks noEditPoints="1"/>
            </p:cNvSpPr>
            <p:nvPr userDrawn="1"/>
          </p:nvSpPr>
          <p:spPr bwMode="auto">
            <a:xfrm>
              <a:off x="4398" y="3641"/>
              <a:ext cx="81" cy="117"/>
            </a:xfrm>
            <a:custGeom>
              <a:avLst/>
              <a:gdLst/>
              <a:ahLst/>
              <a:cxnLst>
                <a:cxn ang="0">
                  <a:pos x="157" y="774"/>
                </a:cxn>
                <a:cxn ang="0">
                  <a:pos x="147" y="789"/>
                </a:cxn>
                <a:cxn ang="0">
                  <a:pos x="164" y="785"/>
                </a:cxn>
                <a:cxn ang="0">
                  <a:pos x="137" y="814"/>
                </a:cxn>
                <a:cxn ang="0">
                  <a:pos x="194" y="816"/>
                </a:cxn>
                <a:cxn ang="0">
                  <a:pos x="256" y="777"/>
                </a:cxn>
                <a:cxn ang="0">
                  <a:pos x="276" y="717"/>
                </a:cxn>
                <a:cxn ang="0">
                  <a:pos x="263" y="576"/>
                </a:cxn>
                <a:cxn ang="0">
                  <a:pos x="270" y="517"/>
                </a:cxn>
                <a:cxn ang="0">
                  <a:pos x="274" y="280"/>
                </a:cxn>
                <a:cxn ang="0">
                  <a:pos x="291" y="122"/>
                </a:cxn>
                <a:cxn ang="0">
                  <a:pos x="281" y="101"/>
                </a:cxn>
                <a:cxn ang="0">
                  <a:pos x="279" y="88"/>
                </a:cxn>
                <a:cxn ang="0">
                  <a:pos x="293" y="14"/>
                </a:cxn>
                <a:cxn ang="0">
                  <a:pos x="311" y="0"/>
                </a:cxn>
                <a:cxn ang="0">
                  <a:pos x="392" y="49"/>
                </a:cxn>
                <a:cxn ang="0">
                  <a:pos x="431" y="153"/>
                </a:cxn>
                <a:cxn ang="0">
                  <a:pos x="454" y="169"/>
                </a:cxn>
                <a:cxn ang="0">
                  <a:pos x="515" y="149"/>
                </a:cxn>
                <a:cxn ang="0">
                  <a:pos x="564" y="150"/>
                </a:cxn>
                <a:cxn ang="0">
                  <a:pos x="615" y="182"/>
                </a:cxn>
                <a:cxn ang="0">
                  <a:pos x="646" y="234"/>
                </a:cxn>
                <a:cxn ang="0">
                  <a:pos x="638" y="294"/>
                </a:cxn>
                <a:cxn ang="0">
                  <a:pos x="570" y="350"/>
                </a:cxn>
                <a:cxn ang="0">
                  <a:pos x="431" y="469"/>
                </a:cxn>
                <a:cxn ang="0">
                  <a:pos x="393" y="533"/>
                </a:cxn>
                <a:cxn ang="0">
                  <a:pos x="383" y="598"/>
                </a:cxn>
                <a:cxn ang="0">
                  <a:pos x="395" y="670"/>
                </a:cxn>
                <a:cxn ang="0">
                  <a:pos x="417" y="709"/>
                </a:cxn>
                <a:cxn ang="0">
                  <a:pos x="456" y="710"/>
                </a:cxn>
                <a:cxn ang="0">
                  <a:pos x="540" y="690"/>
                </a:cxn>
                <a:cxn ang="0">
                  <a:pos x="595" y="705"/>
                </a:cxn>
                <a:cxn ang="0">
                  <a:pos x="631" y="728"/>
                </a:cxn>
                <a:cxn ang="0">
                  <a:pos x="630" y="765"/>
                </a:cxn>
                <a:cxn ang="0">
                  <a:pos x="597" y="813"/>
                </a:cxn>
                <a:cxn ang="0">
                  <a:pos x="545" y="845"/>
                </a:cxn>
                <a:cxn ang="0">
                  <a:pos x="498" y="845"/>
                </a:cxn>
                <a:cxn ang="0">
                  <a:pos x="336" y="892"/>
                </a:cxn>
                <a:cxn ang="0">
                  <a:pos x="163" y="937"/>
                </a:cxn>
                <a:cxn ang="0">
                  <a:pos x="86" y="933"/>
                </a:cxn>
                <a:cxn ang="0">
                  <a:pos x="13" y="885"/>
                </a:cxn>
                <a:cxn ang="0">
                  <a:pos x="3" y="846"/>
                </a:cxn>
                <a:cxn ang="0">
                  <a:pos x="59" y="805"/>
                </a:cxn>
                <a:cxn ang="0">
                  <a:pos x="119" y="765"/>
                </a:cxn>
                <a:cxn ang="0">
                  <a:pos x="150" y="736"/>
                </a:cxn>
                <a:cxn ang="0">
                  <a:pos x="187" y="704"/>
                </a:cxn>
                <a:cxn ang="0">
                  <a:pos x="198" y="699"/>
                </a:cxn>
                <a:cxn ang="0">
                  <a:pos x="162" y="753"/>
                </a:cxn>
                <a:cxn ang="0">
                  <a:pos x="171" y="748"/>
                </a:cxn>
                <a:cxn ang="0">
                  <a:pos x="170" y="762"/>
                </a:cxn>
                <a:cxn ang="0">
                  <a:pos x="170" y="766"/>
                </a:cxn>
                <a:cxn ang="0">
                  <a:pos x="159" y="785"/>
                </a:cxn>
                <a:cxn ang="0">
                  <a:pos x="147" y="789"/>
                </a:cxn>
                <a:cxn ang="0">
                  <a:pos x="157" y="774"/>
                </a:cxn>
                <a:cxn ang="0">
                  <a:pos x="170" y="765"/>
                </a:cxn>
                <a:cxn ang="0">
                  <a:pos x="173" y="770"/>
                </a:cxn>
              </a:cxnLst>
              <a:rect l="0" t="0" r="r" b="b"/>
              <a:pathLst>
                <a:path w="649" h="938">
                  <a:moveTo>
                    <a:pt x="170" y="765"/>
                  </a:moveTo>
                  <a:lnTo>
                    <a:pt x="170" y="765"/>
                  </a:lnTo>
                  <a:lnTo>
                    <a:pt x="170" y="766"/>
                  </a:lnTo>
                  <a:lnTo>
                    <a:pt x="166" y="768"/>
                  </a:lnTo>
                  <a:lnTo>
                    <a:pt x="162" y="769"/>
                  </a:lnTo>
                  <a:lnTo>
                    <a:pt x="157" y="774"/>
                  </a:lnTo>
                  <a:lnTo>
                    <a:pt x="149" y="780"/>
                  </a:lnTo>
                  <a:lnTo>
                    <a:pt x="146" y="784"/>
                  </a:lnTo>
                  <a:lnTo>
                    <a:pt x="144" y="786"/>
                  </a:lnTo>
                  <a:lnTo>
                    <a:pt x="144" y="787"/>
                  </a:lnTo>
                  <a:lnTo>
                    <a:pt x="145" y="788"/>
                  </a:lnTo>
                  <a:lnTo>
                    <a:pt x="147" y="789"/>
                  </a:lnTo>
                  <a:lnTo>
                    <a:pt x="149" y="788"/>
                  </a:lnTo>
                  <a:lnTo>
                    <a:pt x="153" y="788"/>
                  </a:lnTo>
                  <a:lnTo>
                    <a:pt x="159" y="785"/>
                  </a:lnTo>
                  <a:lnTo>
                    <a:pt x="163" y="782"/>
                  </a:lnTo>
                  <a:lnTo>
                    <a:pt x="167" y="779"/>
                  </a:lnTo>
                  <a:lnTo>
                    <a:pt x="164" y="785"/>
                  </a:lnTo>
                  <a:lnTo>
                    <a:pt x="161" y="790"/>
                  </a:lnTo>
                  <a:lnTo>
                    <a:pt x="157" y="795"/>
                  </a:lnTo>
                  <a:lnTo>
                    <a:pt x="152" y="799"/>
                  </a:lnTo>
                  <a:lnTo>
                    <a:pt x="144" y="807"/>
                  </a:lnTo>
                  <a:lnTo>
                    <a:pt x="138" y="812"/>
                  </a:lnTo>
                  <a:lnTo>
                    <a:pt x="137" y="814"/>
                  </a:lnTo>
                  <a:lnTo>
                    <a:pt x="136" y="816"/>
                  </a:lnTo>
                  <a:lnTo>
                    <a:pt x="138" y="817"/>
                  </a:lnTo>
                  <a:lnTo>
                    <a:pt x="141" y="818"/>
                  </a:lnTo>
                  <a:lnTo>
                    <a:pt x="155" y="819"/>
                  </a:lnTo>
                  <a:lnTo>
                    <a:pt x="179" y="819"/>
                  </a:lnTo>
                  <a:lnTo>
                    <a:pt x="194" y="816"/>
                  </a:lnTo>
                  <a:lnTo>
                    <a:pt x="209" y="811"/>
                  </a:lnTo>
                  <a:lnTo>
                    <a:pt x="220" y="806"/>
                  </a:lnTo>
                  <a:lnTo>
                    <a:pt x="232" y="799"/>
                  </a:lnTo>
                  <a:lnTo>
                    <a:pt x="241" y="792"/>
                  </a:lnTo>
                  <a:lnTo>
                    <a:pt x="249" y="785"/>
                  </a:lnTo>
                  <a:lnTo>
                    <a:pt x="256" y="777"/>
                  </a:lnTo>
                  <a:lnTo>
                    <a:pt x="262" y="767"/>
                  </a:lnTo>
                  <a:lnTo>
                    <a:pt x="266" y="758"/>
                  </a:lnTo>
                  <a:lnTo>
                    <a:pt x="269" y="749"/>
                  </a:lnTo>
                  <a:lnTo>
                    <a:pt x="272" y="738"/>
                  </a:lnTo>
                  <a:lnTo>
                    <a:pt x="274" y="727"/>
                  </a:lnTo>
                  <a:lnTo>
                    <a:pt x="276" y="717"/>
                  </a:lnTo>
                  <a:lnTo>
                    <a:pt x="276" y="705"/>
                  </a:lnTo>
                  <a:lnTo>
                    <a:pt x="276" y="693"/>
                  </a:lnTo>
                  <a:lnTo>
                    <a:pt x="274" y="681"/>
                  </a:lnTo>
                  <a:lnTo>
                    <a:pt x="269" y="634"/>
                  </a:lnTo>
                  <a:lnTo>
                    <a:pt x="264" y="587"/>
                  </a:lnTo>
                  <a:lnTo>
                    <a:pt x="263" y="576"/>
                  </a:lnTo>
                  <a:lnTo>
                    <a:pt x="263" y="564"/>
                  </a:lnTo>
                  <a:lnTo>
                    <a:pt x="263" y="554"/>
                  </a:lnTo>
                  <a:lnTo>
                    <a:pt x="264" y="544"/>
                  </a:lnTo>
                  <a:lnTo>
                    <a:pt x="265" y="534"/>
                  </a:lnTo>
                  <a:lnTo>
                    <a:pt x="267" y="525"/>
                  </a:lnTo>
                  <a:lnTo>
                    <a:pt x="270" y="517"/>
                  </a:lnTo>
                  <a:lnTo>
                    <a:pt x="274" y="508"/>
                  </a:lnTo>
                  <a:lnTo>
                    <a:pt x="274" y="460"/>
                  </a:lnTo>
                  <a:lnTo>
                    <a:pt x="273" y="413"/>
                  </a:lnTo>
                  <a:lnTo>
                    <a:pt x="272" y="368"/>
                  </a:lnTo>
                  <a:lnTo>
                    <a:pt x="273" y="324"/>
                  </a:lnTo>
                  <a:lnTo>
                    <a:pt x="274" y="280"/>
                  </a:lnTo>
                  <a:lnTo>
                    <a:pt x="278" y="234"/>
                  </a:lnTo>
                  <a:lnTo>
                    <a:pt x="280" y="210"/>
                  </a:lnTo>
                  <a:lnTo>
                    <a:pt x="283" y="186"/>
                  </a:lnTo>
                  <a:lnTo>
                    <a:pt x="287" y="163"/>
                  </a:lnTo>
                  <a:lnTo>
                    <a:pt x="292" y="137"/>
                  </a:lnTo>
                  <a:lnTo>
                    <a:pt x="291" y="122"/>
                  </a:lnTo>
                  <a:lnTo>
                    <a:pt x="290" y="111"/>
                  </a:lnTo>
                  <a:lnTo>
                    <a:pt x="289" y="105"/>
                  </a:lnTo>
                  <a:lnTo>
                    <a:pt x="287" y="100"/>
                  </a:lnTo>
                  <a:lnTo>
                    <a:pt x="285" y="98"/>
                  </a:lnTo>
                  <a:lnTo>
                    <a:pt x="283" y="99"/>
                  </a:lnTo>
                  <a:lnTo>
                    <a:pt x="281" y="101"/>
                  </a:lnTo>
                  <a:lnTo>
                    <a:pt x="278" y="106"/>
                  </a:lnTo>
                  <a:lnTo>
                    <a:pt x="273" y="113"/>
                  </a:lnTo>
                  <a:lnTo>
                    <a:pt x="270" y="118"/>
                  </a:lnTo>
                  <a:lnTo>
                    <a:pt x="270" y="117"/>
                  </a:lnTo>
                  <a:lnTo>
                    <a:pt x="272" y="103"/>
                  </a:lnTo>
                  <a:lnTo>
                    <a:pt x="279" y="88"/>
                  </a:lnTo>
                  <a:lnTo>
                    <a:pt x="283" y="72"/>
                  </a:lnTo>
                  <a:lnTo>
                    <a:pt x="286" y="58"/>
                  </a:lnTo>
                  <a:lnTo>
                    <a:pt x="288" y="44"/>
                  </a:lnTo>
                  <a:lnTo>
                    <a:pt x="290" y="33"/>
                  </a:lnTo>
                  <a:lnTo>
                    <a:pt x="291" y="23"/>
                  </a:lnTo>
                  <a:lnTo>
                    <a:pt x="293" y="14"/>
                  </a:lnTo>
                  <a:lnTo>
                    <a:pt x="296" y="8"/>
                  </a:lnTo>
                  <a:lnTo>
                    <a:pt x="297" y="6"/>
                  </a:lnTo>
                  <a:lnTo>
                    <a:pt x="300" y="3"/>
                  </a:lnTo>
                  <a:lnTo>
                    <a:pt x="302" y="2"/>
                  </a:lnTo>
                  <a:lnTo>
                    <a:pt x="305" y="1"/>
                  </a:lnTo>
                  <a:lnTo>
                    <a:pt x="311" y="0"/>
                  </a:lnTo>
                  <a:lnTo>
                    <a:pt x="319" y="2"/>
                  </a:lnTo>
                  <a:lnTo>
                    <a:pt x="330" y="5"/>
                  </a:lnTo>
                  <a:lnTo>
                    <a:pt x="344" y="11"/>
                  </a:lnTo>
                  <a:lnTo>
                    <a:pt x="361" y="21"/>
                  </a:lnTo>
                  <a:lnTo>
                    <a:pt x="381" y="32"/>
                  </a:lnTo>
                  <a:lnTo>
                    <a:pt x="392" y="49"/>
                  </a:lnTo>
                  <a:lnTo>
                    <a:pt x="402" y="64"/>
                  </a:lnTo>
                  <a:lnTo>
                    <a:pt x="408" y="80"/>
                  </a:lnTo>
                  <a:lnTo>
                    <a:pt x="413" y="94"/>
                  </a:lnTo>
                  <a:lnTo>
                    <a:pt x="421" y="121"/>
                  </a:lnTo>
                  <a:lnTo>
                    <a:pt x="427" y="144"/>
                  </a:lnTo>
                  <a:lnTo>
                    <a:pt x="431" y="153"/>
                  </a:lnTo>
                  <a:lnTo>
                    <a:pt x="435" y="159"/>
                  </a:lnTo>
                  <a:lnTo>
                    <a:pt x="438" y="163"/>
                  </a:lnTo>
                  <a:lnTo>
                    <a:pt x="441" y="165"/>
                  </a:lnTo>
                  <a:lnTo>
                    <a:pt x="446" y="167"/>
                  </a:lnTo>
                  <a:lnTo>
                    <a:pt x="450" y="168"/>
                  </a:lnTo>
                  <a:lnTo>
                    <a:pt x="454" y="169"/>
                  </a:lnTo>
                  <a:lnTo>
                    <a:pt x="460" y="169"/>
                  </a:lnTo>
                  <a:lnTo>
                    <a:pt x="466" y="168"/>
                  </a:lnTo>
                  <a:lnTo>
                    <a:pt x="473" y="167"/>
                  </a:lnTo>
                  <a:lnTo>
                    <a:pt x="489" y="161"/>
                  </a:lnTo>
                  <a:lnTo>
                    <a:pt x="509" y="153"/>
                  </a:lnTo>
                  <a:lnTo>
                    <a:pt x="515" y="149"/>
                  </a:lnTo>
                  <a:lnTo>
                    <a:pt x="523" y="147"/>
                  </a:lnTo>
                  <a:lnTo>
                    <a:pt x="530" y="145"/>
                  </a:lnTo>
                  <a:lnTo>
                    <a:pt x="538" y="145"/>
                  </a:lnTo>
                  <a:lnTo>
                    <a:pt x="547" y="146"/>
                  </a:lnTo>
                  <a:lnTo>
                    <a:pt x="555" y="147"/>
                  </a:lnTo>
                  <a:lnTo>
                    <a:pt x="564" y="150"/>
                  </a:lnTo>
                  <a:lnTo>
                    <a:pt x="573" y="153"/>
                  </a:lnTo>
                  <a:lnTo>
                    <a:pt x="582" y="157"/>
                  </a:lnTo>
                  <a:lnTo>
                    <a:pt x="591" y="163"/>
                  </a:lnTo>
                  <a:lnTo>
                    <a:pt x="599" y="169"/>
                  </a:lnTo>
                  <a:lnTo>
                    <a:pt x="607" y="175"/>
                  </a:lnTo>
                  <a:lnTo>
                    <a:pt x="615" y="182"/>
                  </a:lnTo>
                  <a:lnTo>
                    <a:pt x="622" y="189"/>
                  </a:lnTo>
                  <a:lnTo>
                    <a:pt x="628" y="198"/>
                  </a:lnTo>
                  <a:lnTo>
                    <a:pt x="634" y="206"/>
                  </a:lnTo>
                  <a:lnTo>
                    <a:pt x="640" y="215"/>
                  </a:lnTo>
                  <a:lnTo>
                    <a:pt x="644" y="225"/>
                  </a:lnTo>
                  <a:lnTo>
                    <a:pt x="646" y="234"/>
                  </a:lnTo>
                  <a:lnTo>
                    <a:pt x="648" y="244"/>
                  </a:lnTo>
                  <a:lnTo>
                    <a:pt x="649" y="254"/>
                  </a:lnTo>
                  <a:lnTo>
                    <a:pt x="649" y="264"/>
                  </a:lnTo>
                  <a:lnTo>
                    <a:pt x="647" y="274"/>
                  </a:lnTo>
                  <a:lnTo>
                    <a:pt x="644" y="284"/>
                  </a:lnTo>
                  <a:lnTo>
                    <a:pt x="638" y="294"/>
                  </a:lnTo>
                  <a:lnTo>
                    <a:pt x="631" y="304"/>
                  </a:lnTo>
                  <a:lnTo>
                    <a:pt x="623" y="314"/>
                  </a:lnTo>
                  <a:lnTo>
                    <a:pt x="612" y="323"/>
                  </a:lnTo>
                  <a:lnTo>
                    <a:pt x="601" y="332"/>
                  </a:lnTo>
                  <a:lnTo>
                    <a:pt x="586" y="342"/>
                  </a:lnTo>
                  <a:lnTo>
                    <a:pt x="570" y="350"/>
                  </a:lnTo>
                  <a:lnTo>
                    <a:pt x="551" y="358"/>
                  </a:lnTo>
                  <a:lnTo>
                    <a:pt x="513" y="388"/>
                  </a:lnTo>
                  <a:lnTo>
                    <a:pt x="478" y="419"/>
                  </a:lnTo>
                  <a:lnTo>
                    <a:pt x="460" y="435"/>
                  </a:lnTo>
                  <a:lnTo>
                    <a:pt x="446" y="451"/>
                  </a:lnTo>
                  <a:lnTo>
                    <a:pt x="431" y="469"/>
                  </a:lnTo>
                  <a:lnTo>
                    <a:pt x="417" y="487"/>
                  </a:lnTo>
                  <a:lnTo>
                    <a:pt x="412" y="495"/>
                  </a:lnTo>
                  <a:lnTo>
                    <a:pt x="407" y="504"/>
                  </a:lnTo>
                  <a:lnTo>
                    <a:pt x="402" y="514"/>
                  </a:lnTo>
                  <a:lnTo>
                    <a:pt x="398" y="524"/>
                  </a:lnTo>
                  <a:lnTo>
                    <a:pt x="393" y="533"/>
                  </a:lnTo>
                  <a:lnTo>
                    <a:pt x="390" y="544"/>
                  </a:lnTo>
                  <a:lnTo>
                    <a:pt x="387" y="554"/>
                  </a:lnTo>
                  <a:lnTo>
                    <a:pt x="385" y="564"/>
                  </a:lnTo>
                  <a:lnTo>
                    <a:pt x="384" y="575"/>
                  </a:lnTo>
                  <a:lnTo>
                    <a:pt x="383" y="586"/>
                  </a:lnTo>
                  <a:lnTo>
                    <a:pt x="383" y="598"/>
                  </a:lnTo>
                  <a:lnTo>
                    <a:pt x="384" y="609"/>
                  </a:lnTo>
                  <a:lnTo>
                    <a:pt x="385" y="621"/>
                  </a:lnTo>
                  <a:lnTo>
                    <a:pt x="387" y="634"/>
                  </a:lnTo>
                  <a:lnTo>
                    <a:pt x="390" y="646"/>
                  </a:lnTo>
                  <a:lnTo>
                    <a:pt x="394" y="659"/>
                  </a:lnTo>
                  <a:lnTo>
                    <a:pt x="395" y="670"/>
                  </a:lnTo>
                  <a:lnTo>
                    <a:pt x="399" y="679"/>
                  </a:lnTo>
                  <a:lnTo>
                    <a:pt x="402" y="689"/>
                  </a:lnTo>
                  <a:lnTo>
                    <a:pt x="405" y="695"/>
                  </a:lnTo>
                  <a:lnTo>
                    <a:pt x="409" y="701"/>
                  </a:lnTo>
                  <a:lnTo>
                    <a:pt x="413" y="705"/>
                  </a:lnTo>
                  <a:lnTo>
                    <a:pt x="417" y="709"/>
                  </a:lnTo>
                  <a:lnTo>
                    <a:pt x="422" y="711"/>
                  </a:lnTo>
                  <a:lnTo>
                    <a:pt x="427" y="714"/>
                  </a:lnTo>
                  <a:lnTo>
                    <a:pt x="432" y="714"/>
                  </a:lnTo>
                  <a:lnTo>
                    <a:pt x="437" y="714"/>
                  </a:lnTo>
                  <a:lnTo>
                    <a:pt x="443" y="714"/>
                  </a:lnTo>
                  <a:lnTo>
                    <a:pt x="456" y="710"/>
                  </a:lnTo>
                  <a:lnTo>
                    <a:pt x="470" y="706"/>
                  </a:lnTo>
                  <a:lnTo>
                    <a:pt x="484" y="701"/>
                  </a:lnTo>
                  <a:lnTo>
                    <a:pt x="499" y="697"/>
                  </a:lnTo>
                  <a:lnTo>
                    <a:pt x="515" y="693"/>
                  </a:lnTo>
                  <a:lnTo>
                    <a:pt x="532" y="691"/>
                  </a:lnTo>
                  <a:lnTo>
                    <a:pt x="540" y="690"/>
                  </a:lnTo>
                  <a:lnTo>
                    <a:pt x="549" y="691"/>
                  </a:lnTo>
                  <a:lnTo>
                    <a:pt x="558" y="692"/>
                  </a:lnTo>
                  <a:lnTo>
                    <a:pt x="567" y="693"/>
                  </a:lnTo>
                  <a:lnTo>
                    <a:pt x="576" y="696"/>
                  </a:lnTo>
                  <a:lnTo>
                    <a:pt x="585" y="700"/>
                  </a:lnTo>
                  <a:lnTo>
                    <a:pt x="595" y="705"/>
                  </a:lnTo>
                  <a:lnTo>
                    <a:pt x="604" y="710"/>
                  </a:lnTo>
                  <a:lnTo>
                    <a:pt x="611" y="712"/>
                  </a:lnTo>
                  <a:lnTo>
                    <a:pt x="619" y="716"/>
                  </a:lnTo>
                  <a:lnTo>
                    <a:pt x="624" y="720"/>
                  </a:lnTo>
                  <a:lnTo>
                    <a:pt x="628" y="724"/>
                  </a:lnTo>
                  <a:lnTo>
                    <a:pt x="631" y="728"/>
                  </a:lnTo>
                  <a:lnTo>
                    <a:pt x="633" y="733"/>
                  </a:lnTo>
                  <a:lnTo>
                    <a:pt x="634" y="739"/>
                  </a:lnTo>
                  <a:lnTo>
                    <a:pt x="635" y="745"/>
                  </a:lnTo>
                  <a:lnTo>
                    <a:pt x="634" y="752"/>
                  </a:lnTo>
                  <a:lnTo>
                    <a:pt x="633" y="758"/>
                  </a:lnTo>
                  <a:lnTo>
                    <a:pt x="630" y="765"/>
                  </a:lnTo>
                  <a:lnTo>
                    <a:pt x="628" y="772"/>
                  </a:lnTo>
                  <a:lnTo>
                    <a:pt x="624" y="779"/>
                  </a:lnTo>
                  <a:lnTo>
                    <a:pt x="620" y="786"/>
                  </a:lnTo>
                  <a:lnTo>
                    <a:pt x="615" y="793"/>
                  </a:lnTo>
                  <a:lnTo>
                    <a:pt x="609" y="799"/>
                  </a:lnTo>
                  <a:lnTo>
                    <a:pt x="597" y="813"/>
                  </a:lnTo>
                  <a:lnTo>
                    <a:pt x="583" y="824"/>
                  </a:lnTo>
                  <a:lnTo>
                    <a:pt x="576" y="830"/>
                  </a:lnTo>
                  <a:lnTo>
                    <a:pt x="568" y="835"/>
                  </a:lnTo>
                  <a:lnTo>
                    <a:pt x="560" y="839"/>
                  </a:lnTo>
                  <a:lnTo>
                    <a:pt x="552" y="843"/>
                  </a:lnTo>
                  <a:lnTo>
                    <a:pt x="545" y="845"/>
                  </a:lnTo>
                  <a:lnTo>
                    <a:pt x="536" y="848"/>
                  </a:lnTo>
                  <a:lnTo>
                    <a:pt x="528" y="849"/>
                  </a:lnTo>
                  <a:lnTo>
                    <a:pt x="521" y="849"/>
                  </a:lnTo>
                  <a:lnTo>
                    <a:pt x="512" y="849"/>
                  </a:lnTo>
                  <a:lnTo>
                    <a:pt x="505" y="847"/>
                  </a:lnTo>
                  <a:lnTo>
                    <a:pt x="498" y="845"/>
                  </a:lnTo>
                  <a:lnTo>
                    <a:pt x="490" y="841"/>
                  </a:lnTo>
                  <a:lnTo>
                    <a:pt x="465" y="847"/>
                  </a:lnTo>
                  <a:lnTo>
                    <a:pt x="440" y="854"/>
                  </a:lnTo>
                  <a:lnTo>
                    <a:pt x="415" y="863"/>
                  </a:lnTo>
                  <a:lnTo>
                    <a:pt x="389" y="872"/>
                  </a:lnTo>
                  <a:lnTo>
                    <a:pt x="336" y="892"/>
                  </a:lnTo>
                  <a:lnTo>
                    <a:pt x="283" y="909"/>
                  </a:lnTo>
                  <a:lnTo>
                    <a:pt x="256" y="919"/>
                  </a:lnTo>
                  <a:lnTo>
                    <a:pt x="230" y="926"/>
                  </a:lnTo>
                  <a:lnTo>
                    <a:pt x="203" y="931"/>
                  </a:lnTo>
                  <a:lnTo>
                    <a:pt x="176" y="935"/>
                  </a:lnTo>
                  <a:lnTo>
                    <a:pt x="163" y="937"/>
                  </a:lnTo>
                  <a:lnTo>
                    <a:pt x="150" y="937"/>
                  </a:lnTo>
                  <a:lnTo>
                    <a:pt x="137" y="938"/>
                  </a:lnTo>
                  <a:lnTo>
                    <a:pt x="124" y="937"/>
                  </a:lnTo>
                  <a:lnTo>
                    <a:pt x="112" y="936"/>
                  </a:lnTo>
                  <a:lnTo>
                    <a:pt x="98" y="935"/>
                  </a:lnTo>
                  <a:lnTo>
                    <a:pt x="86" y="933"/>
                  </a:lnTo>
                  <a:lnTo>
                    <a:pt x="73" y="929"/>
                  </a:lnTo>
                  <a:lnTo>
                    <a:pt x="56" y="920"/>
                  </a:lnTo>
                  <a:lnTo>
                    <a:pt x="42" y="910"/>
                  </a:lnTo>
                  <a:lnTo>
                    <a:pt x="30" y="902"/>
                  </a:lnTo>
                  <a:lnTo>
                    <a:pt x="21" y="894"/>
                  </a:lnTo>
                  <a:lnTo>
                    <a:pt x="13" y="885"/>
                  </a:lnTo>
                  <a:lnTo>
                    <a:pt x="7" y="878"/>
                  </a:lnTo>
                  <a:lnTo>
                    <a:pt x="3" y="871"/>
                  </a:lnTo>
                  <a:lnTo>
                    <a:pt x="1" y="864"/>
                  </a:lnTo>
                  <a:lnTo>
                    <a:pt x="0" y="857"/>
                  </a:lnTo>
                  <a:lnTo>
                    <a:pt x="1" y="851"/>
                  </a:lnTo>
                  <a:lnTo>
                    <a:pt x="3" y="846"/>
                  </a:lnTo>
                  <a:lnTo>
                    <a:pt x="6" y="840"/>
                  </a:lnTo>
                  <a:lnTo>
                    <a:pt x="11" y="835"/>
                  </a:lnTo>
                  <a:lnTo>
                    <a:pt x="16" y="831"/>
                  </a:lnTo>
                  <a:lnTo>
                    <a:pt x="22" y="825"/>
                  </a:lnTo>
                  <a:lnTo>
                    <a:pt x="28" y="820"/>
                  </a:lnTo>
                  <a:lnTo>
                    <a:pt x="59" y="805"/>
                  </a:lnTo>
                  <a:lnTo>
                    <a:pt x="90" y="789"/>
                  </a:lnTo>
                  <a:lnTo>
                    <a:pt x="102" y="783"/>
                  </a:lnTo>
                  <a:lnTo>
                    <a:pt x="113" y="776"/>
                  </a:lnTo>
                  <a:lnTo>
                    <a:pt x="116" y="773"/>
                  </a:lnTo>
                  <a:lnTo>
                    <a:pt x="118" y="768"/>
                  </a:lnTo>
                  <a:lnTo>
                    <a:pt x="119" y="765"/>
                  </a:lnTo>
                  <a:lnTo>
                    <a:pt x="119" y="761"/>
                  </a:lnTo>
                  <a:lnTo>
                    <a:pt x="124" y="760"/>
                  </a:lnTo>
                  <a:lnTo>
                    <a:pt x="130" y="758"/>
                  </a:lnTo>
                  <a:lnTo>
                    <a:pt x="135" y="754"/>
                  </a:lnTo>
                  <a:lnTo>
                    <a:pt x="140" y="749"/>
                  </a:lnTo>
                  <a:lnTo>
                    <a:pt x="150" y="736"/>
                  </a:lnTo>
                  <a:lnTo>
                    <a:pt x="161" y="724"/>
                  </a:lnTo>
                  <a:lnTo>
                    <a:pt x="170" y="712"/>
                  </a:lnTo>
                  <a:lnTo>
                    <a:pt x="179" y="704"/>
                  </a:lnTo>
                  <a:lnTo>
                    <a:pt x="182" y="702"/>
                  </a:lnTo>
                  <a:lnTo>
                    <a:pt x="185" y="702"/>
                  </a:lnTo>
                  <a:lnTo>
                    <a:pt x="187" y="704"/>
                  </a:lnTo>
                  <a:lnTo>
                    <a:pt x="188" y="707"/>
                  </a:lnTo>
                  <a:lnTo>
                    <a:pt x="194" y="702"/>
                  </a:lnTo>
                  <a:lnTo>
                    <a:pt x="197" y="699"/>
                  </a:lnTo>
                  <a:lnTo>
                    <a:pt x="198" y="699"/>
                  </a:lnTo>
                  <a:lnTo>
                    <a:pt x="198" y="699"/>
                  </a:lnTo>
                  <a:lnTo>
                    <a:pt x="198" y="699"/>
                  </a:lnTo>
                  <a:lnTo>
                    <a:pt x="198" y="700"/>
                  </a:lnTo>
                  <a:lnTo>
                    <a:pt x="192" y="708"/>
                  </a:lnTo>
                  <a:lnTo>
                    <a:pt x="184" y="722"/>
                  </a:lnTo>
                  <a:lnTo>
                    <a:pt x="173" y="735"/>
                  </a:lnTo>
                  <a:lnTo>
                    <a:pt x="165" y="749"/>
                  </a:lnTo>
                  <a:lnTo>
                    <a:pt x="162" y="753"/>
                  </a:lnTo>
                  <a:lnTo>
                    <a:pt x="160" y="757"/>
                  </a:lnTo>
                  <a:lnTo>
                    <a:pt x="160" y="758"/>
                  </a:lnTo>
                  <a:lnTo>
                    <a:pt x="160" y="759"/>
                  </a:lnTo>
                  <a:lnTo>
                    <a:pt x="161" y="759"/>
                  </a:lnTo>
                  <a:lnTo>
                    <a:pt x="162" y="758"/>
                  </a:lnTo>
                  <a:lnTo>
                    <a:pt x="171" y="748"/>
                  </a:lnTo>
                  <a:lnTo>
                    <a:pt x="171" y="748"/>
                  </a:lnTo>
                  <a:lnTo>
                    <a:pt x="170" y="751"/>
                  </a:lnTo>
                  <a:lnTo>
                    <a:pt x="169" y="754"/>
                  </a:lnTo>
                  <a:lnTo>
                    <a:pt x="170" y="757"/>
                  </a:lnTo>
                  <a:lnTo>
                    <a:pt x="171" y="760"/>
                  </a:lnTo>
                  <a:lnTo>
                    <a:pt x="170" y="762"/>
                  </a:lnTo>
                  <a:lnTo>
                    <a:pt x="170" y="765"/>
                  </a:lnTo>
                  <a:close/>
                  <a:moveTo>
                    <a:pt x="149" y="788"/>
                  </a:moveTo>
                  <a:lnTo>
                    <a:pt x="157" y="780"/>
                  </a:lnTo>
                  <a:lnTo>
                    <a:pt x="162" y="769"/>
                  </a:lnTo>
                  <a:lnTo>
                    <a:pt x="166" y="768"/>
                  </a:lnTo>
                  <a:lnTo>
                    <a:pt x="170" y="766"/>
                  </a:lnTo>
                  <a:lnTo>
                    <a:pt x="171" y="768"/>
                  </a:lnTo>
                  <a:lnTo>
                    <a:pt x="173" y="770"/>
                  </a:lnTo>
                  <a:lnTo>
                    <a:pt x="170" y="775"/>
                  </a:lnTo>
                  <a:lnTo>
                    <a:pt x="167" y="779"/>
                  </a:lnTo>
                  <a:lnTo>
                    <a:pt x="163" y="782"/>
                  </a:lnTo>
                  <a:lnTo>
                    <a:pt x="159" y="785"/>
                  </a:lnTo>
                  <a:lnTo>
                    <a:pt x="153" y="788"/>
                  </a:lnTo>
                  <a:lnTo>
                    <a:pt x="149" y="788"/>
                  </a:lnTo>
                  <a:close/>
                  <a:moveTo>
                    <a:pt x="162" y="769"/>
                  </a:moveTo>
                  <a:lnTo>
                    <a:pt x="157" y="780"/>
                  </a:lnTo>
                  <a:lnTo>
                    <a:pt x="149" y="788"/>
                  </a:lnTo>
                  <a:lnTo>
                    <a:pt x="147" y="789"/>
                  </a:lnTo>
                  <a:lnTo>
                    <a:pt x="145" y="788"/>
                  </a:lnTo>
                  <a:lnTo>
                    <a:pt x="144" y="787"/>
                  </a:lnTo>
                  <a:lnTo>
                    <a:pt x="144" y="786"/>
                  </a:lnTo>
                  <a:lnTo>
                    <a:pt x="146" y="784"/>
                  </a:lnTo>
                  <a:lnTo>
                    <a:pt x="149" y="780"/>
                  </a:lnTo>
                  <a:lnTo>
                    <a:pt x="157" y="774"/>
                  </a:lnTo>
                  <a:lnTo>
                    <a:pt x="162" y="769"/>
                  </a:lnTo>
                  <a:close/>
                  <a:moveTo>
                    <a:pt x="173" y="770"/>
                  </a:moveTo>
                  <a:lnTo>
                    <a:pt x="171" y="768"/>
                  </a:lnTo>
                  <a:lnTo>
                    <a:pt x="170" y="766"/>
                  </a:lnTo>
                  <a:lnTo>
                    <a:pt x="170" y="765"/>
                  </a:lnTo>
                  <a:lnTo>
                    <a:pt x="170" y="765"/>
                  </a:lnTo>
                  <a:lnTo>
                    <a:pt x="175" y="762"/>
                  </a:lnTo>
                  <a:lnTo>
                    <a:pt x="179" y="762"/>
                  </a:lnTo>
                  <a:lnTo>
                    <a:pt x="181" y="762"/>
                  </a:lnTo>
                  <a:lnTo>
                    <a:pt x="181" y="763"/>
                  </a:lnTo>
                  <a:lnTo>
                    <a:pt x="179" y="766"/>
                  </a:lnTo>
                  <a:lnTo>
                    <a:pt x="173" y="77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0" name="Freeform 39"/>
            <p:cNvSpPr>
              <a:spLocks/>
            </p:cNvSpPr>
            <p:nvPr userDrawn="1"/>
          </p:nvSpPr>
          <p:spPr bwMode="auto">
            <a:xfrm>
              <a:off x="3823" y="3806"/>
              <a:ext cx="26" cy="39"/>
            </a:xfrm>
            <a:custGeom>
              <a:avLst/>
              <a:gdLst/>
              <a:ahLst/>
              <a:cxnLst>
                <a:cxn ang="0">
                  <a:pos x="67" y="303"/>
                </a:cxn>
                <a:cxn ang="0">
                  <a:pos x="31" y="295"/>
                </a:cxn>
                <a:cxn ang="0">
                  <a:pos x="0" y="282"/>
                </a:cxn>
                <a:cxn ang="0">
                  <a:pos x="12" y="242"/>
                </a:cxn>
                <a:cxn ang="0">
                  <a:pos x="47" y="261"/>
                </a:cxn>
                <a:cxn ang="0">
                  <a:pos x="83" y="270"/>
                </a:cxn>
                <a:cxn ang="0">
                  <a:pos x="123" y="268"/>
                </a:cxn>
                <a:cxn ang="0">
                  <a:pos x="139" y="261"/>
                </a:cxn>
                <a:cxn ang="0">
                  <a:pos x="151" y="250"/>
                </a:cxn>
                <a:cxn ang="0">
                  <a:pos x="158" y="237"/>
                </a:cxn>
                <a:cxn ang="0">
                  <a:pos x="160" y="222"/>
                </a:cxn>
                <a:cxn ang="0">
                  <a:pos x="155" y="200"/>
                </a:cxn>
                <a:cxn ang="0">
                  <a:pos x="140" y="183"/>
                </a:cxn>
                <a:cxn ang="0">
                  <a:pos x="110" y="173"/>
                </a:cxn>
                <a:cxn ang="0">
                  <a:pos x="71" y="163"/>
                </a:cxn>
                <a:cxn ang="0">
                  <a:pos x="36" y="150"/>
                </a:cxn>
                <a:cxn ang="0">
                  <a:pos x="21" y="137"/>
                </a:cxn>
                <a:cxn ang="0">
                  <a:pos x="10" y="121"/>
                </a:cxn>
                <a:cxn ang="0">
                  <a:pos x="3" y="100"/>
                </a:cxn>
                <a:cxn ang="0">
                  <a:pos x="2" y="75"/>
                </a:cxn>
                <a:cxn ang="0">
                  <a:pos x="9" y="50"/>
                </a:cxn>
                <a:cxn ang="0">
                  <a:pos x="24" y="30"/>
                </a:cxn>
                <a:cxn ang="0">
                  <a:pos x="44" y="13"/>
                </a:cxn>
                <a:cxn ang="0">
                  <a:pos x="71" y="3"/>
                </a:cxn>
                <a:cxn ang="0">
                  <a:pos x="102" y="0"/>
                </a:cxn>
                <a:cxn ang="0">
                  <a:pos x="137" y="2"/>
                </a:cxn>
                <a:cxn ang="0">
                  <a:pos x="171" y="10"/>
                </a:cxn>
                <a:cxn ang="0">
                  <a:pos x="190" y="65"/>
                </a:cxn>
                <a:cxn ang="0">
                  <a:pos x="171" y="54"/>
                </a:cxn>
                <a:cxn ang="0">
                  <a:pos x="139" y="39"/>
                </a:cxn>
                <a:cxn ang="0">
                  <a:pos x="104" y="33"/>
                </a:cxn>
                <a:cxn ang="0">
                  <a:pos x="68" y="40"/>
                </a:cxn>
                <a:cxn ang="0">
                  <a:pos x="53" y="52"/>
                </a:cxn>
                <a:cxn ang="0">
                  <a:pos x="45" y="65"/>
                </a:cxn>
                <a:cxn ang="0">
                  <a:pos x="42" y="79"/>
                </a:cxn>
                <a:cxn ang="0">
                  <a:pos x="49" y="103"/>
                </a:cxn>
                <a:cxn ang="0">
                  <a:pos x="65" y="119"/>
                </a:cxn>
                <a:cxn ang="0">
                  <a:pos x="96" y="129"/>
                </a:cxn>
                <a:cxn ang="0">
                  <a:pos x="142" y="142"/>
                </a:cxn>
                <a:cxn ang="0">
                  <a:pos x="179" y="160"/>
                </a:cxn>
                <a:cxn ang="0">
                  <a:pos x="198" y="190"/>
                </a:cxn>
                <a:cxn ang="0">
                  <a:pos x="201" y="224"/>
                </a:cxn>
                <a:cxn ang="0">
                  <a:pos x="195" y="250"/>
                </a:cxn>
                <a:cxn ang="0">
                  <a:pos x="181" y="272"/>
                </a:cxn>
                <a:cxn ang="0">
                  <a:pos x="159" y="290"/>
                </a:cxn>
                <a:cxn ang="0">
                  <a:pos x="132" y="301"/>
                </a:cxn>
                <a:cxn ang="0">
                  <a:pos x="97" y="305"/>
                </a:cxn>
              </a:cxnLst>
              <a:rect l="0" t="0" r="r" b="b"/>
              <a:pathLst>
                <a:path w="202" h="305">
                  <a:moveTo>
                    <a:pt x="97" y="305"/>
                  </a:moveTo>
                  <a:lnTo>
                    <a:pt x="81" y="304"/>
                  </a:lnTo>
                  <a:lnTo>
                    <a:pt x="67" y="303"/>
                  </a:lnTo>
                  <a:lnTo>
                    <a:pt x="54" y="301"/>
                  </a:lnTo>
                  <a:lnTo>
                    <a:pt x="42" y="298"/>
                  </a:lnTo>
                  <a:lnTo>
                    <a:pt x="31" y="295"/>
                  </a:lnTo>
                  <a:lnTo>
                    <a:pt x="20" y="291"/>
                  </a:lnTo>
                  <a:lnTo>
                    <a:pt x="10" y="287"/>
                  </a:lnTo>
                  <a:lnTo>
                    <a:pt x="0" y="282"/>
                  </a:lnTo>
                  <a:lnTo>
                    <a:pt x="0" y="233"/>
                  </a:lnTo>
                  <a:lnTo>
                    <a:pt x="3" y="233"/>
                  </a:lnTo>
                  <a:lnTo>
                    <a:pt x="12" y="242"/>
                  </a:lnTo>
                  <a:lnTo>
                    <a:pt x="23" y="249"/>
                  </a:lnTo>
                  <a:lnTo>
                    <a:pt x="34" y="255"/>
                  </a:lnTo>
                  <a:lnTo>
                    <a:pt x="47" y="261"/>
                  </a:lnTo>
                  <a:lnTo>
                    <a:pt x="59" y="266"/>
                  </a:lnTo>
                  <a:lnTo>
                    <a:pt x="71" y="269"/>
                  </a:lnTo>
                  <a:lnTo>
                    <a:pt x="83" y="270"/>
                  </a:lnTo>
                  <a:lnTo>
                    <a:pt x="95" y="271"/>
                  </a:lnTo>
                  <a:lnTo>
                    <a:pt x="109" y="270"/>
                  </a:lnTo>
                  <a:lnTo>
                    <a:pt x="123" y="268"/>
                  </a:lnTo>
                  <a:lnTo>
                    <a:pt x="129" y="266"/>
                  </a:lnTo>
                  <a:lnTo>
                    <a:pt x="134" y="264"/>
                  </a:lnTo>
                  <a:lnTo>
                    <a:pt x="139" y="261"/>
                  </a:lnTo>
                  <a:lnTo>
                    <a:pt x="144" y="258"/>
                  </a:lnTo>
                  <a:lnTo>
                    <a:pt x="148" y="254"/>
                  </a:lnTo>
                  <a:lnTo>
                    <a:pt x="151" y="250"/>
                  </a:lnTo>
                  <a:lnTo>
                    <a:pt x="154" y="246"/>
                  </a:lnTo>
                  <a:lnTo>
                    <a:pt x="156" y="242"/>
                  </a:lnTo>
                  <a:lnTo>
                    <a:pt x="158" y="237"/>
                  </a:lnTo>
                  <a:lnTo>
                    <a:pt x="159" y="233"/>
                  </a:lnTo>
                  <a:lnTo>
                    <a:pt x="160" y="228"/>
                  </a:lnTo>
                  <a:lnTo>
                    <a:pt x="160" y="222"/>
                  </a:lnTo>
                  <a:lnTo>
                    <a:pt x="160" y="213"/>
                  </a:lnTo>
                  <a:lnTo>
                    <a:pt x="158" y="206"/>
                  </a:lnTo>
                  <a:lnTo>
                    <a:pt x="155" y="200"/>
                  </a:lnTo>
                  <a:lnTo>
                    <a:pt x="152" y="193"/>
                  </a:lnTo>
                  <a:lnTo>
                    <a:pt x="147" y="188"/>
                  </a:lnTo>
                  <a:lnTo>
                    <a:pt x="140" y="183"/>
                  </a:lnTo>
                  <a:lnTo>
                    <a:pt x="133" y="180"/>
                  </a:lnTo>
                  <a:lnTo>
                    <a:pt x="124" y="177"/>
                  </a:lnTo>
                  <a:lnTo>
                    <a:pt x="110" y="173"/>
                  </a:lnTo>
                  <a:lnTo>
                    <a:pt x="99" y="171"/>
                  </a:lnTo>
                  <a:lnTo>
                    <a:pt x="86" y="167"/>
                  </a:lnTo>
                  <a:lnTo>
                    <a:pt x="71" y="163"/>
                  </a:lnTo>
                  <a:lnTo>
                    <a:pt x="56" y="159"/>
                  </a:lnTo>
                  <a:lnTo>
                    <a:pt x="42" y="153"/>
                  </a:lnTo>
                  <a:lnTo>
                    <a:pt x="36" y="150"/>
                  </a:lnTo>
                  <a:lnTo>
                    <a:pt x="31" y="146"/>
                  </a:lnTo>
                  <a:lnTo>
                    <a:pt x="26" y="142"/>
                  </a:lnTo>
                  <a:lnTo>
                    <a:pt x="21" y="137"/>
                  </a:lnTo>
                  <a:lnTo>
                    <a:pt x="16" y="132"/>
                  </a:lnTo>
                  <a:lnTo>
                    <a:pt x="13" y="126"/>
                  </a:lnTo>
                  <a:lnTo>
                    <a:pt x="10" y="121"/>
                  </a:lnTo>
                  <a:lnTo>
                    <a:pt x="7" y="115"/>
                  </a:lnTo>
                  <a:lnTo>
                    <a:pt x="5" y="107"/>
                  </a:lnTo>
                  <a:lnTo>
                    <a:pt x="3" y="100"/>
                  </a:lnTo>
                  <a:lnTo>
                    <a:pt x="2" y="92"/>
                  </a:lnTo>
                  <a:lnTo>
                    <a:pt x="2" y="84"/>
                  </a:lnTo>
                  <a:lnTo>
                    <a:pt x="2" y="75"/>
                  </a:lnTo>
                  <a:lnTo>
                    <a:pt x="4" y="67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3"/>
                  </a:lnTo>
                  <a:lnTo>
                    <a:pt x="17" y="37"/>
                  </a:lnTo>
                  <a:lnTo>
                    <a:pt x="24" y="30"/>
                  </a:lnTo>
                  <a:lnTo>
                    <a:pt x="30" y="23"/>
                  </a:lnTo>
                  <a:lnTo>
                    <a:pt x="37" y="18"/>
                  </a:lnTo>
                  <a:lnTo>
                    <a:pt x="44" y="13"/>
                  </a:lnTo>
                  <a:lnTo>
                    <a:pt x="53" y="9"/>
                  </a:lnTo>
                  <a:lnTo>
                    <a:pt x="62" y="6"/>
                  </a:lnTo>
                  <a:lnTo>
                    <a:pt x="71" y="3"/>
                  </a:lnTo>
                  <a:lnTo>
                    <a:pt x="81" y="1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14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9" y="4"/>
                  </a:lnTo>
                  <a:lnTo>
                    <a:pt x="159" y="7"/>
                  </a:lnTo>
                  <a:lnTo>
                    <a:pt x="171" y="10"/>
                  </a:lnTo>
                  <a:lnTo>
                    <a:pt x="180" y="14"/>
                  </a:lnTo>
                  <a:lnTo>
                    <a:pt x="190" y="18"/>
                  </a:lnTo>
                  <a:lnTo>
                    <a:pt x="190" y="65"/>
                  </a:lnTo>
                  <a:lnTo>
                    <a:pt x="187" y="65"/>
                  </a:lnTo>
                  <a:lnTo>
                    <a:pt x="179" y="59"/>
                  </a:lnTo>
                  <a:lnTo>
                    <a:pt x="171" y="54"/>
                  </a:lnTo>
                  <a:lnTo>
                    <a:pt x="161" y="48"/>
                  </a:lnTo>
                  <a:lnTo>
                    <a:pt x="151" y="43"/>
                  </a:lnTo>
                  <a:lnTo>
                    <a:pt x="139" y="39"/>
                  </a:lnTo>
                  <a:lnTo>
                    <a:pt x="128" y="36"/>
                  </a:lnTo>
                  <a:lnTo>
                    <a:pt x="116" y="34"/>
                  </a:lnTo>
                  <a:lnTo>
                    <a:pt x="104" y="33"/>
                  </a:lnTo>
                  <a:lnTo>
                    <a:pt x="91" y="34"/>
                  </a:lnTo>
                  <a:lnTo>
                    <a:pt x="79" y="37"/>
                  </a:lnTo>
                  <a:lnTo>
                    <a:pt x="68" y="40"/>
                  </a:lnTo>
                  <a:lnTo>
                    <a:pt x="60" y="46"/>
                  </a:lnTo>
                  <a:lnTo>
                    <a:pt x="56" y="49"/>
                  </a:lnTo>
                  <a:lnTo>
                    <a:pt x="53" y="52"/>
                  </a:lnTo>
                  <a:lnTo>
                    <a:pt x="50" y="57"/>
                  </a:lnTo>
                  <a:lnTo>
                    <a:pt x="47" y="61"/>
                  </a:lnTo>
                  <a:lnTo>
                    <a:pt x="45" y="65"/>
                  </a:lnTo>
                  <a:lnTo>
                    <a:pt x="43" y="70"/>
                  </a:lnTo>
                  <a:lnTo>
                    <a:pt x="43" y="74"/>
                  </a:lnTo>
                  <a:lnTo>
                    <a:pt x="42" y="79"/>
                  </a:lnTo>
                  <a:lnTo>
                    <a:pt x="43" y="89"/>
                  </a:lnTo>
                  <a:lnTo>
                    <a:pt x="45" y="96"/>
                  </a:lnTo>
                  <a:lnTo>
                    <a:pt x="49" y="103"/>
                  </a:lnTo>
                  <a:lnTo>
                    <a:pt x="53" y="109"/>
                  </a:lnTo>
                  <a:lnTo>
                    <a:pt x="58" y="115"/>
                  </a:lnTo>
                  <a:lnTo>
                    <a:pt x="65" y="119"/>
                  </a:lnTo>
                  <a:lnTo>
                    <a:pt x="73" y="123"/>
                  </a:lnTo>
                  <a:lnTo>
                    <a:pt x="82" y="126"/>
                  </a:lnTo>
                  <a:lnTo>
                    <a:pt x="96" y="129"/>
                  </a:lnTo>
                  <a:lnTo>
                    <a:pt x="112" y="133"/>
                  </a:lnTo>
                  <a:lnTo>
                    <a:pt x="129" y="137"/>
                  </a:lnTo>
                  <a:lnTo>
                    <a:pt x="142" y="142"/>
                  </a:lnTo>
                  <a:lnTo>
                    <a:pt x="157" y="147"/>
                  </a:lnTo>
                  <a:lnTo>
                    <a:pt x="170" y="153"/>
                  </a:lnTo>
                  <a:lnTo>
                    <a:pt x="179" y="160"/>
                  </a:lnTo>
                  <a:lnTo>
                    <a:pt x="187" y="170"/>
                  </a:lnTo>
                  <a:lnTo>
                    <a:pt x="194" y="179"/>
                  </a:lnTo>
                  <a:lnTo>
                    <a:pt x="198" y="190"/>
                  </a:lnTo>
                  <a:lnTo>
                    <a:pt x="201" y="203"/>
                  </a:lnTo>
                  <a:lnTo>
                    <a:pt x="202" y="216"/>
                  </a:lnTo>
                  <a:lnTo>
                    <a:pt x="201" y="224"/>
                  </a:lnTo>
                  <a:lnTo>
                    <a:pt x="200" y="233"/>
                  </a:lnTo>
                  <a:lnTo>
                    <a:pt x="198" y="241"/>
                  </a:lnTo>
                  <a:lnTo>
                    <a:pt x="195" y="250"/>
                  </a:lnTo>
                  <a:lnTo>
                    <a:pt x="190" y="258"/>
                  </a:lnTo>
                  <a:lnTo>
                    <a:pt x="186" y="266"/>
                  </a:lnTo>
                  <a:lnTo>
                    <a:pt x="181" y="272"/>
                  </a:lnTo>
                  <a:lnTo>
                    <a:pt x="175" y="278"/>
                  </a:lnTo>
                  <a:lnTo>
                    <a:pt x="168" y="284"/>
                  </a:lnTo>
                  <a:lnTo>
                    <a:pt x="159" y="290"/>
                  </a:lnTo>
                  <a:lnTo>
                    <a:pt x="151" y="295"/>
                  </a:lnTo>
                  <a:lnTo>
                    <a:pt x="142" y="298"/>
                  </a:lnTo>
                  <a:lnTo>
                    <a:pt x="132" y="301"/>
                  </a:lnTo>
                  <a:lnTo>
                    <a:pt x="122" y="303"/>
                  </a:lnTo>
                  <a:lnTo>
                    <a:pt x="110" y="304"/>
                  </a:lnTo>
                  <a:lnTo>
                    <a:pt x="97" y="30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1" name="Freeform 40"/>
            <p:cNvSpPr>
              <a:spLocks/>
            </p:cNvSpPr>
            <p:nvPr userDrawn="1"/>
          </p:nvSpPr>
          <p:spPr bwMode="auto">
            <a:xfrm>
              <a:off x="3856" y="3805"/>
              <a:ext cx="22" cy="39"/>
            </a:xfrm>
            <a:custGeom>
              <a:avLst/>
              <a:gdLst/>
              <a:ahLst/>
              <a:cxnLst>
                <a:cxn ang="0">
                  <a:pos x="175" y="309"/>
                </a:cxn>
                <a:cxn ang="0">
                  <a:pos x="138" y="309"/>
                </a:cxn>
                <a:cxn ang="0">
                  <a:pos x="138" y="183"/>
                </a:cxn>
                <a:cxn ang="0">
                  <a:pos x="137" y="168"/>
                </a:cxn>
                <a:cxn ang="0">
                  <a:pos x="136" y="155"/>
                </a:cxn>
                <a:cxn ang="0">
                  <a:pos x="134" y="142"/>
                </a:cxn>
                <a:cxn ang="0">
                  <a:pos x="131" y="133"/>
                </a:cxn>
                <a:cxn ang="0">
                  <a:pos x="127" y="129"/>
                </a:cxn>
                <a:cxn ang="0">
                  <a:pos x="125" y="126"/>
                </a:cxn>
                <a:cxn ang="0">
                  <a:pos x="121" y="123"/>
                </a:cxn>
                <a:cxn ang="0">
                  <a:pos x="118" y="121"/>
                </a:cxn>
                <a:cxn ang="0">
                  <a:pos x="113" y="119"/>
                </a:cxn>
                <a:cxn ang="0">
                  <a:pos x="108" y="117"/>
                </a:cxn>
                <a:cxn ang="0">
                  <a:pos x="102" y="117"/>
                </a:cxn>
                <a:cxn ang="0">
                  <a:pos x="95" y="116"/>
                </a:cxn>
                <a:cxn ang="0">
                  <a:pos x="88" y="117"/>
                </a:cxn>
                <a:cxn ang="0">
                  <a:pos x="82" y="118"/>
                </a:cxn>
                <a:cxn ang="0">
                  <a:pos x="74" y="121"/>
                </a:cxn>
                <a:cxn ang="0">
                  <a:pos x="67" y="124"/>
                </a:cxn>
                <a:cxn ang="0">
                  <a:pos x="59" y="128"/>
                </a:cxn>
                <a:cxn ang="0">
                  <a:pos x="51" y="133"/>
                </a:cxn>
                <a:cxn ang="0">
                  <a:pos x="45" y="138"/>
                </a:cxn>
                <a:cxn ang="0">
                  <a:pos x="38" y="143"/>
                </a:cxn>
                <a:cxn ang="0">
                  <a:pos x="38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2"/>
                </a:cxn>
                <a:cxn ang="0">
                  <a:pos x="46" y="105"/>
                </a:cxn>
                <a:cxn ang="0">
                  <a:pos x="54" y="99"/>
                </a:cxn>
                <a:cxn ang="0">
                  <a:pos x="63" y="94"/>
                </a:cxn>
                <a:cxn ang="0">
                  <a:pos x="70" y="89"/>
                </a:cxn>
                <a:cxn ang="0">
                  <a:pos x="78" y="85"/>
                </a:cxn>
                <a:cxn ang="0">
                  <a:pos x="88" y="83"/>
                </a:cxn>
                <a:cxn ang="0">
                  <a:pos x="96" y="82"/>
                </a:cxn>
                <a:cxn ang="0">
                  <a:pos x="106" y="81"/>
                </a:cxn>
                <a:cxn ang="0">
                  <a:pos x="113" y="81"/>
                </a:cxn>
                <a:cxn ang="0">
                  <a:pos x="120" y="82"/>
                </a:cxn>
                <a:cxn ang="0">
                  <a:pos x="127" y="84"/>
                </a:cxn>
                <a:cxn ang="0">
                  <a:pos x="135" y="86"/>
                </a:cxn>
                <a:cxn ang="0">
                  <a:pos x="141" y="89"/>
                </a:cxn>
                <a:cxn ang="0">
                  <a:pos x="146" y="94"/>
                </a:cxn>
                <a:cxn ang="0">
                  <a:pos x="151" y="98"/>
                </a:cxn>
                <a:cxn ang="0">
                  <a:pos x="157" y="103"/>
                </a:cxn>
                <a:cxn ang="0">
                  <a:pos x="161" y="108"/>
                </a:cxn>
                <a:cxn ang="0">
                  <a:pos x="165" y="114"/>
                </a:cxn>
                <a:cxn ang="0">
                  <a:pos x="168" y="122"/>
                </a:cxn>
                <a:cxn ang="0">
                  <a:pos x="170" y="129"/>
                </a:cxn>
                <a:cxn ang="0">
                  <a:pos x="172" y="137"/>
                </a:cxn>
                <a:cxn ang="0">
                  <a:pos x="174" y="146"/>
                </a:cxn>
                <a:cxn ang="0">
                  <a:pos x="174" y="156"/>
                </a:cxn>
                <a:cxn ang="0">
                  <a:pos x="175" y="165"/>
                </a:cxn>
                <a:cxn ang="0">
                  <a:pos x="175" y="309"/>
                </a:cxn>
              </a:cxnLst>
              <a:rect l="0" t="0" r="r" b="b"/>
              <a:pathLst>
                <a:path w="175" h="309">
                  <a:moveTo>
                    <a:pt x="175" y="309"/>
                  </a:moveTo>
                  <a:lnTo>
                    <a:pt x="138" y="309"/>
                  </a:lnTo>
                  <a:lnTo>
                    <a:pt x="138" y="183"/>
                  </a:lnTo>
                  <a:lnTo>
                    <a:pt x="137" y="168"/>
                  </a:lnTo>
                  <a:lnTo>
                    <a:pt x="136" y="155"/>
                  </a:lnTo>
                  <a:lnTo>
                    <a:pt x="134" y="142"/>
                  </a:lnTo>
                  <a:lnTo>
                    <a:pt x="131" y="133"/>
                  </a:lnTo>
                  <a:lnTo>
                    <a:pt x="127" y="129"/>
                  </a:lnTo>
                  <a:lnTo>
                    <a:pt x="125" y="126"/>
                  </a:lnTo>
                  <a:lnTo>
                    <a:pt x="121" y="123"/>
                  </a:lnTo>
                  <a:lnTo>
                    <a:pt x="118" y="121"/>
                  </a:lnTo>
                  <a:lnTo>
                    <a:pt x="113" y="119"/>
                  </a:lnTo>
                  <a:lnTo>
                    <a:pt x="108" y="117"/>
                  </a:lnTo>
                  <a:lnTo>
                    <a:pt x="102" y="117"/>
                  </a:lnTo>
                  <a:lnTo>
                    <a:pt x="95" y="116"/>
                  </a:lnTo>
                  <a:lnTo>
                    <a:pt x="88" y="117"/>
                  </a:lnTo>
                  <a:lnTo>
                    <a:pt x="82" y="118"/>
                  </a:lnTo>
                  <a:lnTo>
                    <a:pt x="74" y="121"/>
                  </a:lnTo>
                  <a:lnTo>
                    <a:pt x="67" y="124"/>
                  </a:lnTo>
                  <a:lnTo>
                    <a:pt x="59" y="128"/>
                  </a:lnTo>
                  <a:lnTo>
                    <a:pt x="51" y="133"/>
                  </a:lnTo>
                  <a:lnTo>
                    <a:pt x="45" y="138"/>
                  </a:lnTo>
                  <a:lnTo>
                    <a:pt x="38" y="143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2"/>
                  </a:lnTo>
                  <a:lnTo>
                    <a:pt x="46" y="105"/>
                  </a:lnTo>
                  <a:lnTo>
                    <a:pt x="54" y="99"/>
                  </a:lnTo>
                  <a:lnTo>
                    <a:pt x="63" y="94"/>
                  </a:lnTo>
                  <a:lnTo>
                    <a:pt x="70" y="89"/>
                  </a:lnTo>
                  <a:lnTo>
                    <a:pt x="78" y="85"/>
                  </a:lnTo>
                  <a:lnTo>
                    <a:pt x="88" y="83"/>
                  </a:lnTo>
                  <a:lnTo>
                    <a:pt x="96" y="82"/>
                  </a:lnTo>
                  <a:lnTo>
                    <a:pt x="106" y="81"/>
                  </a:lnTo>
                  <a:lnTo>
                    <a:pt x="113" y="81"/>
                  </a:lnTo>
                  <a:lnTo>
                    <a:pt x="120" y="82"/>
                  </a:lnTo>
                  <a:lnTo>
                    <a:pt x="127" y="84"/>
                  </a:lnTo>
                  <a:lnTo>
                    <a:pt x="135" y="86"/>
                  </a:lnTo>
                  <a:lnTo>
                    <a:pt x="141" y="89"/>
                  </a:lnTo>
                  <a:lnTo>
                    <a:pt x="146" y="94"/>
                  </a:lnTo>
                  <a:lnTo>
                    <a:pt x="151" y="98"/>
                  </a:lnTo>
                  <a:lnTo>
                    <a:pt x="157" y="103"/>
                  </a:lnTo>
                  <a:lnTo>
                    <a:pt x="161" y="108"/>
                  </a:lnTo>
                  <a:lnTo>
                    <a:pt x="165" y="114"/>
                  </a:lnTo>
                  <a:lnTo>
                    <a:pt x="168" y="122"/>
                  </a:lnTo>
                  <a:lnTo>
                    <a:pt x="170" y="129"/>
                  </a:lnTo>
                  <a:lnTo>
                    <a:pt x="172" y="137"/>
                  </a:lnTo>
                  <a:lnTo>
                    <a:pt x="174" y="146"/>
                  </a:lnTo>
                  <a:lnTo>
                    <a:pt x="174" y="156"/>
                  </a:lnTo>
                  <a:lnTo>
                    <a:pt x="175" y="165"/>
                  </a:lnTo>
                  <a:lnTo>
                    <a:pt x="175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2" name="Freeform 41"/>
            <p:cNvSpPr>
              <a:spLocks noEditPoints="1"/>
            </p:cNvSpPr>
            <p:nvPr userDrawn="1"/>
          </p:nvSpPr>
          <p:spPr bwMode="auto">
            <a:xfrm>
              <a:off x="3885" y="3816"/>
              <a:ext cx="22" cy="29"/>
            </a:xfrm>
            <a:custGeom>
              <a:avLst/>
              <a:gdLst/>
              <a:ahLst/>
              <a:cxnLst>
                <a:cxn ang="0">
                  <a:pos x="140" y="111"/>
                </a:cxn>
                <a:cxn ang="0">
                  <a:pos x="124" y="112"/>
                </a:cxn>
                <a:cxn ang="0">
                  <a:pos x="105" y="114"/>
                </a:cxn>
                <a:cxn ang="0">
                  <a:pos x="87" y="116"/>
                </a:cxn>
                <a:cxn ang="0">
                  <a:pos x="73" y="119"/>
                </a:cxn>
                <a:cxn ang="0">
                  <a:pos x="59" y="126"/>
                </a:cxn>
                <a:cxn ang="0">
                  <a:pos x="48" y="134"/>
                </a:cxn>
                <a:cxn ang="0">
                  <a:pos x="40" y="145"/>
                </a:cxn>
                <a:cxn ang="0">
                  <a:pos x="38" y="160"/>
                </a:cxn>
                <a:cxn ang="0">
                  <a:pos x="40" y="177"/>
                </a:cxn>
                <a:cxn ang="0">
                  <a:pos x="49" y="189"/>
                </a:cxn>
                <a:cxn ang="0">
                  <a:pos x="62" y="196"/>
                </a:cxn>
                <a:cxn ang="0">
                  <a:pos x="80" y="198"/>
                </a:cxn>
                <a:cxn ang="0">
                  <a:pos x="97" y="197"/>
                </a:cxn>
                <a:cxn ang="0">
                  <a:pos x="112" y="191"/>
                </a:cxn>
                <a:cxn ang="0">
                  <a:pos x="140" y="172"/>
                </a:cxn>
                <a:cxn ang="0">
                  <a:pos x="134" y="207"/>
                </a:cxn>
                <a:cxn ang="0">
                  <a:pos x="120" y="218"/>
                </a:cxn>
                <a:cxn ang="0">
                  <a:pos x="102" y="227"/>
                </a:cxn>
                <a:cxn ang="0">
                  <a:pos x="82" y="232"/>
                </a:cxn>
                <a:cxn ang="0">
                  <a:pos x="60" y="232"/>
                </a:cxn>
                <a:cxn ang="0">
                  <a:pos x="47" y="230"/>
                </a:cxn>
                <a:cxn ang="0">
                  <a:pos x="35" y="225"/>
                </a:cxn>
                <a:cxn ang="0">
                  <a:pos x="24" y="218"/>
                </a:cxn>
                <a:cxn ang="0">
                  <a:pos x="14" y="208"/>
                </a:cxn>
                <a:cxn ang="0">
                  <a:pos x="8" y="197"/>
                </a:cxn>
                <a:cxn ang="0">
                  <a:pos x="2" y="184"/>
                </a:cxn>
                <a:cxn ang="0">
                  <a:pos x="0" y="170"/>
                </a:cxn>
                <a:cxn ang="0">
                  <a:pos x="0" y="151"/>
                </a:cxn>
                <a:cxn ang="0">
                  <a:pos x="5" y="132"/>
                </a:cxn>
                <a:cxn ang="0">
                  <a:pos x="14" y="116"/>
                </a:cxn>
                <a:cxn ang="0">
                  <a:pos x="30" y="103"/>
                </a:cxn>
                <a:cxn ang="0">
                  <a:pos x="50" y="93"/>
                </a:cxn>
                <a:cxn ang="0">
                  <a:pos x="72" y="88"/>
                </a:cxn>
                <a:cxn ang="0">
                  <a:pos x="98" y="84"/>
                </a:cxn>
                <a:cxn ang="0">
                  <a:pos x="125" y="82"/>
                </a:cxn>
                <a:cxn ang="0">
                  <a:pos x="140" y="74"/>
                </a:cxn>
                <a:cxn ang="0">
                  <a:pos x="139" y="62"/>
                </a:cxn>
                <a:cxn ang="0">
                  <a:pos x="135" y="53"/>
                </a:cxn>
                <a:cxn ang="0">
                  <a:pos x="130" y="46"/>
                </a:cxn>
                <a:cxn ang="0">
                  <a:pos x="124" y="41"/>
                </a:cxn>
                <a:cxn ang="0">
                  <a:pos x="107" y="34"/>
                </a:cxn>
                <a:cxn ang="0">
                  <a:pos x="85" y="33"/>
                </a:cxn>
                <a:cxn ang="0">
                  <a:pos x="55" y="36"/>
                </a:cxn>
                <a:cxn ang="0">
                  <a:pos x="37" y="42"/>
                </a:cxn>
                <a:cxn ang="0">
                  <a:pos x="20" y="48"/>
                </a:cxn>
                <a:cxn ang="0">
                  <a:pos x="18" y="11"/>
                </a:cxn>
                <a:cxn ang="0">
                  <a:pos x="48" y="3"/>
                </a:cxn>
                <a:cxn ang="0">
                  <a:pos x="67" y="1"/>
                </a:cxn>
                <a:cxn ang="0">
                  <a:pos x="85" y="0"/>
                </a:cxn>
                <a:cxn ang="0">
                  <a:pos x="107" y="1"/>
                </a:cxn>
                <a:cxn ang="0">
                  <a:pos x="124" y="3"/>
                </a:cxn>
                <a:cxn ang="0">
                  <a:pos x="140" y="8"/>
                </a:cxn>
                <a:cxn ang="0">
                  <a:pos x="153" y="17"/>
                </a:cxn>
                <a:cxn ang="0">
                  <a:pos x="164" y="27"/>
                </a:cxn>
                <a:cxn ang="0">
                  <a:pos x="171" y="40"/>
                </a:cxn>
                <a:cxn ang="0">
                  <a:pos x="175" y="56"/>
                </a:cxn>
                <a:cxn ang="0">
                  <a:pos x="177" y="75"/>
                </a:cxn>
                <a:cxn ang="0">
                  <a:pos x="140" y="227"/>
                </a:cxn>
              </a:cxnLst>
              <a:rect l="0" t="0" r="r" b="b"/>
              <a:pathLst>
                <a:path w="177" h="233">
                  <a:moveTo>
                    <a:pt x="140" y="172"/>
                  </a:moveTo>
                  <a:lnTo>
                    <a:pt x="140" y="111"/>
                  </a:lnTo>
                  <a:lnTo>
                    <a:pt x="132" y="111"/>
                  </a:lnTo>
                  <a:lnTo>
                    <a:pt x="124" y="112"/>
                  </a:lnTo>
                  <a:lnTo>
                    <a:pt x="116" y="113"/>
                  </a:lnTo>
                  <a:lnTo>
                    <a:pt x="105" y="114"/>
                  </a:lnTo>
                  <a:lnTo>
                    <a:pt x="96" y="115"/>
                  </a:lnTo>
                  <a:lnTo>
                    <a:pt x="87" y="116"/>
                  </a:lnTo>
                  <a:lnTo>
                    <a:pt x="79" y="118"/>
                  </a:lnTo>
                  <a:lnTo>
                    <a:pt x="73" y="119"/>
                  </a:lnTo>
                  <a:lnTo>
                    <a:pt x="66" y="122"/>
                  </a:lnTo>
                  <a:lnTo>
                    <a:pt x="59" y="126"/>
                  </a:lnTo>
                  <a:lnTo>
                    <a:pt x="53" y="130"/>
                  </a:lnTo>
                  <a:lnTo>
                    <a:pt x="48" y="134"/>
                  </a:lnTo>
                  <a:lnTo>
                    <a:pt x="44" y="139"/>
                  </a:lnTo>
                  <a:lnTo>
                    <a:pt x="40" y="145"/>
                  </a:lnTo>
                  <a:lnTo>
                    <a:pt x="38" y="152"/>
                  </a:lnTo>
                  <a:lnTo>
                    <a:pt x="38" y="160"/>
                  </a:lnTo>
                  <a:lnTo>
                    <a:pt x="38" y="169"/>
                  </a:lnTo>
                  <a:lnTo>
                    <a:pt x="40" y="177"/>
                  </a:lnTo>
                  <a:lnTo>
                    <a:pt x="45" y="184"/>
                  </a:lnTo>
                  <a:lnTo>
                    <a:pt x="49" y="189"/>
                  </a:lnTo>
                  <a:lnTo>
                    <a:pt x="55" y="193"/>
                  </a:lnTo>
                  <a:lnTo>
                    <a:pt x="62" y="196"/>
                  </a:lnTo>
                  <a:lnTo>
                    <a:pt x="71" y="198"/>
                  </a:lnTo>
                  <a:lnTo>
                    <a:pt x="80" y="198"/>
                  </a:lnTo>
                  <a:lnTo>
                    <a:pt x="89" y="198"/>
                  </a:lnTo>
                  <a:lnTo>
                    <a:pt x="97" y="197"/>
                  </a:lnTo>
                  <a:lnTo>
                    <a:pt x="105" y="194"/>
                  </a:lnTo>
                  <a:lnTo>
                    <a:pt x="112" y="191"/>
                  </a:lnTo>
                  <a:lnTo>
                    <a:pt x="126" y="182"/>
                  </a:lnTo>
                  <a:lnTo>
                    <a:pt x="140" y="172"/>
                  </a:lnTo>
                  <a:close/>
                  <a:moveTo>
                    <a:pt x="140" y="203"/>
                  </a:moveTo>
                  <a:lnTo>
                    <a:pt x="134" y="207"/>
                  </a:lnTo>
                  <a:lnTo>
                    <a:pt x="127" y="213"/>
                  </a:lnTo>
                  <a:lnTo>
                    <a:pt x="120" y="218"/>
                  </a:lnTo>
                  <a:lnTo>
                    <a:pt x="112" y="222"/>
                  </a:lnTo>
                  <a:lnTo>
                    <a:pt x="102" y="227"/>
                  </a:lnTo>
                  <a:lnTo>
                    <a:pt x="93" y="230"/>
                  </a:lnTo>
                  <a:lnTo>
                    <a:pt x="82" y="232"/>
                  </a:lnTo>
                  <a:lnTo>
                    <a:pt x="67" y="233"/>
                  </a:lnTo>
                  <a:lnTo>
                    <a:pt x="60" y="232"/>
                  </a:lnTo>
                  <a:lnTo>
                    <a:pt x="54" y="231"/>
                  </a:lnTo>
                  <a:lnTo>
                    <a:pt x="47" y="230"/>
                  </a:lnTo>
                  <a:lnTo>
                    <a:pt x="40" y="228"/>
                  </a:lnTo>
                  <a:lnTo>
                    <a:pt x="35" y="225"/>
                  </a:lnTo>
                  <a:lnTo>
                    <a:pt x="29" y="222"/>
                  </a:lnTo>
                  <a:lnTo>
                    <a:pt x="24" y="218"/>
                  </a:lnTo>
                  <a:lnTo>
                    <a:pt x="20" y="214"/>
                  </a:lnTo>
                  <a:lnTo>
                    <a:pt x="14" y="208"/>
                  </a:lnTo>
                  <a:lnTo>
                    <a:pt x="11" y="203"/>
                  </a:lnTo>
                  <a:lnTo>
                    <a:pt x="8" y="197"/>
                  </a:lnTo>
                  <a:lnTo>
                    <a:pt x="5" y="191"/>
                  </a:lnTo>
                  <a:lnTo>
                    <a:pt x="2" y="184"/>
                  </a:lnTo>
                  <a:lnTo>
                    <a:pt x="1" y="177"/>
                  </a:lnTo>
                  <a:lnTo>
                    <a:pt x="0" y="170"/>
                  </a:lnTo>
                  <a:lnTo>
                    <a:pt x="0" y="163"/>
                  </a:lnTo>
                  <a:lnTo>
                    <a:pt x="0" y="151"/>
                  </a:lnTo>
                  <a:lnTo>
                    <a:pt x="2" y="141"/>
                  </a:lnTo>
                  <a:lnTo>
                    <a:pt x="5" y="132"/>
                  </a:lnTo>
                  <a:lnTo>
                    <a:pt x="9" y="123"/>
                  </a:lnTo>
                  <a:lnTo>
                    <a:pt x="14" y="116"/>
                  </a:lnTo>
                  <a:lnTo>
                    <a:pt x="22" y="109"/>
                  </a:lnTo>
                  <a:lnTo>
                    <a:pt x="30" y="103"/>
                  </a:lnTo>
                  <a:lnTo>
                    <a:pt x="40" y="98"/>
                  </a:lnTo>
                  <a:lnTo>
                    <a:pt x="50" y="93"/>
                  </a:lnTo>
                  <a:lnTo>
                    <a:pt x="60" y="90"/>
                  </a:lnTo>
                  <a:lnTo>
                    <a:pt x="72" y="88"/>
                  </a:lnTo>
                  <a:lnTo>
                    <a:pt x="84" y="86"/>
                  </a:lnTo>
                  <a:lnTo>
                    <a:pt x="98" y="84"/>
                  </a:lnTo>
                  <a:lnTo>
                    <a:pt x="110" y="83"/>
                  </a:lnTo>
                  <a:lnTo>
                    <a:pt x="125" y="82"/>
                  </a:lnTo>
                  <a:lnTo>
                    <a:pt x="140" y="81"/>
                  </a:lnTo>
                  <a:lnTo>
                    <a:pt x="140" y="74"/>
                  </a:lnTo>
                  <a:lnTo>
                    <a:pt x="140" y="68"/>
                  </a:lnTo>
                  <a:lnTo>
                    <a:pt x="139" y="62"/>
                  </a:lnTo>
                  <a:lnTo>
                    <a:pt x="137" y="57"/>
                  </a:lnTo>
                  <a:lnTo>
                    <a:pt x="135" y="53"/>
                  </a:lnTo>
                  <a:lnTo>
                    <a:pt x="133" y="49"/>
                  </a:lnTo>
                  <a:lnTo>
                    <a:pt x="130" y="46"/>
                  </a:lnTo>
                  <a:lnTo>
                    <a:pt x="128" y="43"/>
                  </a:lnTo>
                  <a:lnTo>
                    <a:pt x="124" y="41"/>
                  </a:lnTo>
                  <a:lnTo>
                    <a:pt x="117" y="36"/>
                  </a:lnTo>
                  <a:lnTo>
                    <a:pt x="107" y="34"/>
                  </a:lnTo>
                  <a:lnTo>
                    <a:pt x="96" y="33"/>
                  </a:lnTo>
                  <a:lnTo>
                    <a:pt x="85" y="33"/>
                  </a:lnTo>
                  <a:lnTo>
                    <a:pt x="71" y="34"/>
                  </a:lnTo>
                  <a:lnTo>
                    <a:pt x="55" y="36"/>
                  </a:lnTo>
                  <a:lnTo>
                    <a:pt x="46" y="39"/>
                  </a:lnTo>
                  <a:lnTo>
                    <a:pt x="37" y="42"/>
                  </a:lnTo>
                  <a:lnTo>
                    <a:pt x="28" y="45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11"/>
                  </a:lnTo>
                  <a:lnTo>
                    <a:pt x="30" y="7"/>
                  </a:lnTo>
                  <a:lnTo>
                    <a:pt x="48" y="3"/>
                  </a:lnTo>
                  <a:lnTo>
                    <a:pt x="57" y="2"/>
                  </a:lnTo>
                  <a:lnTo>
                    <a:pt x="67" y="1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6" y="2"/>
                  </a:lnTo>
                  <a:lnTo>
                    <a:pt x="124" y="3"/>
                  </a:lnTo>
                  <a:lnTo>
                    <a:pt x="132" y="5"/>
                  </a:lnTo>
                  <a:lnTo>
                    <a:pt x="140" y="8"/>
                  </a:lnTo>
                  <a:lnTo>
                    <a:pt x="146" y="13"/>
                  </a:lnTo>
                  <a:lnTo>
                    <a:pt x="153" y="17"/>
                  </a:lnTo>
                  <a:lnTo>
                    <a:pt x="158" y="21"/>
                  </a:lnTo>
                  <a:lnTo>
                    <a:pt x="164" y="27"/>
                  </a:lnTo>
                  <a:lnTo>
                    <a:pt x="168" y="33"/>
                  </a:lnTo>
                  <a:lnTo>
                    <a:pt x="171" y="40"/>
                  </a:lnTo>
                  <a:lnTo>
                    <a:pt x="173" y="48"/>
                  </a:lnTo>
                  <a:lnTo>
                    <a:pt x="175" y="56"/>
                  </a:lnTo>
                  <a:lnTo>
                    <a:pt x="176" y="65"/>
                  </a:lnTo>
                  <a:lnTo>
                    <a:pt x="177" y="75"/>
                  </a:lnTo>
                  <a:lnTo>
                    <a:pt x="177" y="227"/>
                  </a:lnTo>
                  <a:lnTo>
                    <a:pt x="140" y="227"/>
                  </a:lnTo>
                  <a:lnTo>
                    <a:pt x="140" y="20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3" name="Freeform 42"/>
            <p:cNvSpPr>
              <a:spLocks/>
            </p:cNvSpPr>
            <p:nvPr userDrawn="1"/>
          </p:nvSpPr>
          <p:spPr bwMode="auto">
            <a:xfrm>
              <a:off x="3916" y="3816"/>
              <a:ext cx="22" cy="28"/>
            </a:xfrm>
            <a:custGeom>
              <a:avLst/>
              <a:gdLst/>
              <a:ahLst/>
              <a:cxnLst>
                <a:cxn ang="0">
                  <a:pos x="174" y="228"/>
                </a:cxn>
                <a:cxn ang="0">
                  <a:pos x="137" y="228"/>
                </a:cxn>
                <a:cxn ang="0">
                  <a:pos x="137" y="102"/>
                </a:cxn>
                <a:cxn ang="0">
                  <a:pos x="137" y="87"/>
                </a:cxn>
                <a:cxn ang="0">
                  <a:pos x="136" y="74"/>
                </a:cxn>
                <a:cxn ang="0">
                  <a:pos x="134" y="61"/>
                </a:cxn>
                <a:cxn ang="0">
                  <a:pos x="130" y="52"/>
                </a:cxn>
                <a:cxn ang="0">
                  <a:pos x="127" y="48"/>
                </a:cxn>
                <a:cxn ang="0">
                  <a:pos x="124" y="45"/>
                </a:cxn>
                <a:cxn ang="0">
                  <a:pos x="121" y="42"/>
                </a:cxn>
                <a:cxn ang="0">
                  <a:pos x="117" y="40"/>
                </a:cxn>
                <a:cxn ang="0">
                  <a:pos x="113" y="38"/>
                </a:cxn>
                <a:cxn ang="0">
                  <a:pos x="108" y="36"/>
                </a:cxn>
                <a:cxn ang="0">
                  <a:pos x="101" y="36"/>
                </a:cxn>
                <a:cxn ang="0">
                  <a:pos x="95" y="35"/>
                </a:cxn>
                <a:cxn ang="0">
                  <a:pos x="88" y="36"/>
                </a:cxn>
                <a:cxn ang="0">
                  <a:pos x="80" y="37"/>
                </a:cxn>
                <a:cxn ang="0">
                  <a:pos x="73" y="40"/>
                </a:cxn>
                <a:cxn ang="0">
                  <a:pos x="66" y="43"/>
                </a:cxn>
                <a:cxn ang="0">
                  <a:pos x="58" y="47"/>
                </a:cxn>
                <a:cxn ang="0">
                  <a:pos x="51" y="52"/>
                </a:cxn>
                <a:cxn ang="0">
                  <a:pos x="44" y="57"/>
                </a:cxn>
                <a:cxn ang="0">
                  <a:pos x="37" y="62"/>
                </a:cxn>
                <a:cxn ang="0">
                  <a:pos x="37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7" y="6"/>
                </a:cxn>
                <a:cxn ang="0">
                  <a:pos x="37" y="31"/>
                </a:cxn>
                <a:cxn ang="0">
                  <a:pos x="45" y="24"/>
                </a:cxn>
                <a:cxn ang="0">
                  <a:pos x="53" y="18"/>
                </a:cxn>
                <a:cxn ang="0">
                  <a:pos x="62" y="13"/>
                </a:cxn>
                <a:cxn ang="0">
                  <a:pos x="70" y="8"/>
                </a:cxn>
                <a:cxn ang="0">
                  <a:pos x="78" y="4"/>
                </a:cxn>
                <a:cxn ang="0">
                  <a:pos x="87" y="2"/>
                </a:cxn>
                <a:cxn ang="0">
                  <a:pos x="96" y="1"/>
                </a:cxn>
                <a:cxn ang="0">
                  <a:pos x="104" y="0"/>
                </a:cxn>
                <a:cxn ang="0">
                  <a:pos x="113" y="0"/>
                </a:cxn>
                <a:cxn ang="0">
                  <a:pos x="120" y="1"/>
                </a:cxn>
                <a:cxn ang="0">
                  <a:pos x="127" y="3"/>
                </a:cxn>
                <a:cxn ang="0">
                  <a:pos x="134" y="5"/>
                </a:cxn>
                <a:cxn ang="0">
                  <a:pos x="140" y="8"/>
                </a:cxn>
                <a:cxn ang="0">
                  <a:pos x="146" y="13"/>
                </a:cxn>
                <a:cxn ang="0">
                  <a:pos x="151" y="17"/>
                </a:cxn>
                <a:cxn ang="0">
                  <a:pos x="157" y="22"/>
                </a:cxn>
                <a:cxn ang="0">
                  <a:pos x="161" y="27"/>
                </a:cxn>
                <a:cxn ang="0">
                  <a:pos x="164" y="33"/>
                </a:cxn>
                <a:cxn ang="0">
                  <a:pos x="167" y="41"/>
                </a:cxn>
                <a:cxn ang="0">
                  <a:pos x="170" y="48"/>
                </a:cxn>
                <a:cxn ang="0">
                  <a:pos x="172" y="56"/>
                </a:cxn>
                <a:cxn ang="0">
                  <a:pos x="173" y="65"/>
                </a:cxn>
                <a:cxn ang="0">
                  <a:pos x="174" y="75"/>
                </a:cxn>
                <a:cxn ang="0">
                  <a:pos x="174" y="84"/>
                </a:cxn>
                <a:cxn ang="0">
                  <a:pos x="174" y="228"/>
                </a:cxn>
              </a:cxnLst>
              <a:rect l="0" t="0" r="r" b="b"/>
              <a:pathLst>
                <a:path w="174" h="228">
                  <a:moveTo>
                    <a:pt x="174" y="228"/>
                  </a:moveTo>
                  <a:lnTo>
                    <a:pt x="137" y="228"/>
                  </a:lnTo>
                  <a:lnTo>
                    <a:pt x="137" y="102"/>
                  </a:lnTo>
                  <a:lnTo>
                    <a:pt x="137" y="87"/>
                  </a:lnTo>
                  <a:lnTo>
                    <a:pt x="136" y="74"/>
                  </a:lnTo>
                  <a:lnTo>
                    <a:pt x="134" y="61"/>
                  </a:lnTo>
                  <a:lnTo>
                    <a:pt x="130" y="52"/>
                  </a:lnTo>
                  <a:lnTo>
                    <a:pt x="127" y="48"/>
                  </a:lnTo>
                  <a:lnTo>
                    <a:pt x="124" y="45"/>
                  </a:lnTo>
                  <a:lnTo>
                    <a:pt x="121" y="42"/>
                  </a:lnTo>
                  <a:lnTo>
                    <a:pt x="117" y="40"/>
                  </a:lnTo>
                  <a:lnTo>
                    <a:pt x="113" y="38"/>
                  </a:lnTo>
                  <a:lnTo>
                    <a:pt x="108" y="36"/>
                  </a:lnTo>
                  <a:lnTo>
                    <a:pt x="101" y="36"/>
                  </a:lnTo>
                  <a:lnTo>
                    <a:pt x="95" y="35"/>
                  </a:lnTo>
                  <a:lnTo>
                    <a:pt x="88" y="36"/>
                  </a:lnTo>
                  <a:lnTo>
                    <a:pt x="80" y="37"/>
                  </a:lnTo>
                  <a:lnTo>
                    <a:pt x="73" y="40"/>
                  </a:lnTo>
                  <a:lnTo>
                    <a:pt x="66" y="43"/>
                  </a:lnTo>
                  <a:lnTo>
                    <a:pt x="58" y="47"/>
                  </a:lnTo>
                  <a:lnTo>
                    <a:pt x="51" y="52"/>
                  </a:lnTo>
                  <a:lnTo>
                    <a:pt x="44" y="57"/>
                  </a:lnTo>
                  <a:lnTo>
                    <a:pt x="37" y="62"/>
                  </a:lnTo>
                  <a:lnTo>
                    <a:pt x="37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7" y="6"/>
                  </a:lnTo>
                  <a:lnTo>
                    <a:pt x="37" y="31"/>
                  </a:lnTo>
                  <a:lnTo>
                    <a:pt x="45" y="24"/>
                  </a:lnTo>
                  <a:lnTo>
                    <a:pt x="53" y="18"/>
                  </a:lnTo>
                  <a:lnTo>
                    <a:pt x="62" y="13"/>
                  </a:lnTo>
                  <a:lnTo>
                    <a:pt x="70" y="8"/>
                  </a:lnTo>
                  <a:lnTo>
                    <a:pt x="78" y="4"/>
                  </a:lnTo>
                  <a:lnTo>
                    <a:pt x="87" y="2"/>
                  </a:lnTo>
                  <a:lnTo>
                    <a:pt x="96" y="1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20" y="1"/>
                  </a:lnTo>
                  <a:lnTo>
                    <a:pt x="127" y="3"/>
                  </a:lnTo>
                  <a:lnTo>
                    <a:pt x="134" y="5"/>
                  </a:lnTo>
                  <a:lnTo>
                    <a:pt x="140" y="8"/>
                  </a:lnTo>
                  <a:lnTo>
                    <a:pt x="146" y="13"/>
                  </a:lnTo>
                  <a:lnTo>
                    <a:pt x="151" y="17"/>
                  </a:lnTo>
                  <a:lnTo>
                    <a:pt x="157" y="22"/>
                  </a:lnTo>
                  <a:lnTo>
                    <a:pt x="161" y="27"/>
                  </a:lnTo>
                  <a:lnTo>
                    <a:pt x="164" y="33"/>
                  </a:lnTo>
                  <a:lnTo>
                    <a:pt x="167" y="41"/>
                  </a:lnTo>
                  <a:lnTo>
                    <a:pt x="170" y="48"/>
                  </a:lnTo>
                  <a:lnTo>
                    <a:pt x="172" y="56"/>
                  </a:lnTo>
                  <a:lnTo>
                    <a:pt x="173" y="65"/>
                  </a:lnTo>
                  <a:lnTo>
                    <a:pt x="174" y="75"/>
                  </a:lnTo>
                  <a:lnTo>
                    <a:pt x="174" y="84"/>
                  </a:lnTo>
                  <a:lnTo>
                    <a:pt x="174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4" name="Freeform 43"/>
            <p:cNvSpPr>
              <a:spLocks noEditPoints="1"/>
            </p:cNvSpPr>
            <p:nvPr userDrawn="1"/>
          </p:nvSpPr>
          <p:spPr bwMode="auto">
            <a:xfrm>
              <a:off x="3945" y="3816"/>
              <a:ext cx="23" cy="38"/>
            </a:xfrm>
            <a:custGeom>
              <a:avLst/>
              <a:gdLst/>
              <a:ahLst/>
              <a:cxnLst>
                <a:cxn ang="0">
                  <a:pos x="135" y="41"/>
                </a:cxn>
                <a:cxn ang="0">
                  <a:pos x="99" y="33"/>
                </a:cxn>
                <a:cxn ang="0">
                  <a:pos x="79" y="36"/>
                </a:cxn>
                <a:cxn ang="0">
                  <a:pos x="63" y="46"/>
                </a:cxn>
                <a:cxn ang="0">
                  <a:pos x="51" y="60"/>
                </a:cxn>
                <a:cxn ang="0">
                  <a:pos x="42" y="80"/>
                </a:cxn>
                <a:cxn ang="0">
                  <a:pos x="38" y="105"/>
                </a:cxn>
                <a:cxn ang="0">
                  <a:pos x="41" y="146"/>
                </a:cxn>
                <a:cxn ang="0">
                  <a:pos x="48" y="165"/>
                </a:cxn>
                <a:cxn ang="0">
                  <a:pos x="57" y="178"/>
                </a:cxn>
                <a:cxn ang="0">
                  <a:pos x="72" y="187"/>
                </a:cxn>
                <a:cxn ang="0">
                  <a:pos x="90" y="190"/>
                </a:cxn>
                <a:cxn ang="0">
                  <a:pos x="113" y="187"/>
                </a:cxn>
                <a:cxn ang="0">
                  <a:pos x="135" y="177"/>
                </a:cxn>
                <a:cxn ang="0">
                  <a:pos x="23" y="263"/>
                </a:cxn>
                <a:cxn ang="0">
                  <a:pos x="41" y="270"/>
                </a:cxn>
                <a:cxn ang="0">
                  <a:pos x="70" y="277"/>
                </a:cxn>
                <a:cxn ang="0">
                  <a:pos x="97" y="278"/>
                </a:cxn>
                <a:cxn ang="0">
                  <a:pos x="119" y="274"/>
                </a:cxn>
                <a:cxn ang="0">
                  <a:pos x="133" y="265"/>
                </a:cxn>
                <a:cxn ang="0">
                  <a:pos x="143" y="252"/>
                </a:cxn>
                <a:cxn ang="0">
                  <a:pos x="148" y="231"/>
                </a:cxn>
                <a:cxn ang="0">
                  <a:pos x="140" y="204"/>
                </a:cxn>
                <a:cxn ang="0">
                  <a:pos x="119" y="218"/>
                </a:cxn>
                <a:cxn ang="0">
                  <a:pos x="92" y="224"/>
                </a:cxn>
                <a:cxn ang="0">
                  <a:pos x="64" y="222"/>
                </a:cxn>
                <a:cxn ang="0">
                  <a:pos x="40" y="212"/>
                </a:cxn>
                <a:cxn ang="0">
                  <a:pos x="22" y="196"/>
                </a:cxn>
                <a:cxn ang="0">
                  <a:pos x="8" y="171"/>
                </a:cxn>
                <a:cxn ang="0">
                  <a:pos x="1" y="140"/>
                </a:cxn>
                <a:cxn ang="0">
                  <a:pos x="0" y="102"/>
                </a:cxn>
                <a:cxn ang="0">
                  <a:pos x="7" y="66"/>
                </a:cxn>
                <a:cxn ang="0">
                  <a:pos x="22" y="37"/>
                </a:cxn>
                <a:cxn ang="0">
                  <a:pos x="41" y="18"/>
                </a:cxn>
                <a:cxn ang="0">
                  <a:pos x="66" y="4"/>
                </a:cxn>
                <a:cxn ang="0">
                  <a:pos x="93" y="0"/>
                </a:cxn>
                <a:cxn ang="0">
                  <a:pos x="116" y="2"/>
                </a:cxn>
                <a:cxn ang="0">
                  <a:pos x="149" y="16"/>
                </a:cxn>
                <a:cxn ang="0">
                  <a:pos x="186" y="202"/>
                </a:cxn>
                <a:cxn ang="0">
                  <a:pos x="182" y="240"/>
                </a:cxn>
                <a:cxn ang="0">
                  <a:pos x="172" y="270"/>
                </a:cxn>
                <a:cxn ang="0">
                  <a:pos x="155" y="291"/>
                </a:cxn>
                <a:cxn ang="0">
                  <a:pos x="130" y="305"/>
                </a:cxn>
                <a:cxn ang="0">
                  <a:pos x="98" y="311"/>
                </a:cxn>
                <a:cxn ang="0">
                  <a:pos x="70" y="311"/>
                </a:cxn>
                <a:cxn ang="0">
                  <a:pos x="43" y="308"/>
                </a:cxn>
                <a:cxn ang="0">
                  <a:pos x="20" y="302"/>
                </a:cxn>
              </a:cxnLst>
              <a:rect l="0" t="0" r="r" b="b"/>
              <a:pathLst>
                <a:path w="186" h="312">
                  <a:moveTo>
                    <a:pt x="149" y="168"/>
                  </a:moveTo>
                  <a:lnTo>
                    <a:pt x="149" y="46"/>
                  </a:lnTo>
                  <a:lnTo>
                    <a:pt x="135" y="41"/>
                  </a:lnTo>
                  <a:lnTo>
                    <a:pt x="123" y="36"/>
                  </a:lnTo>
                  <a:lnTo>
                    <a:pt x="111" y="34"/>
                  </a:lnTo>
                  <a:lnTo>
                    <a:pt x="99" y="33"/>
                  </a:lnTo>
                  <a:lnTo>
                    <a:pt x="92" y="34"/>
                  </a:lnTo>
                  <a:lnTo>
                    <a:pt x="85" y="35"/>
                  </a:lnTo>
                  <a:lnTo>
                    <a:pt x="79" y="36"/>
                  </a:lnTo>
                  <a:lnTo>
                    <a:pt x="74" y="38"/>
                  </a:lnTo>
                  <a:lnTo>
                    <a:pt x="68" y="42"/>
                  </a:lnTo>
                  <a:lnTo>
                    <a:pt x="63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1" y="60"/>
                  </a:lnTo>
                  <a:lnTo>
                    <a:pt x="47" y="66"/>
                  </a:lnTo>
                  <a:lnTo>
                    <a:pt x="44" y="73"/>
                  </a:lnTo>
                  <a:lnTo>
                    <a:pt x="42" y="80"/>
                  </a:lnTo>
                  <a:lnTo>
                    <a:pt x="40" y="87"/>
                  </a:lnTo>
                  <a:lnTo>
                    <a:pt x="39" y="95"/>
                  </a:lnTo>
                  <a:lnTo>
                    <a:pt x="38" y="105"/>
                  </a:lnTo>
                  <a:lnTo>
                    <a:pt x="38" y="114"/>
                  </a:lnTo>
                  <a:lnTo>
                    <a:pt x="38" y="132"/>
                  </a:lnTo>
                  <a:lnTo>
                    <a:pt x="41" y="146"/>
                  </a:lnTo>
                  <a:lnTo>
                    <a:pt x="42" y="153"/>
                  </a:lnTo>
                  <a:lnTo>
                    <a:pt x="44" y="160"/>
                  </a:lnTo>
                  <a:lnTo>
                    <a:pt x="48" y="165"/>
                  </a:lnTo>
                  <a:lnTo>
                    <a:pt x="51" y="170"/>
                  </a:lnTo>
                  <a:lnTo>
                    <a:pt x="54" y="175"/>
                  </a:lnTo>
                  <a:lnTo>
                    <a:pt x="57" y="178"/>
                  </a:lnTo>
                  <a:lnTo>
                    <a:pt x="62" y="182"/>
                  </a:lnTo>
                  <a:lnTo>
                    <a:pt x="66" y="185"/>
                  </a:lnTo>
                  <a:lnTo>
                    <a:pt x="72" y="187"/>
                  </a:lnTo>
                  <a:lnTo>
                    <a:pt x="78" y="189"/>
                  </a:lnTo>
                  <a:lnTo>
                    <a:pt x="84" y="190"/>
                  </a:lnTo>
                  <a:lnTo>
                    <a:pt x="90" y="190"/>
                  </a:lnTo>
                  <a:lnTo>
                    <a:pt x="98" y="189"/>
                  </a:lnTo>
                  <a:lnTo>
                    <a:pt x="105" y="188"/>
                  </a:lnTo>
                  <a:lnTo>
                    <a:pt x="113" y="187"/>
                  </a:lnTo>
                  <a:lnTo>
                    <a:pt x="121" y="183"/>
                  </a:lnTo>
                  <a:lnTo>
                    <a:pt x="128" y="180"/>
                  </a:lnTo>
                  <a:lnTo>
                    <a:pt x="135" y="177"/>
                  </a:lnTo>
                  <a:lnTo>
                    <a:pt x="143" y="172"/>
                  </a:lnTo>
                  <a:lnTo>
                    <a:pt x="149" y="168"/>
                  </a:lnTo>
                  <a:close/>
                  <a:moveTo>
                    <a:pt x="23" y="263"/>
                  </a:moveTo>
                  <a:lnTo>
                    <a:pt x="27" y="265"/>
                  </a:lnTo>
                  <a:lnTo>
                    <a:pt x="34" y="267"/>
                  </a:lnTo>
                  <a:lnTo>
                    <a:pt x="41" y="270"/>
                  </a:lnTo>
                  <a:lnTo>
                    <a:pt x="51" y="273"/>
                  </a:lnTo>
                  <a:lnTo>
                    <a:pt x="60" y="275"/>
                  </a:lnTo>
                  <a:lnTo>
                    <a:pt x="70" y="277"/>
                  </a:lnTo>
                  <a:lnTo>
                    <a:pt x="79" y="278"/>
                  </a:lnTo>
                  <a:lnTo>
                    <a:pt x="88" y="278"/>
                  </a:lnTo>
                  <a:lnTo>
                    <a:pt x="97" y="278"/>
                  </a:lnTo>
                  <a:lnTo>
                    <a:pt x="105" y="277"/>
                  </a:lnTo>
                  <a:lnTo>
                    <a:pt x="111" y="276"/>
                  </a:lnTo>
                  <a:lnTo>
                    <a:pt x="119" y="274"/>
                  </a:lnTo>
                  <a:lnTo>
                    <a:pt x="124" y="272"/>
                  </a:lnTo>
                  <a:lnTo>
                    <a:pt x="129" y="268"/>
                  </a:lnTo>
                  <a:lnTo>
                    <a:pt x="133" y="265"/>
                  </a:lnTo>
                  <a:lnTo>
                    <a:pt x="137" y="261"/>
                  </a:lnTo>
                  <a:lnTo>
                    <a:pt x="139" y="257"/>
                  </a:lnTo>
                  <a:lnTo>
                    <a:pt x="143" y="252"/>
                  </a:lnTo>
                  <a:lnTo>
                    <a:pt x="145" y="248"/>
                  </a:lnTo>
                  <a:lnTo>
                    <a:pt x="146" y="243"/>
                  </a:lnTo>
                  <a:lnTo>
                    <a:pt x="148" y="231"/>
                  </a:lnTo>
                  <a:lnTo>
                    <a:pt x="149" y="218"/>
                  </a:lnTo>
                  <a:lnTo>
                    <a:pt x="149" y="198"/>
                  </a:lnTo>
                  <a:lnTo>
                    <a:pt x="140" y="204"/>
                  </a:lnTo>
                  <a:lnTo>
                    <a:pt x="133" y="209"/>
                  </a:lnTo>
                  <a:lnTo>
                    <a:pt x="126" y="215"/>
                  </a:lnTo>
                  <a:lnTo>
                    <a:pt x="119" y="218"/>
                  </a:lnTo>
                  <a:lnTo>
                    <a:pt x="111" y="221"/>
                  </a:lnTo>
                  <a:lnTo>
                    <a:pt x="102" y="223"/>
                  </a:lnTo>
                  <a:lnTo>
                    <a:pt x="92" y="224"/>
                  </a:lnTo>
                  <a:lnTo>
                    <a:pt x="82" y="224"/>
                  </a:lnTo>
                  <a:lnTo>
                    <a:pt x="73" y="224"/>
                  </a:lnTo>
                  <a:lnTo>
                    <a:pt x="64" y="222"/>
                  </a:lnTo>
                  <a:lnTo>
                    <a:pt x="56" y="220"/>
                  </a:lnTo>
                  <a:lnTo>
                    <a:pt x="49" y="217"/>
                  </a:lnTo>
                  <a:lnTo>
                    <a:pt x="40" y="212"/>
                  </a:lnTo>
                  <a:lnTo>
                    <a:pt x="34" y="208"/>
                  </a:lnTo>
                  <a:lnTo>
                    <a:pt x="28" y="202"/>
                  </a:lnTo>
                  <a:lnTo>
                    <a:pt x="22" y="196"/>
                  </a:lnTo>
                  <a:lnTo>
                    <a:pt x="16" y="189"/>
                  </a:lnTo>
                  <a:lnTo>
                    <a:pt x="12" y="180"/>
                  </a:lnTo>
                  <a:lnTo>
                    <a:pt x="8" y="171"/>
                  </a:lnTo>
                  <a:lnTo>
                    <a:pt x="5" y="162"/>
                  </a:lnTo>
                  <a:lnTo>
                    <a:pt x="2" y="151"/>
                  </a:lnTo>
                  <a:lnTo>
                    <a:pt x="1" y="140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2"/>
                  </a:lnTo>
                  <a:lnTo>
                    <a:pt x="1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1" y="56"/>
                  </a:lnTo>
                  <a:lnTo>
                    <a:pt x="16" y="47"/>
                  </a:lnTo>
                  <a:lnTo>
                    <a:pt x="22" y="37"/>
                  </a:lnTo>
                  <a:lnTo>
                    <a:pt x="28" y="30"/>
                  </a:lnTo>
                  <a:lnTo>
                    <a:pt x="34" y="23"/>
                  </a:lnTo>
                  <a:lnTo>
                    <a:pt x="41" y="18"/>
                  </a:lnTo>
                  <a:lnTo>
                    <a:pt x="50" y="13"/>
                  </a:lnTo>
                  <a:lnTo>
                    <a:pt x="58" y="8"/>
                  </a:lnTo>
                  <a:lnTo>
                    <a:pt x="66" y="4"/>
                  </a:lnTo>
                  <a:lnTo>
                    <a:pt x="75" y="2"/>
                  </a:lnTo>
                  <a:lnTo>
                    <a:pt x="84" y="1"/>
                  </a:lnTo>
                  <a:lnTo>
                    <a:pt x="93" y="0"/>
                  </a:lnTo>
                  <a:lnTo>
                    <a:pt x="102" y="0"/>
                  </a:lnTo>
                  <a:lnTo>
                    <a:pt x="109" y="1"/>
                  </a:lnTo>
                  <a:lnTo>
                    <a:pt x="116" y="2"/>
                  </a:lnTo>
                  <a:lnTo>
                    <a:pt x="123" y="4"/>
                  </a:lnTo>
                  <a:lnTo>
                    <a:pt x="136" y="9"/>
                  </a:lnTo>
                  <a:lnTo>
                    <a:pt x="149" y="16"/>
                  </a:lnTo>
                  <a:lnTo>
                    <a:pt x="151" y="6"/>
                  </a:lnTo>
                  <a:lnTo>
                    <a:pt x="186" y="6"/>
                  </a:lnTo>
                  <a:lnTo>
                    <a:pt x="186" y="202"/>
                  </a:lnTo>
                  <a:lnTo>
                    <a:pt x="185" y="217"/>
                  </a:lnTo>
                  <a:lnTo>
                    <a:pt x="184" y="229"/>
                  </a:lnTo>
                  <a:lnTo>
                    <a:pt x="182" y="240"/>
                  </a:lnTo>
                  <a:lnTo>
                    <a:pt x="180" y="252"/>
                  </a:lnTo>
                  <a:lnTo>
                    <a:pt x="176" y="261"/>
                  </a:lnTo>
                  <a:lnTo>
                    <a:pt x="172" y="270"/>
                  </a:lnTo>
                  <a:lnTo>
                    <a:pt x="168" y="278"/>
                  </a:lnTo>
                  <a:lnTo>
                    <a:pt x="161" y="285"/>
                  </a:lnTo>
                  <a:lnTo>
                    <a:pt x="155" y="291"/>
                  </a:lnTo>
                  <a:lnTo>
                    <a:pt x="148" y="296"/>
                  </a:lnTo>
                  <a:lnTo>
                    <a:pt x="139" y="302"/>
                  </a:lnTo>
                  <a:lnTo>
                    <a:pt x="130" y="305"/>
                  </a:lnTo>
                  <a:lnTo>
                    <a:pt x="120" y="308"/>
                  </a:lnTo>
                  <a:lnTo>
                    <a:pt x="109" y="310"/>
                  </a:lnTo>
                  <a:lnTo>
                    <a:pt x="98" y="311"/>
                  </a:lnTo>
                  <a:lnTo>
                    <a:pt x="86" y="312"/>
                  </a:lnTo>
                  <a:lnTo>
                    <a:pt x="78" y="311"/>
                  </a:lnTo>
                  <a:lnTo>
                    <a:pt x="70" y="311"/>
                  </a:lnTo>
                  <a:lnTo>
                    <a:pt x="61" y="310"/>
                  </a:lnTo>
                  <a:lnTo>
                    <a:pt x="52" y="309"/>
                  </a:lnTo>
                  <a:lnTo>
                    <a:pt x="43" y="308"/>
                  </a:lnTo>
                  <a:lnTo>
                    <a:pt x="36" y="306"/>
                  </a:lnTo>
                  <a:lnTo>
                    <a:pt x="28" y="304"/>
                  </a:lnTo>
                  <a:lnTo>
                    <a:pt x="20" y="302"/>
                  </a:lnTo>
                  <a:lnTo>
                    <a:pt x="20" y="263"/>
                  </a:lnTo>
                  <a:lnTo>
                    <a:pt x="23" y="26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5" name="Freeform 44"/>
            <p:cNvSpPr>
              <a:spLocks/>
            </p:cNvSpPr>
            <p:nvPr userDrawn="1"/>
          </p:nvSpPr>
          <p:spPr bwMode="auto">
            <a:xfrm>
              <a:off x="3977" y="3805"/>
              <a:ext cx="22" cy="39"/>
            </a:xfrm>
            <a:custGeom>
              <a:avLst/>
              <a:gdLst/>
              <a:ahLst/>
              <a:cxnLst>
                <a:cxn ang="0">
                  <a:pos x="176" y="309"/>
                </a:cxn>
                <a:cxn ang="0">
                  <a:pos x="138" y="309"/>
                </a:cxn>
                <a:cxn ang="0">
                  <a:pos x="138" y="183"/>
                </a:cxn>
                <a:cxn ang="0">
                  <a:pos x="138" y="168"/>
                </a:cxn>
                <a:cxn ang="0">
                  <a:pos x="137" y="155"/>
                </a:cxn>
                <a:cxn ang="0">
                  <a:pos x="135" y="142"/>
                </a:cxn>
                <a:cxn ang="0">
                  <a:pos x="131" y="133"/>
                </a:cxn>
                <a:cxn ang="0">
                  <a:pos x="129" y="129"/>
                </a:cxn>
                <a:cxn ang="0">
                  <a:pos x="125" y="126"/>
                </a:cxn>
                <a:cxn ang="0">
                  <a:pos x="122" y="123"/>
                </a:cxn>
                <a:cxn ang="0">
                  <a:pos x="118" y="121"/>
                </a:cxn>
                <a:cxn ang="0">
                  <a:pos x="114" y="119"/>
                </a:cxn>
                <a:cxn ang="0">
                  <a:pos x="109" y="117"/>
                </a:cxn>
                <a:cxn ang="0">
                  <a:pos x="103" y="117"/>
                </a:cxn>
                <a:cxn ang="0">
                  <a:pos x="96" y="116"/>
                </a:cxn>
                <a:cxn ang="0">
                  <a:pos x="89" y="117"/>
                </a:cxn>
                <a:cxn ang="0">
                  <a:pos x="82" y="118"/>
                </a:cxn>
                <a:cxn ang="0">
                  <a:pos x="74" y="121"/>
                </a:cxn>
                <a:cxn ang="0">
                  <a:pos x="67" y="124"/>
                </a:cxn>
                <a:cxn ang="0">
                  <a:pos x="60" y="128"/>
                </a:cxn>
                <a:cxn ang="0">
                  <a:pos x="52" y="133"/>
                </a:cxn>
                <a:cxn ang="0">
                  <a:pos x="45" y="138"/>
                </a:cxn>
                <a:cxn ang="0">
                  <a:pos x="38" y="143"/>
                </a:cxn>
                <a:cxn ang="0">
                  <a:pos x="38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2"/>
                </a:cxn>
                <a:cxn ang="0">
                  <a:pos x="46" y="105"/>
                </a:cxn>
                <a:cxn ang="0">
                  <a:pos x="55" y="99"/>
                </a:cxn>
                <a:cxn ang="0">
                  <a:pos x="63" y="94"/>
                </a:cxn>
                <a:cxn ang="0">
                  <a:pos x="71" y="89"/>
                </a:cxn>
                <a:cxn ang="0">
                  <a:pos x="80" y="85"/>
                </a:cxn>
                <a:cxn ang="0">
                  <a:pos x="88" y="83"/>
                </a:cxn>
                <a:cxn ang="0">
                  <a:pos x="96" y="82"/>
                </a:cxn>
                <a:cxn ang="0">
                  <a:pos x="106" y="81"/>
                </a:cxn>
                <a:cxn ang="0">
                  <a:pos x="113" y="81"/>
                </a:cxn>
                <a:cxn ang="0">
                  <a:pos x="121" y="82"/>
                </a:cxn>
                <a:cxn ang="0">
                  <a:pos x="129" y="84"/>
                </a:cxn>
                <a:cxn ang="0">
                  <a:pos x="135" y="86"/>
                </a:cxn>
                <a:cxn ang="0">
                  <a:pos x="141" y="89"/>
                </a:cxn>
                <a:cxn ang="0">
                  <a:pos x="146" y="94"/>
                </a:cxn>
                <a:cxn ang="0">
                  <a:pos x="152" y="98"/>
                </a:cxn>
                <a:cxn ang="0">
                  <a:pos x="157" y="103"/>
                </a:cxn>
                <a:cxn ang="0">
                  <a:pos x="161" y="108"/>
                </a:cxn>
                <a:cxn ang="0">
                  <a:pos x="165" y="114"/>
                </a:cxn>
                <a:cxn ang="0">
                  <a:pos x="168" y="122"/>
                </a:cxn>
                <a:cxn ang="0">
                  <a:pos x="171" y="129"/>
                </a:cxn>
                <a:cxn ang="0">
                  <a:pos x="172" y="137"/>
                </a:cxn>
                <a:cxn ang="0">
                  <a:pos x="175" y="146"/>
                </a:cxn>
                <a:cxn ang="0">
                  <a:pos x="176" y="156"/>
                </a:cxn>
                <a:cxn ang="0">
                  <a:pos x="176" y="165"/>
                </a:cxn>
                <a:cxn ang="0">
                  <a:pos x="176" y="309"/>
                </a:cxn>
              </a:cxnLst>
              <a:rect l="0" t="0" r="r" b="b"/>
              <a:pathLst>
                <a:path w="176" h="309">
                  <a:moveTo>
                    <a:pt x="176" y="309"/>
                  </a:moveTo>
                  <a:lnTo>
                    <a:pt x="138" y="309"/>
                  </a:lnTo>
                  <a:lnTo>
                    <a:pt x="138" y="183"/>
                  </a:lnTo>
                  <a:lnTo>
                    <a:pt x="138" y="168"/>
                  </a:lnTo>
                  <a:lnTo>
                    <a:pt x="137" y="155"/>
                  </a:lnTo>
                  <a:lnTo>
                    <a:pt x="135" y="142"/>
                  </a:lnTo>
                  <a:lnTo>
                    <a:pt x="131" y="133"/>
                  </a:lnTo>
                  <a:lnTo>
                    <a:pt x="129" y="129"/>
                  </a:lnTo>
                  <a:lnTo>
                    <a:pt x="125" y="126"/>
                  </a:lnTo>
                  <a:lnTo>
                    <a:pt x="122" y="123"/>
                  </a:lnTo>
                  <a:lnTo>
                    <a:pt x="118" y="121"/>
                  </a:lnTo>
                  <a:lnTo>
                    <a:pt x="114" y="119"/>
                  </a:lnTo>
                  <a:lnTo>
                    <a:pt x="109" y="117"/>
                  </a:lnTo>
                  <a:lnTo>
                    <a:pt x="103" y="117"/>
                  </a:lnTo>
                  <a:lnTo>
                    <a:pt x="96" y="116"/>
                  </a:lnTo>
                  <a:lnTo>
                    <a:pt x="89" y="117"/>
                  </a:lnTo>
                  <a:lnTo>
                    <a:pt x="82" y="118"/>
                  </a:lnTo>
                  <a:lnTo>
                    <a:pt x="74" y="121"/>
                  </a:lnTo>
                  <a:lnTo>
                    <a:pt x="67" y="124"/>
                  </a:lnTo>
                  <a:lnTo>
                    <a:pt x="60" y="128"/>
                  </a:lnTo>
                  <a:lnTo>
                    <a:pt x="52" y="133"/>
                  </a:lnTo>
                  <a:lnTo>
                    <a:pt x="45" y="138"/>
                  </a:lnTo>
                  <a:lnTo>
                    <a:pt x="38" y="143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2"/>
                  </a:lnTo>
                  <a:lnTo>
                    <a:pt x="46" y="105"/>
                  </a:lnTo>
                  <a:lnTo>
                    <a:pt x="55" y="99"/>
                  </a:lnTo>
                  <a:lnTo>
                    <a:pt x="63" y="94"/>
                  </a:lnTo>
                  <a:lnTo>
                    <a:pt x="71" y="89"/>
                  </a:lnTo>
                  <a:lnTo>
                    <a:pt x="80" y="85"/>
                  </a:lnTo>
                  <a:lnTo>
                    <a:pt x="88" y="83"/>
                  </a:lnTo>
                  <a:lnTo>
                    <a:pt x="96" y="82"/>
                  </a:lnTo>
                  <a:lnTo>
                    <a:pt x="106" y="81"/>
                  </a:lnTo>
                  <a:lnTo>
                    <a:pt x="113" y="81"/>
                  </a:lnTo>
                  <a:lnTo>
                    <a:pt x="121" y="82"/>
                  </a:lnTo>
                  <a:lnTo>
                    <a:pt x="129" y="84"/>
                  </a:lnTo>
                  <a:lnTo>
                    <a:pt x="135" y="86"/>
                  </a:lnTo>
                  <a:lnTo>
                    <a:pt x="141" y="89"/>
                  </a:lnTo>
                  <a:lnTo>
                    <a:pt x="146" y="94"/>
                  </a:lnTo>
                  <a:lnTo>
                    <a:pt x="152" y="98"/>
                  </a:lnTo>
                  <a:lnTo>
                    <a:pt x="157" y="103"/>
                  </a:lnTo>
                  <a:lnTo>
                    <a:pt x="161" y="108"/>
                  </a:lnTo>
                  <a:lnTo>
                    <a:pt x="165" y="114"/>
                  </a:lnTo>
                  <a:lnTo>
                    <a:pt x="168" y="122"/>
                  </a:lnTo>
                  <a:lnTo>
                    <a:pt x="171" y="129"/>
                  </a:lnTo>
                  <a:lnTo>
                    <a:pt x="172" y="137"/>
                  </a:lnTo>
                  <a:lnTo>
                    <a:pt x="175" y="146"/>
                  </a:lnTo>
                  <a:lnTo>
                    <a:pt x="176" y="156"/>
                  </a:lnTo>
                  <a:lnTo>
                    <a:pt x="176" y="165"/>
                  </a:lnTo>
                  <a:lnTo>
                    <a:pt x="176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6" name="Freeform 45"/>
            <p:cNvSpPr>
              <a:spLocks noEditPoints="1"/>
            </p:cNvSpPr>
            <p:nvPr userDrawn="1"/>
          </p:nvSpPr>
          <p:spPr bwMode="auto">
            <a:xfrm>
              <a:off x="4006" y="3816"/>
              <a:ext cx="22" cy="29"/>
            </a:xfrm>
            <a:custGeom>
              <a:avLst/>
              <a:gdLst/>
              <a:ahLst/>
              <a:cxnLst>
                <a:cxn ang="0">
                  <a:pos x="140" y="111"/>
                </a:cxn>
                <a:cxn ang="0">
                  <a:pos x="125" y="112"/>
                </a:cxn>
                <a:cxn ang="0">
                  <a:pos x="106" y="114"/>
                </a:cxn>
                <a:cxn ang="0">
                  <a:pos x="87" y="116"/>
                </a:cxn>
                <a:cxn ang="0">
                  <a:pos x="73" y="119"/>
                </a:cxn>
                <a:cxn ang="0">
                  <a:pos x="59" y="126"/>
                </a:cxn>
                <a:cxn ang="0">
                  <a:pos x="49" y="134"/>
                </a:cxn>
                <a:cxn ang="0">
                  <a:pos x="41" y="145"/>
                </a:cxn>
                <a:cxn ang="0">
                  <a:pos x="38" y="160"/>
                </a:cxn>
                <a:cxn ang="0">
                  <a:pos x="42" y="177"/>
                </a:cxn>
                <a:cxn ang="0">
                  <a:pos x="49" y="189"/>
                </a:cxn>
                <a:cxn ang="0">
                  <a:pos x="62" y="196"/>
                </a:cxn>
                <a:cxn ang="0">
                  <a:pos x="81" y="198"/>
                </a:cxn>
                <a:cxn ang="0">
                  <a:pos x="98" y="197"/>
                </a:cxn>
                <a:cxn ang="0">
                  <a:pos x="113" y="191"/>
                </a:cxn>
                <a:cxn ang="0">
                  <a:pos x="140" y="172"/>
                </a:cxn>
                <a:cxn ang="0">
                  <a:pos x="134" y="207"/>
                </a:cxn>
                <a:cxn ang="0">
                  <a:pos x="120" y="218"/>
                </a:cxn>
                <a:cxn ang="0">
                  <a:pos x="103" y="227"/>
                </a:cxn>
                <a:cxn ang="0">
                  <a:pos x="82" y="232"/>
                </a:cxn>
                <a:cxn ang="0">
                  <a:pos x="60" y="232"/>
                </a:cxn>
                <a:cxn ang="0">
                  <a:pos x="48" y="230"/>
                </a:cxn>
                <a:cxn ang="0">
                  <a:pos x="35" y="225"/>
                </a:cxn>
                <a:cxn ang="0">
                  <a:pos x="25" y="218"/>
                </a:cxn>
                <a:cxn ang="0">
                  <a:pos x="16" y="208"/>
                </a:cxn>
                <a:cxn ang="0">
                  <a:pos x="8" y="197"/>
                </a:cxn>
                <a:cxn ang="0">
                  <a:pos x="3" y="184"/>
                </a:cxn>
                <a:cxn ang="0">
                  <a:pos x="0" y="170"/>
                </a:cxn>
                <a:cxn ang="0">
                  <a:pos x="1" y="151"/>
                </a:cxn>
                <a:cxn ang="0">
                  <a:pos x="5" y="132"/>
                </a:cxn>
                <a:cxn ang="0">
                  <a:pos x="16" y="116"/>
                </a:cxn>
                <a:cxn ang="0">
                  <a:pos x="31" y="103"/>
                </a:cxn>
                <a:cxn ang="0">
                  <a:pos x="50" y="93"/>
                </a:cxn>
                <a:cxn ang="0">
                  <a:pos x="73" y="88"/>
                </a:cxn>
                <a:cxn ang="0">
                  <a:pos x="98" y="84"/>
                </a:cxn>
                <a:cxn ang="0">
                  <a:pos x="125" y="82"/>
                </a:cxn>
                <a:cxn ang="0">
                  <a:pos x="140" y="74"/>
                </a:cxn>
                <a:cxn ang="0">
                  <a:pos x="139" y="62"/>
                </a:cxn>
                <a:cxn ang="0">
                  <a:pos x="135" y="53"/>
                </a:cxn>
                <a:cxn ang="0">
                  <a:pos x="131" y="46"/>
                </a:cxn>
                <a:cxn ang="0">
                  <a:pos x="125" y="41"/>
                </a:cxn>
                <a:cxn ang="0">
                  <a:pos x="107" y="34"/>
                </a:cxn>
                <a:cxn ang="0">
                  <a:pos x="85" y="33"/>
                </a:cxn>
                <a:cxn ang="0">
                  <a:pos x="55" y="36"/>
                </a:cxn>
                <a:cxn ang="0">
                  <a:pos x="37" y="42"/>
                </a:cxn>
                <a:cxn ang="0">
                  <a:pos x="21" y="48"/>
                </a:cxn>
                <a:cxn ang="0">
                  <a:pos x="18" y="11"/>
                </a:cxn>
                <a:cxn ang="0">
                  <a:pos x="48" y="3"/>
                </a:cxn>
                <a:cxn ang="0">
                  <a:pos x="67" y="1"/>
                </a:cxn>
                <a:cxn ang="0">
                  <a:pos x="86" y="0"/>
                </a:cxn>
                <a:cxn ang="0">
                  <a:pos x="107" y="1"/>
                </a:cxn>
                <a:cxn ang="0">
                  <a:pos x="125" y="3"/>
                </a:cxn>
                <a:cxn ang="0">
                  <a:pos x="140" y="8"/>
                </a:cxn>
                <a:cxn ang="0">
                  <a:pos x="153" y="17"/>
                </a:cxn>
                <a:cxn ang="0">
                  <a:pos x="164" y="27"/>
                </a:cxn>
                <a:cxn ang="0">
                  <a:pos x="171" y="40"/>
                </a:cxn>
                <a:cxn ang="0">
                  <a:pos x="176" y="56"/>
                </a:cxn>
                <a:cxn ang="0">
                  <a:pos x="177" y="75"/>
                </a:cxn>
                <a:cxn ang="0">
                  <a:pos x="140" y="227"/>
                </a:cxn>
              </a:cxnLst>
              <a:rect l="0" t="0" r="r" b="b"/>
              <a:pathLst>
                <a:path w="177" h="233">
                  <a:moveTo>
                    <a:pt x="140" y="172"/>
                  </a:moveTo>
                  <a:lnTo>
                    <a:pt x="140" y="111"/>
                  </a:lnTo>
                  <a:lnTo>
                    <a:pt x="132" y="111"/>
                  </a:lnTo>
                  <a:lnTo>
                    <a:pt x="125" y="112"/>
                  </a:lnTo>
                  <a:lnTo>
                    <a:pt x="116" y="113"/>
                  </a:lnTo>
                  <a:lnTo>
                    <a:pt x="106" y="114"/>
                  </a:lnTo>
                  <a:lnTo>
                    <a:pt x="96" y="115"/>
                  </a:lnTo>
                  <a:lnTo>
                    <a:pt x="87" y="116"/>
                  </a:lnTo>
                  <a:lnTo>
                    <a:pt x="80" y="118"/>
                  </a:lnTo>
                  <a:lnTo>
                    <a:pt x="73" y="119"/>
                  </a:lnTo>
                  <a:lnTo>
                    <a:pt x="66" y="122"/>
                  </a:lnTo>
                  <a:lnTo>
                    <a:pt x="59" y="126"/>
                  </a:lnTo>
                  <a:lnTo>
                    <a:pt x="53" y="130"/>
                  </a:lnTo>
                  <a:lnTo>
                    <a:pt x="49" y="134"/>
                  </a:lnTo>
                  <a:lnTo>
                    <a:pt x="44" y="139"/>
                  </a:lnTo>
                  <a:lnTo>
                    <a:pt x="41" y="145"/>
                  </a:lnTo>
                  <a:lnTo>
                    <a:pt x="40" y="152"/>
                  </a:lnTo>
                  <a:lnTo>
                    <a:pt x="38" y="160"/>
                  </a:lnTo>
                  <a:lnTo>
                    <a:pt x="40" y="169"/>
                  </a:lnTo>
                  <a:lnTo>
                    <a:pt x="42" y="177"/>
                  </a:lnTo>
                  <a:lnTo>
                    <a:pt x="45" y="184"/>
                  </a:lnTo>
                  <a:lnTo>
                    <a:pt x="49" y="189"/>
                  </a:lnTo>
                  <a:lnTo>
                    <a:pt x="55" y="193"/>
                  </a:lnTo>
                  <a:lnTo>
                    <a:pt x="62" y="196"/>
                  </a:lnTo>
                  <a:lnTo>
                    <a:pt x="71" y="198"/>
                  </a:lnTo>
                  <a:lnTo>
                    <a:pt x="81" y="198"/>
                  </a:lnTo>
                  <a:lnTo>
                    <a:pt x="90" y="198"/>
                  </a:lnTo>
                  <a:lnTo>
                    <a:pt x="98" y="197"/>
                  </a:lnTo>
                  <a:lnTo>
                    <a:pt x="105" y="194"/>
                  </a:lnTo>
                  <a:lnTo>
                    <a:pt x="113" y="191"/>
                  </a:lnTo>
                  <a:lnTo>
                    <a:pt x="127" y="182"/>
                  </a:lnTo>
                  <a:lnTo>
                    <a:pt x="140" y="172"/>
                  </a:lnTo>
                  <a:close/>
                  <a:moveTo>
                    <a:pt x="140" y="203"/>
                  </a:moveTo>
                  <a:lnTo>
                    <a:pt x="134" y="207"/>
                  </a:lnTo>
                  <a:lnTo>
                    <a:pt x="128" y="213"/>
                  </a:lnTo>
                  <a:lnTo>
                    <a:pt x="120" y="218"/>
                  </a:lnTo>
                  <a:lnTo>
                    <a:pt x="113" y="222"/>
                  </a:lnTo>
                  <a:lnTo>
                    <a:pt x="103" y="227"/>
                  </a:lnTo>
                  <a:lnTo>
                    <a:pt x="94" y="230"/>
                  </a:lnTo>
                  <a:lnTo>
                    <a:pt x="82" y="232"/>
                  </a:lnTo>
                  <a:lnTo>
                    <a:pt x="68" y="233"/>
                  </a:lnTo>
                  <a:lnTo>
                    <a:pt x="60" y="232"/>
                  </a:lnTo>
                  <a:lnTo>
                    <a:pt x="54" y="231"/>
                  </a:lnTo>
                  <a:lnTo>
                    <a:pt x="48" y="230"/>
                  </a:lnTo>
                  <a:lnTo>
                    <a:pt x="42" y="228"/>
                  </a:lnTo>
                  <a:lnTo>
                    <a:pt x="35" y="225"/>
                  </a:lnTo>
                  <a:lnTo>
                    <a:pt x="30" y="222"/>
                  </a:lnTo>
                  <a:lnTo>
                    <a:pt x="25" y="218"/>
                  </a:lnTo>
                  <a:lnTo>
                    <a:pt x="20" y="214"/>
                  </a:lnTo>
                  <a:lnTo>
                    <a:pt x="16" y="208"/>
                  </a:lnTo>
                  <a:lnTo>
                    <a:pt x="11" y="203"/>
                  </a:lnTo>
                  <a:lnTo>
                    <a:pt x="8" y="197"/>
                  </a:lnTo>
                  <a:lnTo>
                    <a:pt x="5" y="191"/>
                  </a:lnTo>
                  <a:lnTo>
                    <a:pt x="3" y="184"/>
                  </a:lnTo>
                  <a:lnTo>
                    <a:pt x="1" y="177"/>
                  </a:lnTo>
                  <a:lnTo>
                    <a:pt x="0" y="170"/>
                  </a:lnTo>
                  <a:lnTo>
                    <a:pt x="0" y="163"/>
                  </a:lnTo>
                  <a:lnTo>
                    <a:pt x="1" y="151"/>
                  </a:lnTo>
                  <a:lnTo>
                    <a:pt x="2" y="141"/>
                  </a:lnTo>
                  <a:lnTo>
                    <a:pt x="5" y="132"/>
                  </a:lnTo>
                  <a:lnTo>
                    <a:pt x="9" y="123"/>
                  </a:lnTo>
                  <a:lnTo>
                    <a:pt x="16" y="116"/>
                  </a:lnTo>
                  <a:lnTo>
                    <a:pt x="22" y="109"/>
                  </a:lnTo>
                  <a:lnTo>
                    <a:pt x="31" y="103"/>
                  </a:lnTo>
                  <a:lnTo>
                    <a:pt x="41" y="98"/>
                  </a:lnTo>
                  <a:lnTo>
                    <a:pt x="50" y="93"/>
                  </a:lnTo>
                  <a:lnTo>
                    <a:pt x="61" y="90"/>
                  </a:lnTo>
                  <a:lnTo>
                    <a:pt x="73" y="88"/>
                  </a:lnTo>
                  <a:lnTo>
                    <a:pt x="84" y="86"/>
                  </a:lnTo>
                  <a:lnTo>
                    <a:pt x="98" y="84"/>
                  </a:lnTo>
                  <a:lnTo>
                    <a:pt x="111" y="83"/>
                  </a:lnTo>
                  <a:lnTo>
                    <a:pt x="125" y="82"/>
                  </a:lnTo>
                  <a:lnTo>
                    <a:pt x="140" y="81"/>
                  </a:lnTo>
                  <a:lnTo>
                    <a:pt x="140" y="74"/>
                  </a:lnTo>
                  <a:lnTo>
                    <a:pt x="140" y="68"/>
                  </a:lnTo>
                  <a:lnTo>
                    <a:pt x="139" y="62"/>
                  </a:lnTo>
                  <a:lnTo>
                    <a:pt x="138" y="57"/>
                  </a:lnTo>
                  <a:lnTo>
                    <a:pt x="135" y="53"/>
                  </a:lnTo>
                  <a:lnTo>
                    <a:pt x="133" y="49"/>
                  </a:lnTo>
                  <a:lnTo>
                    <a:pt x="131" y="46"/>
                  </a:lnTo>
                  <a:lnTo>
                    <a:pt x="128" y="43"/>
                  </a:lnTo>
                  <a:lnTo>
                    <a:pt x="125" y="41"/>
                  </a:lnTo>
                  <a:lnTo>
                    <a:pt x="117" y="36"/>
                  </a:lnTo>
                  <a:lnTo>
                    <a:pt x="107" y="34"/>
                  </a:lnTo>
                  <a:lnTo>
                    <a:pt x="97" y="33"/>
                  </a:lnTo>
                  <a:lnTo>
                    <a:pt x="85" y="33"/>
                  </a:lnTo>
                  <a:lnTo>
                    <a:pt x="72" y="34"/>
                  </a:lnTo>
                  <a:lnTo>
                    <a:pt x="55" y="36"/>
                  </a:lnTo>
                  <a:lnTo>
                    <a:pt x="47" y="39"/>
                  </a:lnTo>
                  <a:lnTo>
                    <a:pt x="37" y="42"/>
                  </a:lnTo>
                  <a:lnTo>
                    <a:pt x="29" y="45"/>
                  </a:lnTo>
                  <a:lnTo>
                    <a:pt x="21" y="48"/>
                  </a:lnTo>
                  <a:lnTo>
                    <a:pt x="18" y="48"/>
                  </a:lnTo>
                  <a:lnTo>
                    <a:pt x="18" y="11"/>
                  </a:lnTo>
                  <a:lnTo>
                    <a:pt x="31" y="7"/>
                  </a:lnTo>
                  <a:lnTo>
                    <a:pt x="48" y="3"/>
                  </a:lnTo>
                  <a:lnTo>
                    <a:pt x="57" y="2"/>
                  </a:lnTo>
                  <a:lnTo>
                    <a:pt x="67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7" y="2"/>
                  </a:lnTo>
                  <a:lnTo>
                    <a:pt x="125" y="3"/>
                  </a:lnTo>
                  <a:lnTo>
                    <a:pt x="132" y="5"/>
                  </a:lnTo>
                  <a:lnTo>
                    <a:pt x="140" y="8"/>
                  </a:lnTo>
                  <a:lnTo>
                    <a:pt x="147" y="13"/>
                  </a:lnTo>
                  <a:lnTo>
                    <a:pt x="153" y="17"/>
                  </a:lnTo>
                  <a:lnTo>
                    <a:pt x="158" y="21"/>
                  </a:lnTo>
                  <a:lnTo>
                    <a:pt x="164" y="27"/>
                  </a:lnTo>
                  <a:lnTo>
                    <a:pt x="168" y="33"/>
                  </a:lnTo>
                  <a:lnTo>
                    <a:pt x="171" y="40"/>
                  </a:lnTo>
                  <a:lnTo>
                    <a:pt x="174" y="48"/>
                  </a:lnTo>
                  <a:lnTo>
                    <a:pt x="176" y="56"/>
                  </a:lnTo>
                  <a:lnTo>
                    <a:pt x="177" y="65"/>
                  </a:lnTo>
                  <a:lnTo>
                    <a:pt x="177" y="75"/>
                  </a:lnTo>
                  <a:lnTo>
                    <a:pt x="177" y="227"/>
                  </a:lnTo>
                  <a:lnTo>
                    <a:pt x="140" y="227"/>
                  </a:lnTo>
                  <a:lnTo>
                    <a:pt x="140" y="20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7" name="Freeform 46"/>
            <p:cNvSpPr>
              <a:spLocks noEditPoints="1"/>
            </p:cNvSpPr>
            <p:nvPr userDrawn="1"/>
          </p:nvSpPr>
          <p:spPr bwMode="auto">
            <a:xfrm>
              <a:off x="4037" y="3807"/>
              <a:ext cx="5" cy="37"/>
            </a:xfrm>
            <a:custGeom>
              <a:avLst/>
              <a:gdLst/>
              <a:ahLst/>
              <a:cxnLst>
                <a:cxn ang="0">
                  <a:pos x="41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1" y="75"/>
                </a:cxn>
                <a:cxn ang="0">
                  <a:pos x="41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1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1" y="75"/>
                  </a:lnTo>
                  <a:lnTo>
                    <a:pt x="41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8" name="Freeform 47"/>
            <p:cNvSpPr>
              <a:spLocks/>
            </p:cNvSpPr>
            <p:nvPr userDrawn="1"/>
          </p:nvSpPr>
          <p:spPr bwMode="auto">
            <a:xfrm>
              <a:off x="4064" y="3807"/>
              <a:ext cx="14" cy="37"/>
            </a:xfrm>
            <a:custGeom>
              <a:avLst/>
              <a:gdLst/>
              <a:ahLst/>
              <a:cxnLst>
                <a:cxn ang="0">
                  <a:pos x="115" y="295"/>
                </a:cxn>
                <a:cxn ang="0">
                  <a:pos x="0" y="295"/>
                </a:cxn>
                <a:cxn ang="0">
                  <a:pos x="0" y="265"/>
                </a:cxn>
                <a:cxn ang="0">
                  <a:pos x="37" y="265"/>
                </a:cxn>
                <a:cxn ang="0">
                  <a:pos x="37" y="30"/>
                </a:cxn>
                <a:cxn ang="0">
                  <a:pos x="0" y="30"/>
                </a:cxn>
                <a:cxn ang="0">
                  <a:pos x="0" y="0"/>
                </a:cxn>
                <a:cxn ang="0">
                  <a:pos x="115" y="0"/>
                </a:cxn>
                <a:cxn ang="0">
                  <a:pos x="115" y="30"/>
                </a:cxn>
                <a:cxn ang="0">
                  <a:pos x="77" y="30"/>
                </a:cxn>
                <a:cxn ang="0">
                  <a:pos x="77" y="265"/>
                </a:cxn>
                <a:cxn ang="0">
                  <a:pos x="115" y="265"/>
                </a:cxn>
                <a:cxn ang="0">
                  <a:pos x="115" y="295"/>
                </a:cxn>
              </a:cxnLst>
              <a:rect l="0" t="0" r="r" b="b"/>
              <a:pathLst>
                <a:path w="115" h="295">
                  <a:moveTo>
                    <a:pt x="115" y="295"/>
                  </a:moveTo>
                  <a:lnTo>
                    <a:pt x="0" y="295"/>
                  </a:lnTo>
                  <a:lnTo>
                    <a:pt x="0" y="265"/>
                  </a:lnTo>
                  <a:lnTo>
                    <a:pt x="37" y="265"/>
                  </a:lnTo>
                  <a:lnTo>
                    <a:pt x="37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15" y="0"/>
                  </a:lnTo>
                  <a:lnTo>
                    <a:pt x="115" y="30"/>
                  </a:lnTo>
                  <a:lnTo>
                    <a:pt x="77" y="30"/>
                  </a:lnTo>
                  <a:lnTo>
                    <a:pt x="77" y="265"/>
                  </a:lnTo>
                  <a:lnTo>
                    <a:pt x="115" y="265"/>
                  </a:lnTo>
                  <a:lnTo>
                    <a:pt x="115" y="2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9" name="Freeform 48"/>
            <p:cNvSpPr>
              <a:spLocks/>
            </p:cNvSpPr>
            <p:nvPr userDrawn="1"/>
          </p:nvSpPr>
          <p:spPr bwMode="auto">
            <a:xfrm>
              <a:off x="4086" y="3816"/>
              <a:ext cx="22" cy="28"/>
            </a:xfrm>
            <a:custGeom>
              <a:avLst/>
              <a:gdLst/>
              <a:ahLst/>
              <a:cxnLst>
                <a:cxn ang="0">
                  <a:pos x="175" y="228"/>
                </a:cxn>
                <a:cxn ang="0">
                  <a:pos x="138" y="228"/>
                </a:cxn>
                <a:cxn ang="0">
                  <a:pos x="138" y="102"/>
                </a:cxn>
                <a:cxn ang="0">
                  <a:pos x="138" y="87"/>
                </a:cxn>
                <a:cxn ang="0">
                  <a:pos x="137" y="74"/>
                </a:cxn>
                <a:cxn ang="0">
                  <a:pos x="135" y="61"/>
                </a:cxn>
                <a:cxn ang="0">
                  <a:pos x="131" y="52"/>
                </a:cxn>
                <a:cxn ang="0">
                  <a:pos x="129" y="48"/>
                </a:cxn>
                <a:cxn ang="0">
                  <a:pos x="125" y="45"/>
                </a:cxn>
                <a:cxn ang="0">
                  <a:pos x="122" y="42"/>
                </a:cxn>
                <a:cxn ang="0">
                  <a:pos x="118" y="40"/>
                </a:cxn>
                <a:cxn ang="0">
                  <a:pos x="114" y="38"/>
                </a:cxn>
                <a:cxn ang="0">
                  <a:pos x="109" y="36"/>
                </a:cxn>
                <a:cxn ang="0">
                  <a:pos x="102" y="36"/>
                </a:cxn>
                <a:cxn ang="0">
                  <a:pos x="96" y="35"/>
                </a:cxn>
                <a:cxn ang="0">
                  <a:pos x="89" y="36"/>
                </a:cxn>
                <a:cxn ang="0">
                  <a:pos x="82" y="37"/>
                </a:cxn>
                <a:cxn ang="0">
                  <a:pos x="74" y="40"/>
                </a:cxn>
                <a:cxn ang="0">
                  <a:pos x="67" y="43"/>
                </a:cxn>
                <a:cxn ang="0">
                  <a:pos x="60" y="47"/>
                </a:cxn>
                <a:cxn ang="0">
                  <a:pos x="52" y="52"/>
                </a:cxn>
                <a:cxn ang="0">
                  <a:pos x="45" y="57"/>
                </a:cxn>
                <a:cxn ang="0">
                  <a:pos x="38" y="62"/>
                </a:cxn>
                <a:cxn ang="0">
                  <a:pos x="38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8" y="6"/>
                </a:cxn>
                <a:cxn ang="0">
                  <a:pos x="38" y="31"/>
                </a:cxn>
                <a:cxn ang="0">
                  <a:pos x="46" y="24"/>
                </a:cxn>
                <a:cxn ang="0">
                  <a:pos x="54" y="18"/>
                </a:cxn>
                <a:cxn ang="0">
                  <a:pos x="63" y="13"/>
                </a:cxn>
                <a:cxn ang="0">
                  <a:pos x="71" y="8"/>
                </a:cxn>
                <a:cxn ang="0">
                  <a:pos x="80" y="4"/>
                </a:cxn>
                <a:cxn ang="0">
                  <a:pos x="88" y="2"/>
                </a:cxn>
                <a:cxn ang="0">
                  <a:pos x="96" y="1"/>
                </a:cxn>
                <a:cxn ang="0">
                  <a:pos x="106" y="0"/>
                </a:cxn>
                <a:cxn ang="0">
                  <a:pos x="114" y="0"/>
                </a:cxn>
                <a:cxn ang="0">
                  <a:pos x="121" y="1"/>
                </a:cxn>
                <a:cxn ang="0">
                  <a:pos x="129" y="3"/>
                </a:cxn>
                <a:cxn ang="0">
                  <a:pos x="135" y="5"/>
                </a:cxn>
                <a:cxn ang="0">
                  <a:pos x="141" y="8"/>
                </a:cxn>
                <a:cxn ang="0">
                  <a:pos x="147" y="13"/>
                </a:cxn>
                <a:cxn ang="0">
                  <a:pos x="153" y="17"/>
                </a:cxn>
                <a:cxn ang="0">
                  <a:pos x="157" y="22"/>
                </a:cxn>
                <a:cxn ang="0">
                  <a:pos x="162" y="27"/>
                </a:cxn>
                <a:cxn ang="0">
                  <a:pos x="165" y="33"/>
                </a:cxn>
                <a:cxn ang="0">
                  <a:pos x="168" y="41"/>
                </a:cxn>
                <a:cxn ang="0">
                  <a:pos x="171" y="48"/>
                </a:cxn>
                <a:cxn ang="0">
                  <a:pos x="173" y="56"/>
                </a:cxn>
                <a:cxn ang="0">
                  <a:pos x="174" y="65"/>
                </a:cxn>
                <a:cxn ang="0">
                  <a:pos x="175" y="75"/>
                </a:cxn>
                <a:cxn ang="0">
                  <a:pos x="175" y="84"/>
                </a:cxn>
                <a:cxn ang="0">
                  <a:pos x="175" y="228"/>
                </a:cxn>
              </a:cxnLst>
              <a:rect l="0" t="0" r="r" b="b"/>
              <a:pathLst>
                <a:path w="175" h="228">
                  <a:moveTo>
                    <a:pt x="175" y="228"/>
                  </a:moveTo>
                  <a:lnTo>
                    <a:pt x="138" y="228"/>
                  </a:lnTo>
                  <a:lnTo>
                    <a:pt x="138" y="102"/>
                  </a:lnTo>
                  <a:lnTo>
                    <a:pt x="138" y="87"/>
                  </a:lnTo>
                  <a:lnTo>
                    <a:pt x="137" y="74"/>
                  </a:lnTo>
                  <a:lnTo>
                    <a:pt x="135" y="61"/>
                  </a:lnTo>
                  <a:lnTo>
                    <a:pt x="131" y="52"/>
                  </a:lnTo>
                  <a:lnTo>
                    <a:pt x="129" y="48"/>
                  </a:lnTo>
                  <a:lnTo>
                    <a:pt x="125" y="45"/>
                  </a:lnTo>
                  <a:lnTo>
                    <a:pt x="122" y="42"/>
                  </a:lnTo>
                  <a:lnTo>
                    <a:pt x="118" y="40"/>
                  </a:lnTo>
                  <a:lnTo>
                    <a:pt x="114" y="38"/>
                  </a:lnTo>
                  <a:lnTo>
                    <a:pt x="109" y="36"/>
                  </a:lnTo>
                  <a:lnTo>
                    <a:pt x="102" y="36"/>
                  </a:lnTo>
                  <a:lnTo>
                    <a:pt x="96" y="35"/>
                  </a:lnTo>
                  <a:lnTo>
                    <a:pt x="89" y="36"/>
                  </a:lnTo>
                  <a:lnTo>
                    <a:pt x="82" y="37"/>
                  </a:lnTo>
                  <a:lnTo>
                    <a:pt x="74" y="40"/>
                  </a:lnTo>
                  <a:lnTo>
                    <a:pt x="67" y="43"/>
                  </a:lnTo>
                  <a:lnTo>
                    <a:pt x="60" y="47"/>
                  </a:lnTo>
                  <a:lnTo>
                    <a:pt x="52" y="52"/>
                  </a:lnTo>
                  <a:lnTo>
                    <a:pt x="45" y="57"/>
                  </a:lnTo>
                  <a:lnTo>
                    <a:pt x="38" y="62"/>
                  </a:lnTo>
                  <a:lnTo>
                    <a:pt x="38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31"/>
                  </a:lnTo>
                  <a:lnTo>
                    <a:pt x="46" y="24"/>
                  </a:lnTo>
                  <a:lnTo>
                    <a:pt x="54" y="18"/>
                  </a:lnTo>
                  <a:lnTo>
                    <a:pt x="63" y="13"/>
                  </a:lnTo>
                  <a:lnTo>
                    <a:pt x="71" y="8"/>
                  </a:lnTo>
                  <a:lnTo>
                    <a:pt x="80" y="4"/>
                  </a:lnTo>
                  <a:lnTo>
                    <a:pt x="88" y="2"/>
                  </a:lnTo>
                  <a:lnTo>
                    <a:pt x="96" y="1"/>
                  </a:lnTo>
                  <a:lnTo>
                    <a:pt x="106" y="0"/>
                  </a:lnTo>
                  <a:lnTo>
                    <a:pt x="114" y="0"/>
                  </a:lnTo>
                  <a:lnTo>
                    <a:pt x="121" y="1"/>
                  </a:lnTo>
                  <a:lnTo>
                    <a:pt x="129" y="3"/>
                  </a:lnTo>
                  <a:lnTo>
                    <a:pt x="135" y="5"/>
                  </a:lnTo>
                  <a:lnTo>
                    <a:pt x="141" y="8"/>
                  </a:lnTo>
                  <a:lnTo>
                    <a:pt x="147" y="13"/>
                  </a:lnTo>
                  <a:lnTo>
                    <a:pt x="153" y="17"/>
                  </a:lnTo>
                  <a:lnTo>
                    <a:pt x="157" y="22"/>
                  </a:lnTo>
                  <a:lnTo>
                    <a:pt x="162" y="27"/>
                  </a:lnTo>
                  <a:lnTo>
                    <a:pt x="165" y="33"/>
                  </a:lnTo>
                  <a:lnTo>
                    <a:pt x="168" y="41"/>
                  </a:lnTo>
                  <a:lnTo>
                    <a:pt x="171" y="48"/>
                  </a:lnTo>
                  <a:lnTo>
                    <a:pt x="173" y="56"/>
                  </a:lnTo>
                  <a:lnTo>
                    <a:pt x="174" y="65"/>
                  </a:lnTo>
                  <a:lnTo>
                    <a:pt x="175" y="75"/>
                  </a:lnTo>
                  <a:lnTo>
                    <a:pt x="175" y="84"/>
                  </a:lnTo>
                  <a:lnTo>
                    <a:pt x="175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0" name="Freeform 49"/>
            <p:cNvSpPr>
              <a:spLocks/>
            </p:cNvSpPr>
            <p:nvPr userDrawn="1"/>
          </p:nvSpPr>
          <p:spPr bwMode="auto">
            <a:xfrm>
              <a:off x="4115" y="3816"/>
              <a:ext cx="21" cy="29"/>
            </a:xfrm>
            <a:custGeom>
              <a:avLst/>
              <a:gdLst/>
              <a:ahLst/>
              <a:cxnLst>
                <a:cxn ang="0">
                  <a:pos x="62" y="232"/>
                </a:cxn>
                <a:cxn ang="0">
                  <a:pos x="42" y="229"/>
                </a:cxn>
                <a:cxn ang="0">
                  <a:pos x="23" y="223"/>
                </a:cxn>
                <a:cxn ang="0">
                  <a:pos x="6" y="217"/>
                </a:cxn>
                <a:cxn ang="0">
                  <a:pos x="0" y="171"/>
                </a:cxn>
                <a:cxn ang="0">
                  <a:pos x="7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3" y="200"/>
                </a:cxn>
                <a:cxn ang="0">
                  <a:pos x="84" y="200"/>
                </a:cxn>
                <a:cxn ang="0">
                  <a:pos x="103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2" y="162"/>
                </a:cxn>
                <a:cxn ang="0">
                  <a:pos x="119" y="151"/>
                </a:cxn>
                <a:cxn ang="0">
                  <a:pos x="111" y="145"/>
                </a:cxn>
                <a:cxn ang="0">
                  <a:pos x="98" y="139"/>
                </a:cxn>
                <a:cxn ang="0">
                  <a:pos x="81" y="135"/>
                </a:cxn>
                <a:cxn ang="0">
                  <a:pos x="59" y="130"/>
                </a:cxn>
                <a:cxn ang="0">
                  <a:pos x="37" y="123"/>
                </a:cxn>
                <a:cxn ang="0">
                  <a:pos x="19" y="112"/>
                </a:cxn>
                <a:cxn ang="0">
                  <a:pos x="7" y="97"/>
                </a:cxn>
                <a:cxn ang="0">
                  <a:pos x="2" y="78"/>
                </a:cxn>
                <a:cxn ang="0">
                  <a:pos x="1" y="60"/>
                </a:cxn>
                <a:cxn ang="0">
                  <a:pos x="4" y="47"/>
                </a:cxn>
                <a:cxn ang="0">
                  <a:pos x="9" y="34"/>
                </a:cxn>
                <a:cxn ang="0">
                  <a:pos x="19" y="24"/>
                </a:cxn>
                <a:cxn ang="0">
                  <a:pos x="29" y="15"/>
                </a:cxn>
                <a:cxn ang="0">
                  <a:pos x="43" y="7"/>
                </a:cxn>
                <a:cxn ang="0">
                  <a:pos x="58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1" y="2"/>
                </a:cxn>
                <a:cxn ang="0">
                  <a:pos x="130" y="7"/>
                </a:cxn>
                <a:cxn ang="0">
                  <a:pos x="146" y="13"/>
                </a:cxn>
                <a:cxn ang="0">
                  <a:pos x="153" y="56"/>
                </a:cxn>
                <a:cxn ang="0">
                  <a:pos x="144" y="51"/>
                </a:cxn>
                <a:cxn ang="0">
                  <a:pos x="127" y="42"/>
                </a:cxn>
                <a:cxn ang="0">
                  <a:pos x="110" y="35"/>
                </a:cxn>
                <a:cxn ang="0">
                  <a:pos x="92" y="32"/>
                </a:cxn>
                <a:cxn ang="0">
                  <a:pos x="74" y="32"/>
                </a:cxn>
                <a:cxn ang="0">
                  <a:pos x="58" y="35"/>
                </a:cxn>
                <a:cxn ang="0">
                  <a:pos x="47" y="44"/>
                </a:cxn>
                <a:cxn ang="0">
                  <a:pos x="39" y="55"/>
                </a:cxn>
                <a:cxn ang="0">
                  <a:pos x="39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3" y="92"/>
                </a:cxn>
                <a:cxn ang="0">
                  <a:pos x="80" y="97"/>
                </a:cxn>
                <a:cxn ang="0">
                  <a:pos x="100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4" y="132"/>
                </a:cxn>
                <a:cxn ang="0">
                  <a:pos x="160" y="151"/>
                </a:cxn>
                <a:cxn ang="0">
                  <a:pos x="160" y="170"/>
                </a:cxn>
                <a:cxn ang="0">
                  <a:pos x="157" y="184"/>
                </a:cxn>
                <a:cxn ang="0">
                  <a:pos x="152" y="196"/>
                </a:cxn>
                <a:cxn ang="0">
                  <a:pos x="144" y="207"/>
                </a:cxn>
                <a:cxn ang="0">
                  <a:pos x="132" y="217"/>
                </a:cxn>
                <a:cxn ang="0">
                  <a:pos x="119" y="224"/>
                </a:cxn>
                <a:cxn ang="0">
                  <a:pos x="103" y="229"/>
                </a:cxn>
                <a:cxn ang="0">
                  <a:pos x="84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2" y="232"/>
                  </a:lnTo>
                  <a:lnTo>
                    <a:pt x="52" y="230"/>
                  </a:lnTo>
                  <a:lnTo>
                    <a:pt x="42" y="229"/>
                  </a:lnTo>
                  <a:lnTo>
                    <a:pt x="32" y="226"/>
                  </a:lnTo>
                  <a:lnTo>
                    <a:pt x="23" y="223"/>
                  </a:lnTo>
                  <a:lnTo>
                    <a:pt x="14" y="220"/>
                  </a:lnTo>
                  <a:lnTo>
                    <a:pt x="6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7" y="175"/>
                  </a:lnTo>
                  <a:lnTo>
                    <a:pt x="13" y="179"/>
                  </a:lnTo>
                  <a:lnTo>
                    <a:pt x="21" y="185"/>
                  </a:lnTo>
                  <a:lnTo>
                    <a:pt x="30" y="190"/>
                  </a:lnTo>
                  <a:lnTo>
                    <a:pt x="41" y="194"/>
                  </a:lnTo>
                  <a:lnTo>
                    <a:pt x="51" y="197"/>
                  </a:lnTo>
                  <a:lnTo>
                    <a:pt x="63" y="200"/>
                  </a:lnTo>
                  <a:lnTo>
                    <a:pt x="75" y="200"/>
                  </a:lnTo>
                  <a:lnTo>
                    <a:pt x="84" y="200"/>
                  </a:lnTo>
                  <a:lnTo>
                    <a:pt x="95" y="198"/>
                  </a:lnTo>
                  <a:lnTo>
                    <a:pt x="103" y="196"/>
                  </a:lnTo>
                  <a:lnTo>
                    <a:pt x="109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2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1" y="145"/>
                  </a:lnTo>
                  <a:lnTo>
                    <a:pt x="105" y="142"/>
                  </a:lnTo>
                  <a:lnTo>
                    <a:pt x="98" y="139"/>
                  </a:lnTo>
                  <a:lnTo>
                    <a:pt x="90" y="137"/>
                  </a:lnTo>
                  <a:lnTo>
                    <a:pt x="81" y="135"/>
                  </a:lnTo>
                  <a:lnTo>
                    <a:pt x="71" y="133"/>
                  </a:lnTo>
                  <a:lnTo>
                    <a:pt x="59" y="130"/>
                  </a:lnTo>
                  <a:lnTo>
                    <a:pt x="50" y="128"/>
                  </a:lnTo>
                  <a:lnTo>
                    <a:pt x="37" y="123"/>
                  </a:lnTo>
                  <a:lnTo>
                    <a:pt x="27" y="118"/>
                  </a:lnTo>
                  <a:lnTo>
                    <a:pt x="19" y="112"/>
                  </a:lnTo>
                  <a:lnTo>
                    <a:pt x="12" y="105"/>
                  </a:lnTo>
                  <a:lnTo>
                    <a:pt x="7" y="97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60"/>
                  </a:lnTo>
                  <a:lnTo>
                    <a:pt x="2" y="53"/>
                  </a:lnTo>
                  <a:lnTo>
                    <a:pt x="4" y="47"/>
                  </a:lnTo>
                  <a:lnTo>
                    <a:pt x="6" y="41"/>
                  </a:lnTo>
                  <a:lnTo>
                    <a:pt x="9" y="34"/>
                  </a:lnTo>
                  <a:lnTo>
                    <a:pt x="13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29" y="15"/>
                  </a:lnTo>
                  <a:lnTo>
                    <a:pt x="35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8" y="2"/>
                  </a:lnTo>
                  <a:lnTo>
                    <a:pt x="66" y="1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4" y="0"/>
                  </a:lnTo>
                  <a:lnTo>
                    <a:pt x="103" y="1"/>
                  </a:lnTo>
                  <a:lnTo>
                    <a:pt x="111" y="2"/>
                  </a:lnTo>
                  <a:lnTo>
                    <a:pt x="122" y="4"/>
                  </a:lnTo>
                  <a:lnTo>
                    <a:pt x="130" y="7"/>
                  </a:lnTo>
                  <a:lnTo>
                    <a:pt x="139" y="10"/>
                  </a:lnTo>
                  <a:lnTo>
                    <a:pt x="146" y="13"/>
                  </a:lnTo>
                  <a:lnTo>
                    <a:pt x="153" y="16"/>
                  </a:lnTo>
                  <a:lnTo>
                    <a:pt x="153" y="56"/>
                  </a:lnTo>
                  <a:lnTo>
                    <a:pt x="151" y="56"/>
                  </a:lnTo>
                  <a:lnTo>
                    <a:pt x="144" y="51"/>
                  </a:lnTo>
                  <a:lnTo>
                    <a:pt x="135" y="46"/>
                  </a:lnTo>
                  <a:lnTo>
                    <a:pt x="127" y="42"/>
                  </a:lnTo>
                  <a:lnTo>
                    <a:pt x="119" y="39"/>
                  </a:lnTo>
                  <a:lnTo>
                    <a:pt x="110" y="35"/>
                  </a:lnTo>
                  <a:lnTo>
                    <a:pt x="101" y="33"/>
                  </a:lnTo>
                  <a:lnTo>
                    <a:pt x="92" y="32"/>
                  </a:lnTo>
                  <a:lnTo>
                    <a:pt x="83" y="31"/>
                  </a:lnTo>
                  <a:lnTo>
                    <a:pt x="74" y="32"/>
                  </a:lnTo>
                  <a:lnTo>
                    <a:pt x="67" y="33"/>
                  </a:lnTo>
                  <a:lnTo>
                    <a:pt x="58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39" y="55"/>
                  </a:lnTo>
                  <a:lnTo>
                    <a:pt x="39" y="62"/>
                  </a:lnTo>
                  <a:lnTo>
                    <a:pt x="39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6" y="89"/>
                  </a:lnTo>
                  <a:lnTo>
                    <a:pt x="63" y="92"/>
                  </a:lnTo>
                  <a:lnTo>
                    <a:pt x="71" y="94"/>
                  </a:lnTo>
                  <a:lnTo>
                    <a:pt x="80" y="97"/>
                  </a:lnTo>
                  <a:lnTo>
                    <a:pt x="90" y="99"/>
                  </a:lnTo>
                  <a:lnTo>
                    <a:pt x="100" y="101"/>
                  </a:lnTo>
                  <a:lnTo>
                    <a:pt x="111" y="104"/>
                  </a:lnTo>
                  <a:lnTo>
                    <a:pt x="123" y="107"/>
                  </a:lnTo>
                  <a:lnTo>
                    <a:pt x="133" y="112"/>
                  </a:lnTo>
                  <a:lnTo>
                    <a:pt x="142" y="117"/>
                  </a:lnTo>
                  <a:lnTo>
                    <a:pt x="149" y="124"/>
                  </a:lnTo>
                  <a:lnTo>
                    <a:pt x="154" y="132"/>
                  </a:lnTo>
                  <a:lnTo>
                    <a:pt x="158" y="141"/>
                  </a:lnTo>
                  <a:lnTo>
                    <a:pt x="160" y="151"/>
                  </a:lnTo>
                  <a:lnTo>
                    <a:pt x="162" y="163"/>
                  </a:lnTo>
                  <a:lnTo>
                    <a:pt x="160" y="170"/>
                  </a:lnTo>
                  <a:lnTo>
                    <a:pt x="159" y="177"/>
                  </a:lnTo>
                  <a:lnTo>
                    <a:pt x="157" y="184"/>
                  </a:lnTo>
                  <a:lnTo>
                    <a:pt x="155" y="190"/>
                  </a:lnTo>
                  <a:lnTo>
                    <a:pt x="152" y="196"/>
                  </a:lnTo>
                  <a:lnTo>
                    <a:pt x="148" y="202"/>
                  </a:lnTo>
                  <a:lnTo>
                    <a:pt x="144" y="207"/>
                  </a:lnTo>
                  <a:lnTo>
                    <a:pt x="139" y="211"/>
                  </a:lnTo>
                  <a:lnTo>
                    <a:pt x="132" y="217"/>
                  </a:lnTo>
                  <a:lnTo>
                    <a:pt x="126" y="221"/>
                  </a:lnTo>
                  <a:lnTo>
                    <a:pt x="119" y="224"/>
                  </a:lnTo>
                  <a:lnTo>
                    <a:pt x="111" y="227"/>
                  </a:lnTo>
                  <a:lnTo>
                    <a:pt x="103" y="229"/>
                  </a:lnTo>
                  <a:lnTo>
                    <a:pt x="95" y="231"/>
                  </a:lnTo>
                  <a:lnTo>
                    <a:pt x="84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1" name="Freeform 50"/>
            <p:cNvSpPr>
              <a:spLocks/>
            </p:cNvSpPr>
            <p:nvPr userDrawn="1"/>
          </p:nvSpPr>
          <p:spPr bwMode="auto">
            <a:xfrm>
              <a:off x="4139" y="3808"/>
              <a:ext cx="17" cy="37"/>
            </a:xfrm>
            <a:custGeom>
              <a:avLst/>
              <a:gdLst/>
              <a:ahLst/>
              <a:cxnLst>
                <a:cxn ang="0">
                  <a:pos x="91" y="289"/>
                </a:cxn>
                <a:cxn ang="0">
                  <a:pos x="83" y="289"/>
                </a:cxn>
                <a:cxn ang="0">
                  <a:pos x="76" y="288"/>
                </a:cxn>
                <a:cxn ang="0">
                  <a:pos x="70" y="287"/>
                </a:cxn>
                <a:cxn ang="0">
                  <a:pos x="63" y="285"/>
                </a:cxn>
                <a:cxn ang="0">
                  <a:pos x="57" y="282"/>
                </a:cxn>
                <a:cxn ang="0">
                  <a:pos x="52" y="280"/>
                </a:cxn>
                <a:cxn ang="0">
                  <a:pos x="47" y="276"/>
                </a:cxn>
                <a:cxn ang="0">
                  <a:pos x="43" y="272"/>
                </a:cxn>
                <a:cxn ang="0">
                  <a:pos x="38" y="267"/>
                </a:cxn>
                <a:cxn ang="0">
                  <a:pos x="35" y="262"/>
                </a:cxn>
                <a:cxn ang="0">
                  <a:pos x="32" y="256"/>
                </a:cxn>
                <a:cxn ang="0">
                  <a:pos x="30" y="250"/>
                </a:cxn>
                <a:cxn ang="0">
                  <a:pos x="28" y="243"/>
                </a:cxn>
                <a:cxn ang="0">
                  <a:pos x="27" y="234"/>
                </a:cxn>
                <a:cxn ang="0">
                  <a:pos x="26" y="226"/>
                </a:cxn>
                <a:cxn ang="0">
                  <a:pos x="26" y="217"/>
                </a:cxn>
                <a:cxn ang="0">
                  <a:pos x="26" y="94"/>
                </a:cxn>
                <a:cxn ang="0">
                  <a:pos x="0" y="94"/>
                </a:cxn>
                <a:cxn ang="0">
                  <a:pos x="0" y="63"/>
                </a:cxn>
                <a:cxn ang="0">
                  <a:pos x="26" y="63"/>
                </a:cxn>
                <a:cxn ang="0">
                  <a:pos x="26" y="0"/>
                </a:cxn>
                <a:cxn ang="0">
                  <a:pos x="63" y="0"/>
                </a:cxn>
                <a:cxn ang="0">
                  <a:pos x="63" y="63"/>
                </a:cxn>
                <a:cxn ang="0">
                  <a:pos x="132" y="63"/>
                </a:cxn>
                <a:cxn ang="0">
                  <a:pos x="132" y="94"/>
                </a:cxn>
                <a:cxn ang="0">
                  <a:pos x="63" y="94"/>
                </a:cxn>
                <a:cxn ang="0">
                  <a:pos x="63" y="199"/>
                </a:cxn>
                <a:cxn ang="0">
                  <a:pos x="63" y="215"/>
                </a:cxn>
                <a:cxn ang="0">
                  <a:pos x="63" y="225"/>
                </a:cxn>
                <a:cxn ang="0">
                  <a:pos x="65" y="234"/>
                </a:cxn>
                <a:cxn ang="0">
                  <a:pos x="69" y="243"/>
                </a:cxn>
                <a:cxn ang="0">
                  <a:pos x="70" y="246"/>
                </a:cxn>
                <a:cxn ang="0">
                  <a:pos x="73" y="249"/>
                </a:cxn>
                <a:cxn ang="0">
                  <a:pos x="76" y="251"/>
                </a:cxn>
                <a:cxn ang="0">
                  <a:pos x="79" y="253"/>
                </a:cxn>
                <a:cxn ang="0">
                  <a:pos x="83" y="254"/>
                </a:cxn>
                <a:cxn ang="0">
                  <a:pos x="88" y="255"/>
                </a:cxn>
                <a:cxn ang="0">
                  <a:pos x="94" y="256"/>
                </a:cxn>
                <a:cxn ang="0">
                  <a:pos x="100" y="256"/>
                </a:cxn>
                <a:cxn ang="0">
                  <a:pos x="108" y="256"/>
                </a:cxn>
                <a:cxn ang="0">
                  <a:pos x="118" y="254"/>
                </a:cxn>
                <a:cxn ang="0">
                  <a:pos x="125" y="251"/>
                </a:cxn>
                <a:cxn ang="0">
                  <a:pos x="130" y="249"/>
                </a:cxn>
                <a:cxn ang="0">
                  <a:pos x="132" y="249"/>
                </a:cxn>
                <a:cxn ang="0">
                  <a:pos x="132" y="283"/>
                </a:cxn>
                <a:cxn ang="0">
                  <a:pos x="122" y="285"/>
                </a:cxn>
                <a:cxn ang="0">
                  <a:pos x="110" y="287"/>
                </a:cxn>
                <a:cxn ang="0">
                  <a:pos x="100" y="288"/>
                </a:cxn>
                <a:cxn ang="0">
                  <a:pos x="91" y="289"/>
                </a:cxn>
              </a:cxnLst>
              <a:rect l="0" t="0" r="r" b="b"/>
              <a:pathLst>
                <a:path w="132" h="289">
                  <a:moveTo>
                    <a:pt x="91" y="289"/>
                  </a:moveTo>
                  <a:lnTo>
                    <a:pt x="83" y="289"/>
                  </a:lnTo>
                  <a:lnTo>
                    <a:pt x="76" y="288"/>
                  </a:lnTo>
                  <a:lnTo>
                    <a:pt x="70" y="287"/>
                  </a:lnTo>
                  <a:lnTo>
                    <a:pt x="63" y="285"/>
                  </a:lnTo>
                  <a:lnTo>
                    <a:pt x="57" y="282"/>
                  </a:lnTo>
                  <a:lnTo>
                    <a:pt x="52" y="280"/>
                  </a:lnTo>
                  <a:lnTo>
                    <a:pt x="47" y="276"/>
                  </a:lnTo>
                  <a:lnTo>
                    <a:pt x="43" y="272"/>
                  </a:lnTo>
                  <a:lnTo>
                    <a:pt x="38" y="267"/>
                  </a:lnTo>
                  <a:lnTo>
                    <a:pt x="35" y="262"/>
                  </a:lnTo>
                  <a:lnTo>
                    <a:pt x="32" y="256"/>
                  </a:lnTo>
                  <a:lnTo>
                    <a:pt x="30" y="250"/>
                  </a:lnTo>
                  <a:lnTo>
                    <a:pt x="28" y="243"/>
                  </a:lnTo>
                  <a:lnTo>
                    <a:pt x="27" y="234"/>
                  </a:lnTo>
                  <a:lnTo>
                    <a:pt x="26" y="226"/>
                  </a:lnTo>
                  <a:lnTo>
                    <a:pt x="26" y="217"/>
                  </a:lnTo>
                  <a:lnTo>
                    <a:pt x="26" y="94"/>
                  </a:lnTo>
                  <a:lnTo>
                    <a:pt x="0" y="94"/>
                  </a:lnTo>
                  <a:lnTo>
                    <a:pt x="0" y="63"/>
                  </a:lnTo>
                  <a:lnTo>
                    <a:pt x="26" y="63"/>
                  </a:lnTo>
                  <a:lnTo>
                    <a:pt x="26" y="0"/>
                  </a:lnTo>
                  <a:lnTo>
                    <a:pt x="63" y="0"/>
                  </a:lnTo>
                  <a:lnTo>
                    <a:pt x="63" y="63"/>
                  </a:lnTo>
                  <a:lnTo>
                    <a:pt x="132" y="63"/>
                  </a:lnTo>
                  <a:lnTo>
                    <a:pt x="132" y="94"/>
                  </a:lnTo>
                  <a:lnTo>
                    <a:pt x="63" y="94"/>
                  </a:lnTo>
                  <a:lnTo>
                    <a:pt x="63" y="199"/>
                  </a:lnTo>
                  <a:lnTo>
                    <a:pt x="63" y="215"/>
                  </a:lnTo>
                  <a:lnTo>
                    <a:pt x="63" y="225"/>
                  </a:lnTo>
                  <a:lnTo>
                    <a:pt x="65" y="234"/>
                  </a:lnTo>
                  <a:lnTo>
                    <a:pt x="69" y="243"/>
                  </a:lnTo>
                  <a:lnTo>
                    <a:pt x="70" y="246"/>
                  </a:lnTo>
                  <a:lnTo>
                    <a:pt x="73" y="249"/>
                  </a:lnTo>
                  <a:lnTo>
                    <a:pt x="76" y="251"/>
                  </a:lnTo>
                  <a:lnTo>
                    <a:pt x="79" y="253"/>
                  </a:lnTo>
                  <a:lnTo>
                    <a:pt x="83" y="254"/>
                  </a:lnTo>
                  <a:lnTo>
                    <a:pt x="88" y="255"/>
                  </a:lnTo>
                  <a:lnTo>
                    <a:pt x="94" y="256"/>
                  </a:lnTo>
                  <a:lnTo>
                    <a:pt x="100" y="256"/>
                  </a:lnTo>
                  <a:lnTo>
                    <a:pt x="108" y="256"/>
                  </a:lnTo>
                  <a:lnTo>
                    <a:pt x="118" y="254"/>
                  </a:lnTo>
                  <a:lnTo>
                    <a:pt x="125" y="251"/>
                  </a:lnTo>
                  <a:lnTo>
                    <a:pt x="130" y="249"/>
                  </a:lnTo>
                  <a:lnTo>
                    <a:pt x="132" y="249"/>
                  </a:lnTo>
                  <a:lnTo>
                    <a:pt x="132" y="283"/>
                  </a:lnTo>
                  <a:lnTo>
                    <a:pt x="122" y="285"/>
                  </a:lnTo>
                  <a:lnTo>
                    <a:pt x="110" y="287"/>
                  </a:lnTo>
                  <a:lnTo>
                    <a:pt x="100" y="288"/>
                  </a:lnTo>
                  <a:lnTo>
                    <a:pt x="91" y="28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2" name="Freeform 51"/>
            <p:cNvSpPr>
              <a:spLocks noEditPoints="1"/>
            </p:cNvSpPr>
            <p:nvPr userDrawn="1"/>
          </p:nvSpPr>
          <p:spPr bwMode="auto">
            <a:xfrm>
              <a:off x="4162" y="3807"/>
              <a:ext cx="5" cy="37"/>
            </a:xfrm>
            <a:custGeom>
              <a:avLst/>
              <a:gdLst/>
              <a:ahLst/>
              <a:cxnLst>
                <a:cxn ang="0">
                  <a:pos x="40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0" y="75"/>
                </a:cxn>
                <a:cxn ang="0">
                  <a:pos x="40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0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0" y="75"/>
                  </a:lnTo>
                  <a:lnTo>
                    <a:pt x="40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3" name="Freeform 52"/>
            <p:cNvSpPr>
              <a:spLocks/>
            </p:cNvSpPr>
            <p:nvPr userDrawn="1"/>
          </p:nvSpPr>
          <p:spPr bwMode="auto">
            <a:xfrm>
              <a:off x="4173" y="3808"/>
              <a:ext cx="17" cy="37"/>
            </a:xfrm>
            <a:custGeom>
              <a:avLst/>
              <a:gdLst/>
              <a:ahLst/>
              <a:cxnLst>
                <a:cxn ang="0">
                  <a:pos x="91" y="289"/>
                </a:cxn>
                <a:cxn ang="0">
                  <a:pos x="83" y="289"/>
                </a:cxn>
                <a:cxn ang="0">
                  <a:pos x="76" y="288"/>
                </a:cxn>
                <a:cxn ang="0">
                  <a:pos x="70" y="287"/>
                </a:cxn>
                <a:cxn ang="0">
                  <a:pos x="63" y="285"/>
                </a:cxn>
                <a:cxn ang="0">
                  <a:pos x="57" y="282"/>
                </a:cxn>
                <a:cxn ang="0">
                  <a:pos x="52" y="280"/>
                </a:cxn>
                <a:cxn ang="0">
                  <a:pos x="47" y="276"/>
                </a:cxn>
                <a:cxn ang="0">
                  <a:pos x="43" y="272"/>
                </a:cxn>
                <a:cxn ang="0">
                  <a:pos x="38" y="267"/>
                </a:cxn>
                <a:cxn ang="0">
                  <a:pos x="35" y="262"/>
                </a:cxn>
                <a:cxn ang="0">
                  <a:pos x="32" y="256"/>
                </a:cxn>
                <a:cxn ang="0">
                  <a:pos x="30" y="250"/>
                </a:cxn>
                <a:cxn ang="0">
                  <a:pos x="28" y="243"/>
                </a:cxn>
                <a:cxn ang="0">
                  <a:pos x="27" y="234"/>
                </a:cxn>
                <a:cxn ang="0">
                  <a:pos x="26" y="226"/>
                </a:cxn>
                <a:cxn ang="0">
                  <a:pos x="26" y="217"/>
                </a:cxn>
                <a:cxn ang="0">
                  <a:pos x="26" y="94"/>
                </a:cxn>
                <a:cxn ang="0">
                  <a:pos x="0" y="94"/>
                </a:cxn>
                <a:cxn ang="0">
                  <a:pos x="0" y="63"/>
                </a:cxn>
                <a:cxn ang="0">
                  <a:pos x="26" y="63"/>
                </a:cxn>
                <a:cxn ang="0">
                  <a:pos x="26" y="0"/>
                </a:cxn>
                <a:cxn ang="0">
                  <a:pos x="63" y="0"/>
                </a:cxn>
                <a:cxn ang="0">
                  <a:pos x="63" y="63"/>
                </a:cxn>
                <a:cxn ang="0">
                  <a:pos x="132" y="63"/>
                </a:cxn>
                <a:cxn ang="0">
                  <a:pos x="132" y="94"/>
                </a:cxn>
                <a:cxn ang="0">
                  <a:pos x="63" y="94"/>
                </a:cxn>
                <a:cxn ang="0">
                  <a:pos x="63" y="199"/>
                </a:cxn>
                <a:cxn ang="0">
                  <a:pos x="63" y="215"/>
                </a:cxn>
                <a:cxn ang="0">
                  <a:pos x="63" y="225"/>
                </a:cxn>
                <a:cxn ang="0">
                  <a:pos x="66" y="234"/>
                </a:cxn>
                <a:cxn ang="0">
                  <a:pos x="69" y="243"/>
                </a:cxn>
                <a:cxn ang="0">
                  <a:pos x="70" y="246"/>
                </a:cxn>
                <a:cxn ang="0">
                  <a:pos x="73" y="249"/>
                </a:cxn>
                <a:cxn ang="0">
                  <a:pos x="76" y="251"/>
                </a:cxn>
                <a:cxn ang="0">
                  <a:pos x="79" y="253"/>
                </a:cxn>
                <a:cxn ang="0">
                  <a:pos x="83" y="254"/>
                </a:cxn>
                <a:cxn ang="0">
                  <a:pos x="89" y="255"/>
                </a:cxn>
                <a:cxn ang="0">
                  <a:pos x="94" y="256"/>
                </a:cxn>
                <a:cxn ang="0">
                  <a:pos x="100" y="256"/>
                </a:cxn>
                <a:cxn ang="0">
                  <a:pos x="108" y="256"/>
                </a:cxn>
                <a:cxn ang="0">
                  <a:pos x="118" y="254"/>
                </a:cxn>
                <a:cxn ang="0">
                  <a:pos x="125" y="251"/>
                </a:cxn>
                <a:cxn ang="0">
                  <a:pos x="130" y="249"/>
                </a:cxn>
                <a:cxn ang="0">
                  <a:pos x="132" y="249"/>
                </a:cxn>
                <a:cxn ang="0">
                  <a:pos x="132" y="283"/>
                </a:cxn>
                <a:cxn ang="0">
                  <a:pos x="122" y="285"/>
                </a:cxn>
                <a:cxn ang="0">
                  <a:pos x="110" y="287"/>
                </a:cxn>
                <a:cxn ang="0">
                  <a:pos x="100" y="288"/>
                </a:cxn>
                <a:cxn ang="0">
                  <a:pos x="91" y="289"/>
                </a:cxn>
              </a:cxnLst>
              <a:rect l="0" t="0" r="r" b="b"/>
              <a:pathLst>
                <a:path w="132" h="289">
                  <a:moveTo>
                    <a:pt x="91" y="289"/>
                  </a:moveTo>
                  <a:lnTo>
                    <a:pt x="83" y="289"/>
                  </a:lnTo>
                  <a:lnTo>
                    <a:pt x="76" y="288"/>
                  </a:lnTo>
                  <a:lnTo>
                    <a:pt x="70" y="287"/>
                  </a:lnTo>
                  <a:lnTo>
                    <a:pt x="63" y="285"/>
                  </a:lnTo>
                  <a:lnTo>
                    <a:pt x="57" y="282"/>
                  </a:lnTo>
                  <a:lnTo>
                    <a:pt x="52" y="280"/>
                  </a:lnTo>
                  <a:lnTo>
                    <a:pt x="47" y="276"/>
                  </a:lnTo>
                  <a:lnTo>
                    <a:pt x="43" y="272"/>
                  </a:lnTo>
                  <a:lnTo>
                    <a:pt x="38" y="267"/>
                  </a:lnTo>
                  <a:lnTo>
                    <a:pt x="35" y="262"/>
                  </a:lnTo>
                  <a:lnTo>
                    <a:pt x="32" y="256"/>
                  </a:lnTo>
                  <a:lnTo>
                    <a:pt x="30" y="250"/>
                  </a:lnTo>
                  <a:lnTo>
                    <a:pt x="28" y="243"/>
                  </a:lnTo>
                  <a:lnTo>
                    <a:pt x="27" y="234"/>
                  </a:lnTo>
                  <a:lnTo>
                    <a:pt x="26" y="226"/>
                  </a:lnTo>
                  <a:lnTo>
                    <a:pt x="26" y="217"/>
                  </a:lnTo>
                  <a:lnTo>
                    <a:pt x="26" y="94"/>
                  </a:lnTo>
                  <a:lnTo>
                    <a:pt x="0" y="94"/>
                  </a:lnTo>
                  <a:lnTo>
                    <a:pt x="0" y="63"/>
                  </a:lnTo>
                  <a:lnTo>
                    <a:pt x="26" y="63"/>
                  </a:lnTo>
                  <a:lnTo>
                    <a:pt x="26" y="0"/>
                  </a:lnTo>
                  <a:lnTo>
                    <a:pt x="63" y="0"/>
                  </a:lnTo>
                  <a:lnTo>
                    <a:pt x="63" y="63"/>
                  </a:lnTo>
                  <a:lnTo>
                    <a:pt x="132" y="63"/>
                  </a:lnTo>
                  <a:lnTo>
                    <a:pt x="132" y="94"/>
                  </a:lnTo>
                  <a:lnTo>
                    <a:pt x="63" y="94"/>
                  </a:lnTo>
                  <a:lnTo>
                    <a:pt x="63" y="199"/>
                  </a:lnTo>
                  <a:lnTo>
                    <a:pt x="63" y="215"/>
                  </a:lnTo>
                  <a:lnTo>
                    <a:pt x="63" y="225"/>
                  </a:lnTo>
                  <a:lnTo>
                    <a:pt x="66" y="234"/>
                  </a:lnTo>
                  <a:lnTo>
                    <a:pt x="69" y="243"/>
                  </a:lnTo>
                  <a:lnTo>
                    <a:pt x="70" y="246"/>
                  </a:lnTo>
                  <a:lnTo>
                    <a:pt x="73" y="249"/>
                  </a:lnTo>
                  <a:lnTo>
                    <a:pt x="76" y="251"/>
                  </a:lnTo>
                  <a:lnTo>
                    <a:pt x="79" y="253"/>
                  </a:lnTo>
                  <a:lnTo>
                    <a:pt x="83" y="254"/>
                  </a:lnTo>
                  <a:lnTo>
                    <a:pt x="89" y="255"/>
                  </a:lnTo>
                  <a:lnTo>
                    <a:pt x="94" y="256"/>
                  </a:lnTo>
                  <a:lnTo>
                    <a:pt x="100" y="256"/>
                  </a:lnTo>
                  <a:lnTo>
                    <a:pt x="108" y="256"/>
                  </a:lnTo>
                  <a:lnTo>
                    <a:pt x="118" y="254"/>
                  </a:lnTo>
                  <a:lnTo>
                    <a:pt x="125" y="251"/>
                  </a:lnTo>
                  <a:lnTo>
                    <a:pt x="130" y="249"/>
                  </a:lnTo>
                  <a:lnTo>
                    <a:pt x="132" y="249"/>
                  </a:lnTo>
                  <a:lnTo>
                    <a:pt x="132" y="283"/>
                  </a:lnTo>
                  <a:lnTo>
                    <a:pt x="122" y="285"/>
                  </a:lnTo>
                  <a:lnTo>
                    <a:pt x="110" y="287"/>
                  </a:lnTo>
                  <a:lnTo>
                    <a:pt x="100" y="288"/>
                  </a:lnTo>
                  <a:lnTo>
                    <a:pt x="91" y="28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4" name="Freeform 53"/>
            <p:cNvSpPr>
              <a:spLocks/>
            </p:cNvSpPr>
            <p:nvPr userDrawn="1"/>
          </p:nvSpPr>
          <p:spPr bwMode="auto">
            <a:xfrm>
              <a:off x="4195" y="3816"/>
              <a:ext cx="22" cy="29"/>
            </a:xfrm>
            <a:custGeom>
              <a:avLst/>
              <a:gdLst/>
              <a:ahLst/>
              <a:cxnLst>
                <a:cxn ang="0">
                  <a:pos x="175" y="222"/>
                </a:cxn>
                <a:cxn ang="0">
                  <a:pos x="138" y="222"/>
                </a:cxn>
                <a:cxn ang="0">
                  <a:pos x="138" y="197"/>
                </a:cxn>
                <a:cxn ang="0">
                  <a:pos x="130" y="204"/>
                </a:cxn>
                <a:cxn ang="0">
                  <a:pos x="121" y="211"/>
                </a:cxn>
                <a:cxn ang="0">
                  <a:pos x="113" y="216"/>
                </a:cxn>
                <a:cxn ang="0">
                  <a:pos x="106" y="220"/>
                </a:cxn>
                <a:cxn ang="0">
                  <a:pos x="97" y="223"/>
                </a:cxn>
                <a:cxn ang="0">
                  <a:pos x="89" y="226"/>
                </a:cxn>
                <a:cxn ang="0">
                  <a:pos x="79" y="227"/>
                </a:cxn>
                <a:cxn ang="0">
                  <a:pos x="70" y="228"/>
                </a:cxn>
                <a:cxn ang="0">
                  <a:pos x="63" y="227"/>
                </a:cxn>
                <a:cxn ang="0">
                  <a:pos x="57" y="227"/>
                </a:cxn>
                <a:cxn ang="0">
                  <a:pos x="49" y="225"/>
                </a:cxn>
                <a:cxn ang="0">
                  <a:pos x="43" y="223"/>
                </a:cxn>
                <a:cxn ang="0">
                  <a:pos x="37" y="220"/>
                </a:cxn>
                <a:cxn ang="0">
                  <a:pos x="30" y="217"/>
                </a:cxn>
                <a:cxn ang="0">
                  <a:pos x="25" y="213"/>
                </a:cxn>
                <a:cxn ang="0">
                  <a:pos x="21" y="208"/>
                </a:cxn>
                <a:cxn ang="0">
                  <a:pos x="16" y="202"/>
                </a:cxn>
                <a:cxn ang="0">
                  <a:pos x="12" y="196"/>
                </a:cxn>
                <a:cxn ang="0">
                  <a:pos x="9" y="190"/>
                </a:cxn>
                <a:cxn ang="0">
                  <a:pos x="5" y="182"/>
                </a:cxn>
                <a:cxn ang="0">
                  <a:pos x="3" y="173"/>
                </a:cxn>
                <a:cxn ang="0">
                  <a:pos x="2" y="165"/>
                </a:cxn>
                <a:cxn ang="0">
                  <a:pos x="1" y="155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27"/>
                </a:cxn>
                <a:cxn ang="0">
                  <a:pos x="38" y="142"/>
                </a:cxn>
                <a:cxn ang="0">
                  <a:pos x="39" y="156"/>
                </a:cxn>
                <a:cxn ang="0">
                  <a:pos x="40" y="161"/>
                </a:cxn>
                <a:cxn ang="0">
                  <a:pos x="41" y="166"/>
                </a:cxn>
                <a:cxn ang="0">
                  <a:pos x="43" y="171"/>
                </a:cxn>
                <a:cxn ang="0">
                  <a:pos x="45" y="176"/>
                </a:cxn>
                <a:cxn ang="0">
                  <a:pos x="47" y="180"/>
                </a:cxn>
                <a:cxn ang="0">
                  <a:pos x="50" y="184"/>
                </a:cxn>
                <a:cxn ang="0">
                  <a:pos x="53" y="186"/>
                </a:cxn>
                <a:cxn ang="0">
                  <a:pos x="58" y="189"/>
                </a:cxn>
                <a:cxn ang="0">
                  <a:pos x="62" y="190"/>
                </a:cxn>
                <a:cxn ang="0">
                  <a:pos x="67" y="191"/>
                </a:cxn>
                <a:cxn ang="0">
                  <a:pos x="73" y="192"/>
                </a:cxn>
                <a:cxn ang="0">
                  <a:pos x="80" y="192"/>
                </a:cxn>
                <a:cxn ang="0">
                  <a:pos x="87" y="192"/>
                </a:cxn>
                <a:cxn ang="0">
                  <a:pos x="94" y="191"/>
                </a:cxn>
                <a:cxn ang="0">
                  <a:pos x="101" y="188"/>
                </a:cxn>
                <a:cxn ang="0">
                  <a:pos x="110" y="185"/>
                </a:cxn>
                <a:cxn ang="0">
                  <a:pos x="117" y="181"/>
                </a:cxn>
                <a:cxn ang="0">
                  <a:pos x="124" y="176"/>
                </a:cxn>
                <a:cxn ang="0">
                  <a:pos x="132" y="171"/>
                </a:cxn>
                <a:cxn ang="0">
                  <a:pos x="138" y="166"/>
                </a:cxn>
                <a:cxn ang="0">
                  <a:pos x="138" y="0"/>
                </a:cxn>
                <a:cxn ang="0">
                  <a:pos x="175" y="0"/>
                </a:cxn>
                <a:cxn ang="0">
                  <a:pos x="175" y="222"/>
                </a:cxn>
              </a:cxnLst>
              <a:rect l="0" t="0" r="r" b="b"/>
              <a:pathLst>
                <a:path w="175" h="228">
                  <a:moveTo>
                    <a:pt x="175" y="222"/>
                  </a:moveTo>
                  <a:lnTo>
                    <a:pt x="138" y="222"/>
                  </a:lnTo>
                  <a:lnTo>
                    <a:pt x="138" y="197"/>
                  </a:lnTo>
                  <a:lnTo>
                    <a:pt x="130" y="204"/>
                  </a:lnTo>
                  <a:lnTo>
                    <a:pt x="121" y="211"/>
                  </a:lnTo>
                  <a:lnTo>
                    <a:pt x="113" y="216"/>
                  </a:lnTo>
                  <a:lnTo>
                    <a:pt x="106" y="220"/>
                  </a:lnTo>
                  <a:lnTo>
                    <a:pt x="97" y="223"/>
                  </a:lnTo>
                  <a:lnTo>
                    <a:pt x="89" y="226"/>
                  </a:lnTo>
                  <a:lnTo>
                    <a:pt x="79" y="227"/>
                  </a:lnTo>
                  <a:lnTo>
                    <a:pt x="70" y="228"/>
                  </a:lnTo>
                  <a:lnTo>
                    <a:pt x="63" y="227"/>
                  </a:lnTo>
                  <a:lnTo>
                    <a:pt x="57" y="227"/>
                  </a:lnTo>
                  <a:lnTo>
                    <a:pt x="49" y="225"/>
                  </a:lnTo>
                  <a:lnTo>
                    <a:pt x="43" y="223"/>
                  </a:lnTo>
                  <a:lnTo>
                    <a:pt x="37" y="220"/>
                  </a:lnTo>
                  <a:lnTo>
                    <a:pt x="30" y="217"/>
                  </a:lnTo>
                  <a:lnTo>
                    <a:pt x="25" y="213"/>
                  </a:lnTo>
                  <a:lnTo>
                    <a:pt x="21" y="208"/>
                  </a:lnTo>
                  <a:lnTo>
                    <a:pt x="16" y="202"/>
                  </a:lnTo>
                  <a:lnTo>
                    <a:pt x="12" y="196"/>
                  </a:lnTo>
                  <a:lnTo>
                    <a:pt x="9" y="190"/>
                  </a:lnTo>
                  <a:lnTo>
                    <a:pt x="5" y="182"/>
                  </a:lnTo>
                  <a:lnTo>
                    <a:pt x="3" y="173"/>
                  </a:lnTo>
                  <a:lnTo>
                    <a:pt x="2" y="165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27"/>
                  </a:lnTo>
                  <a:lnTo>
                    <a:pt x="38" y="142"/>
                  </a:lnTo>
                  <a:lnTo>
                    <a:pt x="39" y="156"/>
                  </a:lnTo>
                  <a:lnTo>
                    <a:pt x="40" y="161"/>
                  </a:lnTo>
                  <a:lnTo>
                    <a:pt x="41" y="166"/>
                  </a:lnTo>
                  <a:lnTo>
                    <a:pt x="43" y="171"/>
                  </a:lnTo>
                  <a:lnTo>
                    <a:pt x="45" y="176"/>
                  </a:lnTo>
                  <a:lnTo>
                    <a:pt x="47" y="180"/>
                  </a:lnTo>
                  <a:lnTo>
                    <a:pt x="50" y="184"/>
                  </a:lnTo>
                  <a:lnTo>
                    <a:pt x="53" y="186"/>
                  </a:lnTo>
                  <a:lnTo>
                    <a:pt x="58" y="189"/>
                  </a:lnTo>
                  <a:lnTo>
                    <a:pt x="62" y="190"/>
                  </a:lnTo>
                  <a:lnTo>
                    <a:pt x="67" y="191"/>
                  </a:lnTo>
                  <a:lnTo>
                    <a:pt x="73" y="192"/>
                  </a:lnTo>
                  <a:lnTo>
                    <a:pt x="80" y="192"/>
                  </a:lnTo>
                  <a:lnTo>
                    <a:pt x="87" y="192"/>
                  </a:lnTo>
                  <a:lnTo>
                    <a:pt x="94" y="191"/>
                  </a:lnTo>
                  <a:lnTo>
                    <a:pt x="101" y="188"/>
                  </a:lnTo>
                  <a:lnTo>
                    <a:pt x="110" y="185"/>
                  </a:lnTo>
                  <a:lnTo>
                    <a:pt x="117" y="181"/>
                  </a:lnTo>
                  <a:lnTo>
                    <a:pt x="124" y="176"/>
                  </a:lnTo>
                  <a:lnTo>
                    <a:pt x="132" y="171"/>
                  </a:lnTo>
                  <a:lnTo>
                    <a:pt x="138" y="166"/>
                  </a:lnTo>
                  <a:lnTo>
                    <a:pt x="138" y="0"/>
                  </a:lnTo>
                  <a:lnTo>
                    <a:pt x="175" y="0"/>
                  </a:lnTo>
                  <a:lnTo>
                    <a:pt x="175" y="22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5" name="Freeform 54"/>
            <p:cNvSpPr>
              <a:spLocks/>
            </p:cNvSpPr>
            <p:nvPr userDrawn="1"/>
          </p:nvSpPr>
          <p:spPr bwMode="auto">
            <a:xfrm>
              <a:off x="4223" y="3808"/>
              <a:ext cx="17" cy="37"/>
            </a:xfrm>
            <a:custGeom>
              <a:avLst/>
              <a:gdLst/>
              <a:ahLst/>
              <a:cxnLst>
                <a:cxn ang="0">
                  <a:pos x="89" y="289"/>
                </a:cxn>
                <a:cxn ang="0">
                  <a:pos x="82" y="289"/>
                </a:cxn>
                <a:cxn ang="0">
                  <a:pos x="75" y="288"/>
                </a:cxn>
                <a:cxn ang="0">
                  <a:pos x="68" y="287"/>
                </a:cxn>
                <a:cxn ang="0">
                  <a:pos x="62" y="285"/>
                </a:cxn>
                <a:cxn ang="0">
                  <a:pos x="57" y="282"/>
                </a:cxn>
                <a:cxn ang="0">
                  <a:pos x="51" y="280"/>
                </a:cxn>
                <a:cxn ang="0">
                  <a:pos x="46" y="276"/>
                </a:cxn>
                <a:cxn ang="0">
                  <a:pos x="41" y="272"/>
                </a:cxn>
                <a:cxn ang="0">
                  <a:pos x="37" y="267"/>
                </a:cxn>
                <a:cxn ang="0">
                  <a:pos x="34" y="262"/>
                </a:cxn>
                <a:cxn ang="0">
                  <a:pos x="31" y="256"/>
                </a:cxn>
                <a:cxn ang="0">
                  <a:pos x="29" y="250"/>
                </a:cxn>
                <a:cxn ang="0">
                  <a:pos x="27" y="243"/>
                </a:cxn>
                <a:cxn ang="0">
                  <a:pos x="26" y="234"/>
                </a:cxn>
                <a:cxn ang="0">
                  <a:pos x="25" y="226"/>
                </a:cxn>
                <a:cxn ang="0">
                  <a:pos x="25" y="217"/>
                </a:cxn>
                <a:cxn ang="0">
                  <a:pos x="25" y="94"/>
                </a:cxn>
                <a:cxn ang="0">
                  <a:pos x="0" y="94"/>
                </a:cxn>
                <a:cxn ang="0">
                  <a:pos x="0" y="63"/>
                </a:cxn>
                <a:cxn ang="0">
                  <a:pos x="25" y="63"/>
                </a:cxn>
                <a:cxn ang="0">
                  <a:pos x="25" y="0"/>
                </a:cxn>
                <a:cxn ang="0">
                  <a:pos x="62" y="0"/>
                </a:cxn>
                <a:cxn ang="0">
                  <a:pos x="62" y="63"/>
                </a:cxn>
                <a:cxn ang="0">
                  <a:pos x="131" y="63"/>
                </a:cxn>
                <a:cxn ang="0">
                  <a:pos x="131" y="94"/>
                </a:cxn>
                <a:cxn ang="0">
                  <a:pos x="62" y="94"/>
                </a:cxn>
                <a:cxn ang="0">
                  <a:pos x="62" y="199"/>
                </a:cxn>
                <a:cxn ang="0">
                  <a:pos x="62" y="215"/>
                </a:cxn>
                <a:cxn ang="0">
                  <a:pos x="63" y="225"/>
                </a:cxn>
                <a:cxn ang="0">
                  <a:pos x="64" y="234"/>
                </a:cxn>
                <a:cxn ang="0">
                  <a:pos x="67" y="243"/>
                </a:cxn>
                <a:cxn ang="0">
                  <a:pos x="69" y="246"/>
                </a:cxn>
                <a:cxn ang="0">
                  <a:pos x="71" y="249"/>
                </a:cxn>
                <a:cxn ang="0">
                  <a:pos x="75" y="251"/>
                </a:cxn>
                <a:cxn ang="0">
                  <a:pos x="78" y="253"/>
                </a:cxn>
                <a:cxn ang="0">
                  <a:pos x="82" y="254"/>
                </a:cxn>
                <a:cxn ang="0">
                  <a:pos x="87" y="255"/>
                </a:cxn>
                <a:cxn ang="0">
                  <a:pos x="92" y="256"/>
                </a:cxn>
                <a:cxn ang="0">
                  <a:pos x="99" y="256"/>
                </a:cxn>
                <a:cxn ang="0">
                  <a:pos x="108" y="256"/>
                </a:cxn>
                <a:cxn ang="0">
                  <a:pos x="116" y="254"/>
                </a:cxn>
                <a:cxn ang="0">
                  <a:pos x="124" y="251"/>
                </a:cxn>
                <a:cxn ang="0">
                  <a:pos x="129" y="249"/>
                </a:cxn>
                <a:cxn ang="0">
                  <a:pos x="131" y="249"/>
                </a:cxn>
                <a:cxn ang="0">
                  <a:pos x="131" y="283"/>
                </a:cxn>
                <a:cxn ang="0">
                  <a:pos x="120" y="285"/>
                </a:cxn>
                <a:cxn ang="0">
                  <a:pos x="110" y="287"/>
                </a:cxn>
                <a:cxn ang="0">
                  <a:pos x="99" y="288"/>
                </a:cxn>
                <a:cxn ang="0">
                  <a:pos x="89" y="289"/>
                </a:cxn>
              </a:cxnLst>
              <a:rect l="0" t="0" r="r" b="b"/>
              <a:pathLst>
                <a:path w="131" h="289">
                  <a:moveTo>
                    <a:pt x="89" y="289"/>
                  </a:moveTo>
                  <a:lnTo>
                    <a:pt x="82" y="289"/>
                  </a:lnTo>
                  <a:lnTo>
                    <a:pt x="75" y="288"/>
                  </a:lnTo>
                  <a:lnTo>
                    <a:pt x="68" y="287"/>
                  </a:lnTo>
                  <a:lnTo>
                    <a:pt x="62" y="285"/>
                  </a:lnTo>
                  <a:lnTo>
                    <a:pt x="57" y="282"/>
                  </a:lnTo>
                  <a:lnTo>
                    <a:pt x="51" y="280"/>
                  </a:lnTo>
                  <a:lnTo>
                    <a:pt x="46" y="276"/>
                  </a:lnTo>
                  <a:lnTo>
                    <a:pt x="41" y="272"/>
                  </a:lnTo>
                  <a:lnTo>
                    <a:pt x="37" y="267"/>
                  </a:lnTo>
                  <a:lnTo>
                    <a:pt x="34" y="262"/>
                  </a:lnTo>
                  <a:lnTo>
                    <a:pt x="31" y="256"/>
                  </a:lnTo>
                  <a:lnTo>
                    <a:pt x="29" y="250"/>
                  </a:lnTo>
                  <a:lnTo>
                    <a:pt x="27" y="243"/>
                  </a:lnTo>
                  <a:lnTo>
                    <a:pt x="26" y="234"/>
                  </a:lnTo>
                  <a:lnTo>
                    <a:pt x="25" y="226"/>
                  </a:lnTo>
                  <a:lnTo>
                    <a:pt x="25" y="217"/>
                  </a:lnTo>
                  <a:lnTo>
                    <a:pt x="25" y="94"/>
                  </a:lnTo>
                  <a:lnTo>
                    <a:pt x="0" y="94"/>
                  </a:lnTo>
                  <a:lnTo>
                    <a:pt x="0" y="63"/>
                  </a:lnTo>
                  <a:lnTo>
                    <a:pt x="25" y="63"/>
                  </a:lnTo>
                  <a:lnTo>
                    <a:pt x="25" y="0"/>
                  </a:lnTo>
                  <a:lnTo>
                    <a:pt x="62" y="0"/>
                  </a:lnTo>
                  <a:lnTo>
                    <a:pt x="62" y="63"/>
                  </a:lnTo>
                  <a:lnTo>
                    <a:pt x="131" y="63"/>
                  </a:lnTo>
                  <a:lnTo>
                    <a:pt x="131" y="94"/>
                  </a:lnTo>
                  <a:lnTo>
                    <a:pt x="62" y="94"/>
                  </a:lnTo>
                  <a:lnTo>
                    <a:pt x="62" y="199"/>
                  </a:lnTo>
                  <a:lnTo>
                    <a:pt x="62" y="215"/>
                  </a:lnTo>
                  <a:lnTo>
                    <a:pt x="63" y="225"/>
                  </a:lnTo>
                  <a:lnTo>
                    <a:pt x="64" y="234"/>
                  </a:lnTo>
                  <a:lnTo>
                    <a:pt x="67" y="243"/>
                  </a:lnTo>
                  <a:lnTo>
                    <a:pt x="69" y="246"/>
                  </a:lnTo>
                  <a:lnTo>
                    <a:pt x="71" y="249"/>
                  </a:lnTo>
                  <a:lnTo>
                    <a:pt x="75" y="251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7" y="255"/>
                  </a:lnTo>
                  <a:lnTo>
                    <a:pt x="92" y="256"/>
                  </a:lnTo>
                  <a:lnTo>
                    <a:pt x="99" y="256"/>
                  </a:lnTo>
                  <a:lnTo>
                    <a:pt x="108" y="256"/>
                  </a:lnTo>
                  <a:lnTo>
                    <a:pt x="116" y="254"/>
                  </a:lnTo>
                  <a:lnTo>
                    <a:pt x="124" y="251"/>
                  </a:lnTo>
                  <a:lnTo>
                    <a:pt x="129" y="249"/>
                  </a:lnTo>
                  <a:lnTo>
                    <a:pt x="131" y="249"/>
                  </a:lnTo>
                  <a:lnTo>
                    <a:pt x="131" y="283"/>
                  </a:lnTo>
                  <a:lnTo>
                    <a:pt x="120" y="285"/>
                  </a:lnTo>
                  <a:lnTo>
                    <a:pt x="110" y="287"/>
                  </a:lnTo>
                  <a:lnTo>
                    <a:pt x="99" y="288"/>
                  </a:lnTo>
                  <a:lnTo>
                    <a:pt x="89" y="28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6" name="Freeform 55"/>
            <p:cNvSpPr>
              <a:spLocks noEditPoints="1"/>
            </p:cNvSpPr>
            <p:nvPr userDrawn="1"/>
          </p:nvSpPr>
          <p:spPr bwMode="auto">
            <a:xfrm>
              <a:off x="4244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6" y="229"/>
                </a:cxn>
                <a:cxn ang="0">
                  <a:pos x="55" y="222"/>
                </a:cxn>
                <a:cxn ang="0">
                  <a:pos x="38" y="210"/>
                </a:cxn>
                <a:cxn ang="0">
                  <a:pos x="23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1" y="132"/>
                </a:cxn>
                <a:cxn ang="0">
                  <a:pos x="1" y="105"/>
                </a:cxn>
                <a:cxn ang="0">
                  <a:pos x="4" y="81"/>
                </a:cxn>
                <a:cxn ang="0">
                  <a:pos x="12" y="59"/>
                </a:cxn>
                <a:cxn ang="0">
                  <a:pos x="22" y="41"/>
                </a:cxn>
                <a:cxn ang="0">
                  <a:pos x="37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4" y="0"/>
                </a:cxn>
                <a:cxn ang="0">
                  <a:pos x="132" y="3"/>
                </a:cxn>
                <a:cxn ang="0">
                  <a:pos x="148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9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3" y="185"/>
                </a:cxn>
                <a:cxn ang="0">
                  <a:pos x="75" y="193"/>
                </a:cxn>
                <a:cxn ang="0">
                  <a:pos x="89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2" y="177"/>
                </a:cxn>
                <a:cxn ang="0">
                  <a:pos x="189" y="173"/>
                </a:cxn>
                <a:cxn ang="0">
                  <a:pos x="182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5" y="232"/>
                </a:cxn>
                <a:cxn ang="0">
                  <a:pos x="157" y="92"/>
                </a:cxn>
                <a:cxn ang="0">
                  <a:pos x="152" y="66"/>
                </a:cxn>
                <a:cxn ang="0">
                  <a:pos x="144" y="48"/>
                </a:cxn>
                <a:cxn ang="0">
                  <a:pos x="136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6" y="35"/>
                </a:cxn>
                <a:cxn ang="0">
                  <a:pos x="66" y="41"/>
                </a:cxn>
                <a:cxn ang="0">
                  <a:pos x="57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1" y="79"/>
                </a:cxn>
                <a:cxn ang="0">
                  <a:pos x="39" y="92"/>
                </a:cxn>
              </a:cxnLst>
              <a:rect l="0" t="0" r="r" b="b"/>
              <a:pathLst>
                <a:path w="193" h="233">
                  <a:moveTo>
                    <a:pt x="113" y="233"/>
                  </a:moveTo>
                  <a:lnTo>
                    <a:pt x="99" y="232"/>
                  </a:lnTo>
                  <a:lnTo>
                    <a:pt x="88" y="231"/>
                  </a:lnTo>
                  <a:lnTo>
                    <a:pt x="76" y="229"/>
                  </a:lnTo>
                  <a:lnTo>
                    <a:pt x="65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8" y="210"/>
                  </a:lnTo>
                  <a:lnTo>
                    <a:pt x="30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8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1" y="132"/>
                  </a:lnTo>
                  <a:lnTo>
                    <a:pt x="0" y="118"/>
                  </a:lnTo>
                  <a:lnTo>
                    <a:pt x="1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8" y="70"/>
                  </a:lnTo>
                  <a:lnTo>
                    <a:pt x="12" y="59"/>
                  </a:lnTo>
                  <a:lnTo>
                    <a:pt x="17" y="50"/>
                  </a:lnTo>
                  <a:lnTo>
                    <a:pt x="22" y="41"/>
                  </a:lnTo>
                  <a:lnTo>
                    <a:pt x="29" y="32"/>
                  </a:lnTo>
                  <a:lnTo>
                    <a:pt x="37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2" y="3"/>
                  </a:lnTo>
                  <a:lnTo>
                    <a:pt x="140" y="6"/>
                  </a:lnTo>
                  <a:lnTo>
                    <a:pt x="148" y="9"/>
                  </a:lnTo>
                  <a:lnTo>
                    <a:pt x="156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7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9" y="121"/>
                  </a:lnTo>
                  <a:lnTo>
                    <a:pt x="39" y="131"/>
                  </a:lnTo>
                  <a:lnTo>
                    <a:pt x="40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9" y="180"/>
                  </a:lnTo>
                  <a:lnTo>
                    <a:pt x="63" y="185"/>
                  </a:lnTo>
                  <a:lnTo>
                    <a:pt x="69" y="189"/>
                  </a:lnTo>
                  <a:lnTo>
                    <a:pt x="75" y="193"/>
                  </a:lnTo>
                  <a:lnTo>
                    <a:pt x="82" y="195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7" y="198"/>
                  </a:lnTo>
                  <a:lnTo>
                    <a:pt x="147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5" y="181"/>
                  </a:lnTo>
                  <a:lnTo>
                    <a:pt x="182" y="177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2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5" y="232"/>
                  </a:lnTo>
                  <a:lnTo>
                    <a:pt x="113" y="233"/>
                  </a:lnTo>
                  <a:close/>
                  <a:moveTo>
                    <a:pt x="157" y="92"/>
                  </a:moveTo>
                  <a:lnTo>
                    <a:pt x="156" y="79"/>
                  </a:lnTo>
                  <a:lnTo>
                    <a:pt x="152" y="66"/>
                  </a:lnTo>
                  <a:lnTo>
                    <a:pt x="149" y="56"/>
                  </a:lnTo>
                  <a:lnTo>
                    <a:pt x="144" y="48"/>
                  </a:lnTo>
                  <a:lnTo>
                    <a:pt x="140" y="44"/>
                  </a:lnTo>
                  <a:lnTo>
                    <a:pt x="136" y="41"/>
                  </a:lnTo>
                  <a:lnTo>
                    <a:pt x="132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2" y="33"/>
                  </a:lnTo>
                  <a:lnTo>
                    <a:pt x="76" y="35"/>
                  </a:lnTo>
                  <a:lnTo>
                    <a:pt x="71" y="38"/>
                  </a:lnTo>
                  <a:lnTo>
                    <a:pt x="66" y="41"/>
                  </a:lnTo>
                  <a:lnTo>
                    <a:pt x="62" y="45"/>
                  </a:lnTo>
                  <a:lnTo>
                    <a:pt x="57" y="49"/>
                  </a:lnTo>
                  <a:lnTo>
                    <a:pt x="53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9" y="85"/>
                  </a:lnTo>
                  <a:lnTo>
                    <a:pt x="39" y="92"/>
                  </a:lnTo>
                  <a:lnTo>
                    <a:pt x="157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7" name="Freeform 56"/>
            <p:cNvSpPr>
              <a:spLocks noEditPoints="1"/>
            </p:cNvSpPr>
            <p:nvPr userDrawn="1"/>
          </p:nvSpPr>
          <p:spPr bwMode="auto">
            <a:xfrm>
              <a:off x="4287" y="3816"/>
              <a:ext cx="24" cy="29"/>
            </a:xfrm>
            <a:custGeom>
              <a:avLst/>
              <a:gdLst/>
              <a:ahLst/>
              <a:cxnLst>
                <a:cxn ang="0">
                  <a:pos x="198" y="143"/>
                </a:cxn>
                <a:cxn ang="0">
                  <a:pos x="189" y="177"/>
                </a:cxn>
                <a:cxn ang="0">
                  <a:pos x="172" y="203"/>
                </a:cxn>
                <a:cxn ang="0">
                  <a:pos x="149" y="222"/>
                </a:cxn>
                <a:cxn ang="0">
                  <a:pos x="122" y="232"/>
                </a:cxn>
                <a:cxn ang="0">
                  <a:pos x="89" y="233"/>
                </a:cxn>
                <a:cxn ang="0">
                  <a:pos x="59" y="226"/>
                </a:cxn>
                <a:cxn ang="0">
                  <a:pos x="35" y="210"/>
                </a:cxn>
                <a:cxn ang="0">
                  <a:pos x="16" y="186"/>
                </a:cxn>
                <a:cxn ang="0">
                  <a:pos x="4" y="154"/>
                </a:cxn>
                <a:cxn ang="0">
                  <a:pos x="0" y="117"/>
                </a:cxn>
                <a:cxn ang="0">
                  <a:pos x="4" y="79"/>
                </a:cxn>
                <a:cxn ang="0">
                  <a:pos x="16" y="48"/>
                </a:cxn>
                <a:cxn ang="0">
                  <a:pos x="35" y="24"/>
                </a:cxn>
                <a:cxn ang="0">
                  <a:pos x="60" y="8"/>
                </a:cxn>
                <a:cxn ang="0">
                  <a:pos x="90" y="1"/>
                </a:cxn>
                <a:cxn ang="0">
                  <a:pos x="122" y="2"/>
                </a:cxn>
                <a:cxn ang="0">
                  <a:pos x="149" y="13"/>
                </a:cxn>
                <a:cxn ang="0">
                  <a:pos x="172" y="31"/>
                </a:cxn>
                <a:cxn ang="0">
                  <a:pos x="189" y="57"/>
                </a:cxn>
                <a:cxn ang="0">
                  <a:pos x="198" y="91"/>
                </a:cxn>
                <a:cxn ang="0">
                  <a:pos x="161" y="117"/>
                </a:cxn>
                <a:cxn ang="0">
                  <a:pos x="159" y="88"/>
                </a:cxn>
                <a:cxn ang="0">
                  <a:pos x="153" y="65"/>
                </a:cxn>
                <a:cxn ang="0">
                  <a:pos x="141" y="49"/>
                </a:cxn>
                <a:cxn ang="0">
                  <a:pos x="127" y="37"/>
                </a:cxn>
                <a:cxn ang="0">
                  <a:pos x="108" y="32"/>
                </a:cxn>
                <a:cxn ang="0">
                  <a:pos x="87" y="33"/>
                </a:cxn>
                <a:cxn ang="0">
                  <a:pos x="69" y="41"/>
                </a:cxn>
                <a:cxn ang="0">
                  <a:pos x="56" y="53"/>
                </a:cxn>
                <a:cxn ang="0">
                  <a:pos x="45" y="72"/>
                </a:cxn>
                <a:cxn ang="0">
                  <a:pos x="40" y="98"/>
                </a:cxn>
                <a:cxn ang="0">
                  <a:pos x="40" y="128"/>
                </a:cxn>
                <a:cxn ang="0">
                  <a:pos x="43" y="153"/>
                </a:cxn>
                <a:cxn ang="0">
                  <a:pos x="51" y="174"/>
                </a:cxn>
                <a:cxn ang="0">
                  <a:pos x="64" y="190"/>
                </a:cxn>
                <a:cxn ang="0">
                  <a:pos x="81" y="199"/>
                </a:cxn>
                <a:cxn ang="0">
                  <a:pos x="100" y="202"/>
                </a:cxn>
                <a:cxn ang="0">
                  <a:pos x="120" y="199"/>
                </a:cxn>
                <a:cxn ang="0">
                  <a:pos x="137" y="190"/>
                </a:cxn>
                <a:cxn ang="0">
                  <a:pos x="149" y="175"/>
                </a:cxn>
                <a:cxn ang="0">
                  <a:pos x="157" y="154"/>
                </a:cxn>
                <a:cxn ang="0">
                  <a:pos x="161" y="128"/>
                </a:cxn>
              </a:cxnLst>
              <a:rect l="0" t="0" r="r" b="b"/>
              <a:pathLst>
                <a:path w="200" h="234">
                  <a:moveTo>
                    <a:pt x="200" y="117"/>
                  </a:moveTo>
                  <a:lnTo>
                    <a:pt x="200" y="131"/>
                  </a:lnTo>
                  <a:lnTo>
                    <a:pt x="198" y="143"/>
                  </a:lnTo>
                  <a:lnTo>
                    <a:pt x="196" y="156"/>
                  </a:lnTo>
                  <a:lnTo>
                    <a:pt x="193" y="167"/>
                  </a:lnTo>
                  <a:lnTo>
                    <a:pt x="189" y="177"/>
                  </a:lnTo>
                  <a:lnTo>
                    <a:pt x="185" y="187"/>
                  </a:lnTo>
                  <a:lnTo>
                    <a:pt x="179" y="196"/>
                  </a:lnTo>
                  <a:lnTo>
                    <a:pt x="172" y="203"/>
                  </a:lnTo>
                  <a:lnTo>
                    <a:pt x="166" y="210"/>
                  </a:lnTo>
                  <a:lnTo>
                    <a:pt x="158" y="217"/>
                  </a:lnTo>
                  <a:lnTo>
                    <a:pt x="149" y="222"/>
                  </a:lnTo>
                  <a:lnTo>
                    <a:pt x="141" y="226"/>
                  </a:lnTo>
                  <a:lnTo>
                    <a:pt x="132" y="230"/>
                  </a:lnTo>
                  <a:lnTo>
                    <a:pt x="122" y="232"/>
                  </a:lnTo>
                  <a:lnTo>
                    <a:pt x="112" y="233"/>
                  </a:lnTo>
                  <a:lnTo>
                    <a:pt x="100" y="234"/>
                  </a:lnTo>
                  <a:lnTo>
                    <a:pt x="89" y="233"/>
                  </a:lnTo>
                  <a:lnTo>
                    <a:pt x="79" y="232"/>
                  </a:lnTo>
                  <a:lnTo>
                    <a:pt x="68" y="229"/>
                  </a:lnTo>
                  <a:lnTo>
                    <a:pt x="59" y="226"/>
                  </a:lnTo>
                  <a:lnTo>
                    <a:pt x="50" y="222"/>
                  </a:lnTo>
                  <a:lnTo>
                    <a:pt x="42" y="217"/>
                  </a:lnTo>
                  <a:lnTo>
                    <a:pt x="35" y="210"/>
                  </a:lnTo>
                  <a:lnTo>
                    <a:pt x="27" y="202"/>
                  </a:lnTo>
                  <a:lnTo>
                    <a:pt x="21" y="195"/>
                  </a:lnTo>
                  <a:lnTo>
                    <a:pt x="16" y="186"/>
                  </a:lnTo>
                  <a:lnTo>
                    <a:pt x="11" y="176"/>
                  </a:lnTo>
                  <a:lnTo>
                    <a:pt x="8" y="166"/>
                  </a:lnTo>
                  <a:lnTo>
                    <a:pt x="4" y="154"/>
                  </a:lnTo>
                  <a:lnTo>
                    <a:pt x="2" y="143"/>
                  </a:lnTo>
                  <a:lnTo>
                    <a:pt x="1" y="131"/>
                  </a:lnTo>
                  <a:lnTo>
                    <a:pt x="0" y="117"/>
                  </a:lnTo>
                  <a:lnTo>
                    <a:pt x="1" y="104"/>
                  </a:lnTo>
                  <a:lnTo>
                    <a:pt x="2" y="91"/>
                  </a:lnTo>
                  <a:lnTo>
                    <a:pt x="4" y="79"/>
                  </a:lnTo>
                  <a:lnTo>
                    <a:pt x="8" y="67"/>
                  </a:lnTo>
                  <a:lnTo>
                    <a:pt x="12" y="57"/>
                  </a:lnTo>
                  <a:lnTo>
                    <a:pt x="16" y="48"/>
                  </a:lnTo>
                  <a:lnTo>
                    <a:pt x="22" y="40"/>
                  </a:lnTo>
                  <a:lnTo>
                    <a:pt x="28" y="31"/>
                  </a:lnTo>
                  <a:lnTo>
                    <a:pt x="35" y="24"/>
                  </a:lnTo>
                  <a:lnTo>
                    <a:pt x="43" y="18"/>
                  </a:lnTo>
                  <a:lnTo>
                    <a:pt x="51" y="13"/>
                  </a:lnTo>
                  <a:lnTo>
                    <a:pt x="60" y="8"/>
                  </a:lnTo>
                  <a:lnTo>
                    <a:pt x="69" y="4"/>
                  </a:lnTo>
                  <a:lnTo>
                    <a:pt x="80" y="2"/>
                  </a:lnTo>
                  <a:lnTo>
                    <a:pt x="90" y="1"/>
                  </a:lnTo>
                  <a:lnTo>
                    <a:pt x="100" y="0"/>
                  </a:lnTo>
                  <a:lnTo>
                    <a:pt x="112" y="1"/>
                  </a:lnTo>
                  <a:lnTo>
                    <a:pt x="122" y="2"/>
                  </a:lnTo>
                  <a:lnTo>
                    <a:pt x="132" y="4"/>
                  </a:lnTo>
                  <a:lnTo>
                    <a:pt x="141" y="8"/>
                  </a:lnTo>
                  <a:lnTo>
                    <a:pt x="149" y="13"/>
                  </a:lnTo>
                  <a:lnTo>
                    <a:pt x="158" y="18"/>
                  </a:lnTo>
                  <a:lnTo>
                    <a:pt x="166" y="24"/>
                  </a:lnTo>
                  <a:lnTo>
                    <a:pt x="172" y="31"/>
                  </a:lnTo>
                  <a:lnTo>
                    <a:pt x="179" y="38"/>
                  </a:lnTo>
                  <a:lnTo>
                    <a:pt x="185" y="48"/>
                  </a:lnTo>
                  <a:lnTo>
                    <a:pt x="189" y="57"/>
                  </a:lnTo>
                  <a:lnTo>
                    <a:pt x="193" y="67"/>
                  </a:lnTo>
                  <a:lnTo>
                    <a:pt x="196" y="79"/>
                  </a:lnTo>
                  <a:lnTo>
                    <a:pt x="198" y="91"/>
                  </a:lnTo>
                  <a:lnTo>
                    <a:pt x="200" y="104"/>
                  </a:lnTo>
                  <a:lnTo>
                    <a:pt x="200" y="117"/>
                  </a:lnTo>
                  <a:close/>
                  <a:moveTo>
                    <a:pt x="161" y="117"/>
                  </a:moveTo>
                  <a:lnTo>
                    <a:pt x="161" y="107"/>
                  </a:lnTo>
                  <a:lnTo>
                    <a:pt x="160" y="98"/>
                  </a:lnTo>
                  <a:lnTo>
                    <a:pt x="159" y="88"/>
                  </a:lnTo>
                  <a:lnTo>
                    <a:pt x="157" y="80"/>
                  </a:lnTo>
                  <a:lnTo>
                    <a:pt x="155" y="72"/>
                  </a:lnTo>
                  <a:lnTo>
                    <a:pt x="153" y="65"/>
                  </a:lnTo>
                  <a:lnTo>
                    <a:pt x="149" y="59"/>
                  </a:lnTo>
                  <a:lnTo>
                    <a:pt x="145" y="53"/>
                  </a:lnTo>
                  <a:lnTo>
                    <a:pt x="141" y="49"/>
                  </a:lnTo>
                  <a:lnTo>
                    <a:pt x="137" y="44"/>
                  </a:lnTo>
                  <a:lnTo>
                    <a:pt x="132" y="41"/>
                  </a:lnTo>
                  <a:lnTo>
                    <a:pt x="127" y="37"/>
                  </a:lnTo>
                  <a:lnTo>
                    <a:pt x="120" y="35"/>
                  </a:lnTo>
                  <a:lnTo>
                    <a:pt x="114" y="33"/>
                  </a:lnTo>
                  <a:lnTo>
                    <a:pt x="108" y="32"/>
                  </a:lnTo>
                  <a:lnTo>
                    <a:pt x="100" y="32"/>
                  </a:lnTo>
                  <a:lnTo>
                    <a:pt x="93" y="32"/>
                  </a:lnTo>
                  <a:lnTo>
                    <a:pt x="87" y="33"/>
                  </a:lnTo>
                  <a:lnTo>
                    <a:pt x="81" y="35"/>
                  </a:lnTo>
                  <a:lnTo>
                    <a:pt x="74" y="37"/>
                  </a:lnTo>
                  <a:lnTo>
                    <a:pt x="69" y="41"/>
                  </a:lnTo>
                  <a:lnTo>
                    <a:pt x="64" y="44"/>
                  </a:lnTo>
                  <a:lnTo>
                    <a:pt x="60" y="49"/>
                  </a:lnTo>
                  <a:lnTo>
                    <a:pt x="56" y="53"/>
                  </a:lnTo>
                  <a:lnTo>
                    <a:pt x="51" y="59"/>
                  </a:lnTo>
                  <a:lnTo>
                    <a:pt x="48" y="65"/>
                  </a:lnTo>
                  <a:lnTo>
                    <a:pt x="45" y="72"/>
                  </a:lnTo>
                  <a:lnTo>
                    <a:pt x="43" y="80"/>
                  </a:lnTo>
                  <a:lnTo>
                    <a:pt x="42" y="88"/>
                  </a:lnTo>
                  <a:lnTo>
                    <a:pt x="40" y="98"/>
                  </a:lnTo>
                  <a:lnTo>
                    <a:pt x="40" y="107"/>
                  </a:lnTo>
                  <a:lnTo>
                    <a:pt x="40" y="117"/>
                  </a:lnTo>
                  <a:lnTo>
                    <a:pt x="40" y="128"/>
                  </a:lnTo>
                  <a:lnTo>
                    <a:pt x="40" y="137"/>
                  </a:lnTo>
                  <a:lnTo>
                    <a:pt x="42" y="145"/>
                  </a:lnTo>
                  <a:lnTo>
                    <a:pt x="43" y="153"/>
                  </a:lnTo>
                  <a:lnTo>
                    <a:pt x="45" y="162"/>
                  </a:lnTo>
                  <a:lnTo>
                    <a:pt x="48" y="168"/>
                  </a:lnTo>
                  <a:lnTo>
                    <a:pt x="51" y="174"/>
                  </a:lnTo>
                  <a:lnTo>
                    <a:pt x="56" y="180"/>
                  </a:lnTo>
                  <a:lnTo>
                    <a:pt x="60" y="186"/>
                  </a:lnTo>
                  <a:lnTo>
                    <a:pt x="64" y="190"/>
                  </a:lnTo>
                  <a:lnTo>
                    <a:pt x="69" y="194"/>
                  </a:lnTo>
                  <a:lnTo>
                    <a:pt x="74" y="196"/>
                  </a:lnTo>
                  <a:lnTo>
                    <a:pt x="81" y="199"/>
                  </a:lnTo>
                  <a:lnTo>
                    <a:pt x="87" y="200"/>
                  </a:lnTo>
                  <a:lnTo>
                    <a:pt x="93" y="201"/>
                  </a:lnTo>
                  <a:lnTo>
                    <a:pt x="100" y="202"/>
                  </a:lnTo>
                  <a:lnTo>
                    <a:pt x="108" y="201"/>
                  </a:lnTo>
                  <a:lnTo>
                    <a:pt x="114" y="200"/>
                  </a:lnTo>
                  <a:lnTo>
                    <a:pt x="120" y="199"/>
                  </a:lnTo>
                  <a:lnTo>
                    <a:pt x="127" y="197"/>
                  </a:lnTo>
                  <a:lnTo>
                    <a:pt x="132" y="194"/>
                  </a:lnTo>
                  <a:lnTo>
                    <a:pt x="137" y="190"/>
                  </a:lnTo>
                  <a:lnTo>
                    <a:pt x="141" y="186"/>
                  </a:lnTo>
                  <a:lnTo>
                    <a:pt x="145" y="180"/>
                  </a:lnTo>
                  <a:lnTo>
                    <a:pt x="149" y="175"/>
                  </a:lnTo>
                  <a:lnTo>
                    <a:pt x="153" y="169"/>
                  </a:lnTo>
                  <a:lnTo>
                    <a:pt x="155" y="162"/>
                  </a:lnTo>
                  <a:lnTo>
                    <a:pt x="157" y="154"/>
                  </a:lnTo>
                  <a:lnTo>
                    <a:pt x="159" y="146"/>
                  </a:lnTo>
                  <a:lnTo>
                    <a:pt x="160" y="137"/>
                  </a:lnTo>
                  <a:lnTo>
                    <a:pt x="161" y="128"/>
                  </a:lnTo>
                  <a:lnTo>
                    <a:pt x="161" y="11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8" name="Freeform 57"/>
            <p:cNvSpPr>
              <a:spLocks/>
            </p:cNvSpPr>
            <p:nvPr userDrawn="1"/>
          </p:nvSpPr>
          <p:spPr bwMode="auto">
            <a:xfrm>
              <a:off x="4316" y="3805"/>
              <a:ext cx="17" cy="39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137" y="38"/>
                </a:cxn>
                <a:cxn ang="0">
                  <a:pos x="130" y="37"/>
                </a:cxn>
                <a:cxn ang="0">
                  <a:pos x="122" y="34"/>
                </a:cxn>
                <a:cxn ang="0">
                  <a:pos x="114" y="33"/>
                </a:cxn>
                <a:cxn ang="0">
                  <a:pos x="105" y="32"/>
                </a:cxn>
                <a:cxn ang="0">
                  <a:pos x="95" y="33"/>
                </a:cxn>
                <a:cxn ang="0">
                  <a:pos x="86" y="36"/>
                </a:cxn>
                <a:cxn ang="0">
                  <a:pos x="77" y="39"/>
                </a:cxn>
                <a:cxn ang="0">
                  <a:pos x="72" y="44"/>
                </a:cxn>
                <a:cxn ang="0">
                  <a:pos x="69" y="47"/>
                </a:cxn>
                <a:cxn ang="0">
                  <a:pos x="68" y="50"/>
                </a:cxn>
                <a:cxn ang="0">
                  <a:pos x="66" y="54"/>
                </a:cxn>
                <a:cxn ang="0">
                  <a:pos x="65" y="58"/>
                </a:cxn>
                <a:cxn ang="0">
                  <a:pos x="63" y="69"/>
                </a:cxn>
                <a:cxn ang="0">
                  <a:pos x="62" y="82"/>
                </a:cxn>
                <a:cxn ang="0">
                  <a:pos x="62" y="89"/>
                </a:cxn>
                <a:cxn ang="0">
                  <a:pos x="124" y="89"/>
                </a:cxn>
                <a:cxn ang="0">
                  <a:pos x="124" y="120"/>
                </a:cxn>
                <a:cxn ang="0">
                  <a:pos x="63" y="120"/>
                </a:cxn>
                <a:cxn ang="0">
                  <a:pos x="63" y="311"/>
                </a:cxn>
                <a:cxn ang="0">
                  <a:pos x="25" y="311"/>
                </a:cxn>
                <a:cxn ang="0">
                  <a:pos x="25" y="120"/>
                </a:cxn>
                <a:cxn ang="0">
                  <a:pos x="0" y="120"/>
                </a:cxn>
                <a:cxn ang="0">
                  <a:pos x="0" y="89"/>
                </a:cxn>
                <a:cxn ang="0">
                  <a:pos x="25" y="89"/>
                </a:cxn>
                <a:cxn ang="0">
                  <a:pos x="25" y="82"/>
                </a:cxn>
                <a:cxn ang="0">
                  <a:pos x="26" y="73"/>
                </a:cxn>
                <a:cxn ang="0">
                  <a:pos x="26" y="63"/>
                </a:cxn>
                <a:cxn ang="0">
                  <a:pos x="28" y="55"/>
                </a:cxn>
                <a:cxn ang="0">
                  <a:pos x="30" y="47"/>
                </a:cxn>
                <a:cxn ang="0">
                  <a:pos x="33" y="40"/>
                </a:cxn>
                <a:cxn ang="0">
                  <a:pos x="37" y="33"/>
                </a:cxn>
                <a:cxn ang="0">
                  <a:pos x="41" y="27"/>
                </a:cxn>
                <a:cxn ang="0">
                  <a:pos x="45" y="21"/>
                </a:cxn>
                <a:cxn ang="0">
                  <a:pos x="50" y="17"/>
                </a:cxn>
                <a:cxn ang="0">
                  <a:pos x="55" y="13"/>
                </a:cxn>
                <a:cxn ang="0">
                  <a:pos x="62" y="9"/>
                </a:cxn>
                <a:cxn ang="0">
                  <a:pos x="68" y="5"/>
                </a:cxn>
                <a:cxn ang="0">
                  <a:pos x="75" y="3"/>
                </a:cxn>
                <a:cxn ang="0">
                  <a:pos x="83" y="1"/>
                </a:cxn>
                <a:cxn ang="0">
                  <a:pos x="92" y="1"/>
                </a:cxn>
                <a:cxn ang="0">
                  <a:pos x="100" y="0"/>
                </a:cxn>
                <a:cxn ang="0">
                  <a:pos x="111" y="0"/>
                </a:cxn>
                <a:cxn ang="0">
                  <a:pos x="121" y="1"/>
                </a:cxn>
                <a:cxn ang="0">
                  <a:pos x="130" y="2"/>
                </a:cxn>
                <a:cxn ang="0">
                  <a:pos x="139" y="4"/>
                </a:cxn>
                <a:cxn ang="0">
                  <a:pos x="139" y="38"/>
                </a:cxn>
              </a:cxnLst>
              <a:rect l="0" t="0" r="r" b="b"/>
              <a:pathLst>
                <a:path w="139" h="311">
                  <a:moveTo>
                    <a:pt x="139" y="38"/>
                  </a:moveTo>
                  <a:lnTo>
                    <a:pt x="137" y="38"/>
                  </a:lnTo>
                  <a:lnTo>
                    <a:pt x="130" y="37"/>
                  </a:lnTo>
                  <a:lnTo>
                    <a:pt x="122" y="34"/>
                  </a:lnTo>
                  <a:lnTo>
                    <a:pt x="114" y="33"/>
                  </a:lnTo>
                  <a:lnTo>
                    <a:pt x="105" y="32"/>
                  </a:lnTo>
                  <a:lnTo>
                    <a:pt x="95" y="33"/>
                  </a:lnTo>
                  <a:lnTo>
                    <a:pt x="86" y="36"/>
                  </a:lnTo>
                  <a:lnTo>
                    <a:pt x="77" y="39"/>
                  </a:lnTo>
                  <a:lnTo>
                    <a:pt x="72" y="44"/>
                  </a:lnTo>
                  <a:lnTo>
                    <a:pt x="69" y="47"/>
                  </a:lnTo>
                  <a:lnTo>
                    <a:pt x="68" y="50"/>
                  </a:lnTo>
                  <a:lnTo>
                    <a:pt x="66" y="54"/>
                  </a:lnTo>
                  <a:lnTo>
                    <a:pt x="65" y="58"/>
                  </a:lnTo>
                  <a:lnTo>
                    <a:pt x="63" y="69"/>
                  </a:lnTo>
                  <a:lnTo>
                    <a:pt x="62" y="82"/>
                  </a:lnTo>
                  <a:lnTo>
                    <a:pt x="62" y="89"/>
                  </a:lnTo>
                  <a:lnTo>
                    <a:pt x="124" y="89"/>
                  </a:lnTo>
                  <a:lnTo>
                    <a:pt x="124" y="120"/>
                  </a:lnTo>
                  <a:lnTo>
                    <a:pt x="63" y="120"/>
                  </a:lnTo>
                  <a:lnTo>
                    <a:pt x="63" y="311"/>
                  </a:lnTo>
                  <a:lnTo>
                    <a:pt x="25" y="311"/>
                  </a:lnTo>
                  <a:lnTo>
                    <a:pt x="25" y="120"/>
                  </a:lnTo>
                  <a:lnTo>
                    <a:pt x="0" y="120"/>
                  </a:lnTo>
                  <a:lnTo>
                    <a:pt x="0" y="89"/>
                  </a:lnTo>
                  <a:lnTo>
                    <a:pt x="25" y="89"/>
                  </a:lnTo>
                  <a:lnTo>
                    <a:pt x="25" y="82"/>
                  </a:lnTo>
                  <a:lnTo>
                    <a:pt x="26" y="73"/>
                  </a:lnTo>
                  <a:lnTo>
                    <a:pt x="26" y="63"/>
                  </a:lnTo>
                  <a:lnTo>
                    <a:pt x="28" y="55"/>
                  </a:lnTo>
                  <a:lnTo>
                    <a:pt x="30" y="47"/>
                  </a:lnTo>
                  <a:lnTo>
                    <a:pt x="33" y="40"/>
                  </a:lnTo>
                  <a:lnTo>
                    <a:pt x="37" y="33"/>
                  </a:lnTo>
                  <a:lnTo>
                    <a:pt x="41" y="27"/>
                  </a:lnTo>
                  <a:lnTo>
                    <a:pt x="45" y="21"/>
                  </a:lnTo>
                  <a:lnTo>
                    <a:pt x="50" y="17"/>
                  </a:lnTo>
                  <a:lnTo>
                    <a:pt x="55" y="13"/>
                  </a:lnTo>
                  <a:lnTo>
                    <a:pt x="62" y="9"/>
                  </a:lnTo>
                  <a:lnTo>
                    <a:pt x="68" y="5"/>
                  </a:lnTo>
                  <a:lnTo>
                    <a:pt x="75" y="3"/>
                  </a:lnTo>
                  <a:lnTo>
                    <a:pt x="83" y="1"/>
                  </a:lnTo>
                  <a:lnTo>
                    <a:pt x="92" y="1"/>
                  </a:lnTo>
                  <a:lnTo>
                    <a:pt x="100" y="0"/>
                  </a:lnTo>
                  <a:lnTo>
                    <a:pt x="111" y="0"/>
                  </a:lnTo>
                  <a:lnTo>
                    <a:pt x="121" y="1"/>
                  </a:lnTo>
                  <a:lnTo>
                    <a:pt x="130" y="2"/>
                  </a:lnTo>
                  <a:lnTo>
                    <a:pt x="139" y="4"/>
                  </a:lnTo>
                  <a:lnTo>
                    <a:pt x="139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49" name="Freeform 58"/>
            <p:cNvSpPr>
              <a:spLocks noEditPoints="1"/>
            </p:cNvSpPr>
            <p:nvPr userDrawn="1"/>
          </p:nvSpPr>
          <p:spPr bwMode="auto">
            <a:xfrm>
              <a:off x="4347" y="3807"/>
              <a:ext cx="31" cy="37"/>
            </a:xfrm>
            <a:custGeom>
              <a:avLst/>
              <a:gdLst/>
              <a:ahLst/>
              <a:cxnLst>
                <a:cxn ang="0">
                  <a:pos x="0" y="295"/>
                </a:cxn>
                <a:cxn ang="0">
                  <a:pos x="100" y="0"/>
                </a:cxn>
                <a:cxn ang="0">
                  <a:pos x="148" y="0"/>
                </a:cxn>
                <a:cxn ang="0">
                  <a:pos x="249" y="295"/>
                </a:cxn>
                <a:cxn ang="0">
                  <a:pos x="208" y="295"/>
                </a:cxn>
                <a:cxn ang="0">
                  <a:pos x="181" y="212"/>
                </a:cxn>
                <a:cxn ang="0">
                  <a:pos x="67" y="212"/>
                </a:cxn>
                <a:cxn ang="0">
                  <a:pos x="40" y="295"/>
                </a:cxn>
                <a:cxn ang="0">
                  <a:pos x="0" y="295"/>
                </a:cxn>
                <a:cxn ang="0">
                  <a:pos x="169" y="179"/>
                </a:cxn>
                <a:cxn ang="0">
                  <a:pos x="123" y="39"/>
                </a:cxn>
                <a:cxn ang="0">
                  <a:pos x="78" y="179"/>
                </a:cxn>
                <a:cxn ang="0">
                  <a:pos x="169" y="179"/>
                </a:cxn>
              </a:cxnLst>
              <a:rect l="0" t="0" r="r" b="b"/>
              <a:pathLst>
                <a:path w="249" h="295">
                  <a:moveTo>
                    <a:pt x="0" y="295"/>
                  </a:moveTo>
                  <a:lnTo>
                    <a:pt x="100" y="0"/>
                  </a:lnTo>
                  <a:lnTo>
                    <a:pt x="148" y="0"/>
                  </a:lnTo>
                  <a:lnTo>
                    <a:pt x="249" y="295"/>
                  </a:lnTo>
                  <a:lnTo>
                    <a:pt x="208" y="295"/>
                  </a:lnTo>
                  <a:lnTo>
                    <a:pt x="181" y="212"/>
                  </a:lnTo>
                  <a:lnTo>
                    <a:pt x="67" y="212"/>
                  </a:lnTo>
                  <a:lnTo>
                    <a:pt x="40" y="295"/>
                  </a:lnTo>
                  <a:lnTo>
                    <a:pt x="0" y="295"/>
                  </a:lnTo>
                  <a:close/>
                  <a:moveTo>
                    <a:pt x="169" y="179"/>
                  </a:moveTo>
                  <a:lnTo>
                    <a:pt x="123" y="39"/>
                  </a:lnTo>
                  <a:lnTo>
                    <a:pt x="78" y="179"/>
                  </a:lnTo>
                  <a:lnTo>
                    <a:pt x="169" y="17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0" name="Freeform 59"/>
            <p:cNvSpPr>
              <a:spLocks noEditPoints="1"/>
            </p:cNvSpPr>
            <p:nvPr userDrawn="1"/>
          </p:nvSpPr>
          <p:spPr bwMode="auto">
            <a:xfrm>
              <a:off x="4384" y="3816"/>
              <a:ext cx="23" cy="38"/>
            </a:xfrm>
            <a:custGeom>
              <a:avLst/>
              <a:gdLst/>
              <a:ahLst/>
              <a:cxnLst>
                <a:cxn ang="0">
                  <a:pos x="187" y="124"/>
                </a:cxn>
                <a:cxn ang="0">
                  <a:pos x="183" y="149"/>
                </a:cxn>
                <a:cxn ang="0">
                  <a:pos x="177" y="172"/>
                </a:cxn>
                <a:cxn ang="0">
                  <a:pos x="167" y="191"/>
                </a:cxn>
                <a:cxn ang="0">
                  <a:pos x="154" y="207"/>
                </a:cxn>
                <a:cxn ang="0">
                  <a:pos x="138" y="219"/>
                </a:cxn>
                <a:cxn ang="0">
                  <a:pos x="121" y="227"/>
                </a:cxn>
                <a:cxn ang="0">
                  <a:pos x="104" y="231"/>
                </a:cxn>
                <a:cxn ang="0">
                  <a:pos x="85" y="232"/>
                </a:cxn>
                <a:cxn ang="0">
                  <a:pos x="70" y="230"/>
                </a:cxn>
                <a:cxn ang="0">
                  <a:pos x="52" y="224"/>
                </a:cxn>
                <a:cxn ang="0">
                  <a:pos x="38" y="309"/>
                </a:cxn>
                <a:cxn ang="0">
                  <a:pos x="0" y="6"/>
                </a:cxn>
                <a:cxn ang="0">
                  <a:pos x="38" y="29"/>
                </a:cxn>
                <a:cxn ang="0">
                  <a:pos x="53" y="18"/>
                </a:cxn>
                <a:cxn ang="0">
                  <a:pos x="69" y="8"/>
                </a:cxn>
                <a:cxn ang="0">
                  <a:pos x="87" y="2"/>
                </a:cxn>
                <a:cxn ang="0">
                  <a:pos x="106" y="0"/>
                </a:cxn>
                <a:cxn ang="0">
                  <a:pos x="125" y="2"/>
                </a:cxn>
                <a:cxn ang="0">
                  <a:pos x="140" y="7"/>
                </a:cxn>
                <a:cxn ang="0">
                  <a:pos x="154" y="17"/>
                </a:cxn>
                <a:cxn ang="0">
                  <a:pos x="166" y="30"/>
                </a:cxn>
                <a:cxn ang="0">
                  <a:pos x="176" y="47"/>
                </a:cxn>
                <a:cxn ang="0">
                  <a:pos x="182" y="65"/>
                </a:cxn>
                <a:cxn ang="0">
                  <a:pos x="186" y="87"/>
                </a:cxn>
                <a:cxn ang="0">
                  <a:pos x="187" y="111"/>
                </a:cxn>
                <a:cxn ang="0">
                  <a:pos x="148" y="98"/>
                </a:cxn>
                <a:cxn ang="0">
                  <a:pos x="141" y="69"/>
                </a:cxn>
                <a:cxn ang="0">
                  <a:pos x="133" y="52"/>
                </a:cxn>
                <a:cxn ang="0">
                  <a:pos x="125" y="44"/>
                </a:cxn>
                <a:cxn ang="0">
                  <a:pos x="115" y="38"/>
                </a:cxn>
                <a:cxn ang="0">
                  <a:pos x="104" y="36"/>
                </a:cxn>
                <a:cxn ang="0">
                  <a:pos x="89" y="36"/>
                </a:cxn>
                <a:cxn ang="0">
                  <a:pos x="73" y="40"/>
                </a:cxn>
                <a:cxn ang="0">
                  <a:pos x="59" y="47"/>
                </a:cxn>
                <a:cxn ang="0">
                  <a:pos x="44" y="56"/>
                </a:cxn>
                <a:cxn ang="0">
                  <a:pos x="38" y="187"/>
                </a:cxn>
                <a:cxn ang="0">
                  <a:pos x="63" y="196"/>
                </a:cxn>
                <a:cxn ang="0">
                  <a:pos x="87" y="198"/>
                </a:cxn>
                <a:cxn ang="0">
                  <a:pos x="101" y="197"/>
                </a:cxn>
                <a:cxn ang="0">
                  <a:pos x="113" y="193"/>
                </a:cxn>
                <a:cxn ang="0">
                  <a:pos x="124" y="187"/>
                </a:cxn>
                <a:cxn ang="0">
                  <a:pos x="133" y="177"/>
                </a:cxn>
                <a:cxn ang="0">
                  <a:pos x="139" y="166"/>
                </a:cxn>
                <a:cxn ang="0">
                  <a:pos x="144" y="151"/>
                </a:cxn>
                <a:cxn ang="0">
                  <a:pos x="148" y="135"/>
                </a:cxn>
                <a:cxn ang="0">
                  <a:pos x="149" y="115"/>
                </a:cxn>
              </a:cxnLst>
              <a:rect l="0" t="0" r="r" b="b"/>
              <a:pathLst>
                <a:path w="187" h="309">
                  <a:moveTo>
                    <a:pt x="187" y="111"/>
                  </a:moveTo>
                  <a:lnTo>
                    <a:pt x="187" y="124"/>
                  </a:lnTo>
                  <a:lnTo>
                    <a:pt x="185" y="138"/>
                  </a:lnTo>
                  <a:lnTo>
                    <a:pt x="183" y="149"/>
                  </a:lnTo>
                  <a:lnTo>
                    <a:pt x="181" y="161"/>
                  </a:lnTo>
                  <a:lnTo>
                    <a:pt x="177" y="172"/>
                  </a:lnTo>
                  <a:lnTo>
                    <a:pt x="173" y="181"/>
                  </a:lnTo>
                  <a:lnTo>
                    <a:pt x="167" y="191"/>
                  </a:lnTo>
                  <a:lnTo>
                    <a:pt x="161" y="199"/>
                  </a:lnTo>
                  <a:lnTo>
                    <a:pt x="154" y="207"/>
                  </a:lnTo>
                  <a:lnTo>
                    <a:pt x="146" y="214"/>
                  </a:lnTo>
                  <a:lnTo>
                    <a:pt x="138" y="219"/>
                  </a:lnTo>
                  <a:lnTo>
                    <a:pt x="131" y="224"/>
                  </a:lnTo>
                  <a:lnTo>
                    <a:pt x="121" y="227"/>
                  </a:lnTo>
                  <a:lnTo>
                    <a:pt x="113" y="230"/>
                  </a:lnTo>
                  <a:lnTo>
                    <a:pt x="104" y="231"/>
                  </a:lnTo>
                  <a:lnTo>
                    <a:pt x="93" y="232"/>
                  </a:lnTo>
                  <a:lnTo>
                    <a:pt x="85" y="232"/>
                  </a:lnTo>
                  <a:lnTo>
                    <a:pt x="78" y="231"/>
                  </a:lnTo>
                  <a:lnTo>
                    <a:pt x="70" y="230"/>
                  </a:lnTo>
                  <a:lnTo>
                    <a:pt x="64" y="228"/>
                  </a:lnTo>
                  <a:lnTo>
                    <a:pt x="52" y="224"/>
                  </a:lnTo>
                  <a:lnTo>
                    <a:pt x="38" y="217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29"/>
                  </a:lnTo>
                  <a:lnTo>
                    <a:pt x="45" y="24"/>
                  </a:lnTo>
                  <a:lnTo>
                    <a:pt x="53" y="18"/>
                  </a:lnTo>
                  <a:lnTo>
                    <a:pt x="61" y="14"/>
                  </a:lnTo>
                  <a:lnTo>
                    <a:pt x="69" y="8"/>
                  </a:lnTo>
                  <a:lnTo>
                    <a:pt x="78" y="5"/>
                  </a:lnTo>
                  <a:lnTo>
                    <a:pt x="87" y="2"/>
                  </a:lnTo>
                  <a:lnTo>
                    <a:pt x="96" y="1"/>
                  </a:lnTo>
                  <a:lnTo>
                    <a:pt x="106" y="0"/>
                  </a:lnTo>
                  <a:lnTo>
                    <a:pt x="115" y="1"/>
                  </a:lnTo>
                  <a:lnTo>
                    <a:pt x="125" y="2"/>
                  </a:lnTo>
                  <a:lnTo>
                    <a:pt x="132" y="4"/>
                  </a:lnTo>
                  <a:lnTo>
                    <a:pt x="140" y="7"/>
                  </a:lnTo>
                  <a:lnTo>
                    <a:pt x="148" y="13"/>
                  </a:lnTo>
                  <a:lnTo>
                    <a:pt x="154" y="17"/>
                  </a:lnTo>
                  <a:lnTo>
                    <a:pt x="160" y="23"/>
                  </a:lnTo>
                  <a:lnTo>
                    <a:pt x="166" y="30"/>
                  </a:lnTo>
                  <a:lnTo>
                    <a:pt x="170" y="38"/>
                  </a:lnTo>
                  <a:lnTo>
                    <a:pt x="176" y="47"/>
                  </a:lnTo>
                  <a:lnTo>
                    <a:pt x="179" y="56"/>
                  </a:lnTo>
                  <a:lnTo>
                    <a:pt x="182" y="65"/>
                  </a:lnTo>
                  <a:lnTo>
                    <a:pt x="184" y="76"/>
                  </a:lnTo>
                  <a:lnTo>
                    <a:pt x="186" y="87"/>
                  </a:lnTo>
                  <a:lnTo>
                    <a:pt x="187" y="99"/>
                  </a:lnTo>
                  <a:lnTo>
                    <a:pt x="187" y="111"/>
                  </a:lnTo>
                  <a:close/>
                  <a:moveTo>
                    <a:pt x="149" y="115"/>
                  </a:moveTo>
                  <a:lnTo>
                    <a:pt x="148" y="98"/>
                  </a:lnTo>
                  <a:lnTo>
                    <a:pt x="145" y="82"/>
                  </a:lnTo>
                  <a:lnTo>
                    <a:pt x="141" y="69"/>
                  </a:lnTo>
                  <a:lnTo>
                    <a:pt x="136" y="56"/>
                  </a:lnTo>
                  <a:lnTo>
                    <a:pt x="133" y="52"/>
                  </a:lnTo>
                  <a:lnTo>
                    <a:pt x="130" y="48"/>
                  </a:lnTo>
                  <a:lnTo>
                    <a:pt x="125" y="44"/>
                  </a:lnTo>
                  <a:lnTo>
                    <a:pt x="120" y="41"/>
                  </a:lnTo>
                  <a:lnTo>
                    <a:pt x="115" y="38"/>
                  </a:lnTo>
                  <a:lnTo>
                    <a:pt x="110" y="37"/>
                  </a:lnTo>
                  <a:lnTo>
                    <a:pt x="104" y="36"/>
                  </a:lnTo>
                  <a:lnTo>
                    <a:pt x="96" y="35"/>
                  </a:lnTo>
                  <a:lnTo>
                    <a:pt x="89" y="36"/>
                  </a:lnTo>
                  <a:lnTo>
                    <a:pt x="81" y="37"/>
                  </a:lnTo>
                  <a:lnTo>
                    <a:pt x="73" y="40"/>
                  </a:lnTo>
                  <a:lnTo>
                    <a:pt x="66" y="43"/>
                  </a:lnTo>
                  <a:lnTo>
                    <a:pt x="59" y="47"/>
                  </a:lnTo>
                  <a:lnTo>
                    <a:pt x="52" y="51"/>
                  </a:lnTo>
                  <a:lnTo>
                    <a:pt x="44" y="56"/>
                  </a:lnTo>
                  <a:lnTo>
                    <a:pt x="38" y="61"/>
                  </a:lnTo>
                  <a:lnTo>
                    <a:pt x="38" y="187"/>
                  </a:lnTo>
                  <a:lnTo>
                    <a:pt x="52" y="192"/>
                  </a:lnTo>
                  <a:lnTo>
                    <a:pt x="63" y="196"/>
                  </a:lnTo>
                  <a:lnTo>
                    <a:pt x="74" y="198"/>
                  </a:lnTo>
                  <a:lnTo>
                    <a:pt x="87" y="198"/>
                  </a:lnTo>
                  <a:lnTo>
                    <a:pt x="94" y="198"/>
                  </a:lnTo>
                  <a:lnTo>
                    <a:pt x="101" y="197"/>
                  </a:lnTo>
                  <a:lnTo>
                    <a:pt x="107" y="196"/>
                  </a:lnTo>
                  <a:lnTo>
                    <a:pt x="113" y="193"/>
                  </a:lnTo>
                  <a:lnTo>
                    <a:pt x="118" y="191"/>
                  </a:lnTo>
                  <a:lnTo>
                    <a:pt x="124" y="187"/>
                  </a:lnTo>
                  <a:lnTo>
                    <a:pt x="128" y="182"/>
                  </a:lnTo>
                  <a:lnTo>
                    <a:pt x="133" y="177"/>
                  </a:lnTo>
                  <a:lnTo>
                    <a:pt x="136" y="172"/>
                  </a:lnTo>
                  <a:lnTo>
                    <a:pt x="139" y="166"/>
                  </a:lnTo>
                  <a:lnTo>
                    <a:pt x="142" y="159"/>
                  </a:lnTo>
                  <a:lnTo>
                    <a:pt x="144" y="151"/>
                  </a:lnTo>
                  <a:lnTo>
                    <a:pt x="146" y="143"/>
                  </a:lnTo>
                  <a:lnTo>
                    <a:pt x="148" y="135"/>
                  </a:lnTo>
                  <a:lnTo>
                    <a:pt x="149" y="125"/>
                  </a:lnTo>
                  <a:lnTo>
                    <a:pt x="149" y="11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 userDrawn="1"/>
          </p:nvSpPr>
          <p:spPr bwMode="auto">
            <a:xfrm>
              <a:off x="4415" y="3816"/>
              <a:ext cx="23" cy="38"/>
            </a:xfrm>
            <a:custGeom>
              <a:avLst/>
              <a:gdLst/>
              <a:ahLst/>
              <a:cxnLst>
                <a:cxn ang="0">
                  <a:pos x="185" y="124"/>
                </a:cxn>
                <a:cxn ang="0">
                  <a:pos x="182" y="149"/>
                </a:cxn>
                <a:cxn ang="0">
                  <a:pos x="176" y="172"/>
                </a:cxn>
                <a:cxn ang="0">
                  <a:pos x="165" y="191"/>
                </a:cxn>
                <a:cxn ang="0">
                  <a:pos x="153" y="207"/>
                </a:cxn>
                <a:cxn ang="0">
                  <a:pos x="137" y="219"/>
                </a:cxn>
                <a:cxn ang="0">
                  <a:pos x="121" y="227"/>
                </a:cxn>
                <a:cxn ang="0">
                  <a:pos x="102" y="231"/>
                </a:cxn>
                <a:cxn ang="0">
                  <a:pos x="84" y="232"/>
                </a:cxn>
                <a:cxn ang="0">
                  <a:pos x="69" y="230"/>
                </a:cxn>
                <a:cxn ang="0">
                  <a:pos x="50" y="224"/>
                </a:cxn>
                <a:cxn ang="0">
                  <a:pos x="37" y="309"/>
                </a:cxn>
                <a:cxn ang="0">
                  <a:pos x="0" y="6"/>
                </a:cxn>
                <a:cxn ang="0">
                  <a:pos x="37" y="29"/>
                </a:cxn>
                <a:cxn ang="0">
                  <a:pos x="52" y="18"/>
                </a:cxn>
                <a:cxn ang="0">
                  <a:pos x="67" y="8"/>
                </a:cxn>
                <a:cxn ang="0">
                  <a:pos x="85" y="2"/>
                </a:cxn>
                <a:cxn ang="0">
                  <a:pos x="105" y="0"/>
                </a:cxn>
                <a:cxn ang="0">
                  <a:pos x="123" y="2"/>
                </a:cxn>
                <a:cxn ang="0">
                  <a:pos x="139" y="7"/>
                </a:cxn>
                <a:cxn ang="0">
                  <a:pos x="153" y="17"/>
                </a:cxn>
                <a:cxn ang="0">
                  <a:pos x="164" y="30"/>
                </a:cxn>
                <a:cxn ang="0">
                  <a:pos x="174" y="47"/>
                </a:cxn>
                <a:cxn ang="0">
                  <a:pos x="181" y="65"/>
                </a:cxn>
                <a:cxn ang="0">
                  <a:pos x="185" y="87"/>
                </a:cxn>
                <a:cxn ang="0">
                  <a:pos x="186" y="111"/>
                </a:cxn>
                <a:cxn ang="0">
                  <a:pos x="147" y="98"/>
                </a:cxn>
                <a:cxn ang="0">
                  <a:pos x="140" y="69"/>
                </a:cxn>
                <a:cxn ang="0">
                  <a:pos x="132" y="52"/>
                </a:cxn>
                <a:cxn ang="0">
                  <a:pos x="124" y="44"/>
                </a:cxn>
                <a:cxn ang="0">
                  <a:pos x="114" y="38"/>
                </a:cxn>
                <a:cxn ang="0">
                  <a:pos x="103" y="36"/>
                </a:cxn>
                <a:cxn ang="0">
                  <a:pos x="88" y="36"/>
                </a:cxn>
                <a:cxn ang="0">
                  <a:pos x="73" y="40"/>
                </a:cxn>
                <a:cxn ang="0">
                  <a:pos x="58" y="47"/>
                </a:cxn>
                <a:cxn ang="0">
                  <a:pos x="43" y="56"/>
                </a:cxn>
                <a:cxn ang="0">
                  <a:pos x="37" y="187"/>
                </a:cxn>
                <a:cxn ang="0">
                  <a:pos x="62" y="196"/>
                </a:cxn>
                <a:cxn ang="0">
                  <a:pos x="86" y="198"/>
                </a:cxn>
                <a:cxn ang="0">
                  <a:pos x="100" y="197"/>
                </a:cxn>
                <a:cxn ang="0">
                  <a:pos x="112" y="193"/>
                </a:cxn>
                <a:cxn ang="0">
                  <a:pos x="123" y="187"/>
                </a:cxn>
                <a:cxn ang="0">
                  <a:pos x="131" y="177"/>
                </a:cxn>
                <a:cxn ang="0">
                  <a:pos x="138" y="166"/>
                </a:cxn>
                <a:cxn ang="0">
                  <a:pos x="143" y="151"/>
                </a:cxn>
                <a:cxn ang="0">
                  <a:pos x="147" y="135"/>
                </a:cxn>
                <a:cxn ang="0">
                  <a:pos x="148" y="115"/>
                </a:cxn>
              </a:cxnLst>
              <a:rect l="0" t="0" r="r" b="b"/>
              <a:pathLst>
                <a:path w="186" h="309">
                  <a:moveTo>
                    <a:pt x="186" y="111"/>
                  </a:moveTo>
                  <a:lnTo>
                    <a:pt x="185" y="124"/>
                  </a:lnTo>
                  <a:lnTo>
                    <a:pt x="184" y="138"/>
                  </a:lnTo>
                  <a:lnTo>
                    <a:pt x="182" y="149"/>
                  </a:lnTo>
                  <a:lnTo>
                    <a:pt x="180" y="161"/>
                  </a:lnTo>
                  <a:lnTo>
                    <a:pt x="176" y="172"/>
                  </a:lnTo>
                  <a:lnTo>
                    <a:pt x="172" y="181"/>
                  </a:lnTo>
                  <a:lnTo>
                    <a:pt x="165" y="191"/>
                  </a:lnTo>
                  <a:lnTo>
                    <a:pt x="159" y="199"/>
                  </a:lnTo>
                  <a:lnTo>
                    <a:pt x="153" y="207"/>
                  </a:lnTo>
                  <a:lnTo>
                    <a:pt x="146" y="214"/>
                  </a:lnTo>
                  <a:lnTo>
                    <a:pt x="137" y="219"/>
                  </a:lnTo>
                  <a:lnTo>
                    <a:pt x="129" y="224"/>
                  </a:lnTo>
                  <a:lnTo>
                    <a:pt x="121" y="227"/>
                  </a:lnTo>
                  <a:lnTo>
                    <a:pt x="111" y="230"/>
                  </a:lnTo>
                  <a:lnTo>
                    <a:pt x="102" y="231"/>
                  </a:lnTo>
                  <a:lnTo>
                    <a:pt x="92" y="232"/>
                  </a:lnTo>
                  <a:lnTo>
                    <a:pt x="84" y="232"/>
                  </a:lnTo>
                  <a:lnTo>
                    <a:pt x="77" y="231"/>
                  </a:lnTo>
                  <a:lnTo>
                    <a:pt x="69" y="230"/>
                  </a:lnTo>
                  <a:lnTo>
                    <a:pt x="63" y="228"/>
                  </a:lnTo>
                  <a:lnTo>
                    <a:pt x="50" y="224"/>
                  </a:lnTo>
                  <a:lnTo>
                    <a:pt x="37" y="217"/>
                  </a:lnTo>
                  <a:lnTo>
                    <a:pt x="37" y="309"/>
                  </a:lnTo>
                  <a:lnTo>
                    <a:pt x="0" y="309"/>
                  </a:lnTo>
                  <a:lnTo>
                    <a:pt x="0" y="6"/>
                  </a:lnTo>
                  <a:lnTo>
                    <a:pt x="37" y="6"/>
                  </a:lnTo>
                  <a:lnTo>
                    <a:pt x="37" y="29"/>
                  </a:lnTo>
                  <a:lnTo>
                    <a:pt x="44" y="24"/>
                  </a:lnTo>
                  <a:lnTo>
                    <a:pt x="52" y="18"/>
                  </a:lnTo>
                  <a:lnTo>
                    <a:pt x="59" y="14"/>
                  </a:lnTo>
                  <a:lnTo>
                    <a:pt x="67" y="8"/>
                  </a:lnTo>
                  <a:lnTo>
                    <a:pt x="77" y="5"/>
                  </a:lnTo>
                  <a:lnTo>
                    <a:pt x="85" y="2"/>
                  </a:lnTo>
                  <a:lnTo>
                    <a:pt x="96" y="1"/>
                  </a:lnTo>
                  <a:lnTo>
                    <a:pt x="105" y="0"/>
                  </a:lnTo>
                  <a:lnTo>
                    <a:pt x="114" y="1"/>
                  </a:lnTo>
                  <a:lnTo>
                    <a:pt x="123" y="2"/>
                  </a:lnTo>
                  <a:lnTo>
                    <a:pt x="131" y="4"/>
                  </a:lnTo>
                  <a:lnTo>
                    <a:pt x="139" y="7"/>
                  </a:lnTo>
                  <a:lnTo>
                    <a:pt x="147" y="13"/>
                  </a:lnTo>
                  <a:lnTo>
                    <a:pt x="153" y="17"/>
                  </a:lnTo>
                  <a:lnTo>
                    <a:pt x="159" y="23"/>
                  </a:lnTo>
                  <a:lnTo>
                    <a:pt x="164" y="30"/>
                  </a:lnTo>
                  <a:lnTo>
                    <a:pt x="170" y="38"/>
                  </a:lnTo>
                  <a:lnTo>
                    <a:pt x="174" y="47"/>
                  </a:lnTo>
                  <a:lnTo>
                    <a:pt x="178" y="56"/>
                  </a:lnTo>
                  <a:lnTo>
                    <a:pt x="181" y="65"/>
                  </a:lnTo>
                  <a:lnTo>
                    <a:pt x="183" y="76"/>
                  </a:lnTo>
                  <a:lnTo>
                    <a:pt x="185" y="87"/>
                  </a:lnTo>
                  <a:lnTo>
                    <a:pt x="186" y="99"/>
                  </a:lnTo>
                  <a:lnTo>
                    <a:pt x="186" y="111"/>
                  </a:lnTo>
                  <a:close/>
                  <a:moveTo>
                    <a:pt x="148" y="115"/>
                  </a:moveTo>
                  <a:lnTo>
                    <a:pt x="147" y="98"/>
                  </a:lnTo>
                  <a:lnTo>
                    <a:pt x="145" y="82"/>
                  </a:lnTo>
                  <a:lnTo>
                    <a:pt x="140" y="69"/>
                  </a:lnTo>
                  <a:lnTo>
                    <a:pt x="135" y="56"/>
                  </a:lnTo>
                  <a:lnTo>
                    <a:pt x="132" y="52"/>
                  </a:lnTo>
                  <a:lnTo>
                    <a:pt x="128" y="48"/>
                  </a:lnTo>
                  <a:lnTo>
                    <a:pt x="124" y="44"/>
                  </a:lnTo>
                  <a:lnTo>
                    <a:pt x="119" y="41"/>
                  </a:lnTo>
                  <a:lnTo>
                    <a:pt x="114" y="38"/>
                  </a:lnTo>
                  <a:lnTo>
                    <a:pt x="109" y="37"/>
                  </a:lnTo>
                  <a:lnTo>
                    <a:pt x="103" y="36"/>
                  </a:lnTo>
                  <a:lnTo>
                    <a:pt x="96" y="35"/>
                  </a:lnTo>
                  <a:lnTo>
                    <a:pt x="88" y="36"/>
                  </a:lnTo>
                  <a:lnTo>
                    <a:pt x="80" y="37"/>
                  </a:lnTo>
                  <a:lnTo>
                    <a:pt x="73" y="40"/>
                  </a:lnTo>
                  <a:lnTo>
                    <a:pt x="65" y="43"/>
                  </a:lnTo>
                  <a:lnTo>
                    <a:pt x="58" y="47"/>
                  </a:lnTo>
                  <a:lnTo>
                    <a:pt x="51" y="51"/>
                  </a:lnTo>
                  <a:lnTo>
                    <a:pt x="43" y="56"/>
                  </a:lnTo>
                  <a:lnTo>
                    <a:pt x="37" y="61"/>
                  </a:lnTo>
                  <a:lnTo>
                    <a:pt x="37" y="187"/>
                  </a:lnTo>
                  <a:lnTo>
                    <a:pt x="51" y="192"/>
                  </a:lnTo>
                  <a:lnTo>
                    <a:pt x="62" y="196"/>
                  </a:lnTo>
                  <a:lnTo>
                    <a:pt x="74" y="198"/>
                  </a:lnTo>
                  <a:lnTo>
                    <a:pt x="86" y="198"/>
                  </a:lnTo>
                  <a:lnTo>
                    <a:pt x="93" y="198"/>
                  </a:lnTo>
                  <a:lnTo>
                    <a:pt x="100" y="197"/>
                  </a:lnTo>
                  <a:lnTo>
                    <a:pt x="106" y="196"/>
                  </a:lnTo>
                  <a:lnTo>
                    <a:pt x="112" y="193"/>
                  </a:lnTo>
                  <a:lnTo>
                    <a:pt x="117" y="191"/>
                  </a:lnTo>
                  <a:lnTo>
                    <a:pt x="123" y="187"/>
                  </a:lnTo>
                  <a:lnTo>
                    <a:pt x="127" y="182"/>
                  </a:lnTo>
                  <a:lnTo>
                    <a:pt x="131" y="177"/>
                  </a:lnTo>
                  <a:lnTo>
                    <a:pt x="135" y="172"/>
                  </a:lnTo>
                  <a:lnTo>
                    <a:pt x="138" y="166"/>
                  </a:lnTo>
                  <a:lnTo>
                    <a:pt x="141" y="159"/>
                  </a:lnTo>
                  <a:lnTo>
                    <a:pt x="143" y="151"/>
                  </a:lnTo>
                  <a:lnTo>
                    <a:pt x="146" y="143"/>
                  </a:lnTo>
                  <a:lnTo>
                    <a:pt x="147" y="135"/>
                  </a:lnTo>
                  <a:lnTo>
                    <a:pt x="148" y="125"/>
                  </a:lnTo>
                  <a:lnTo>
                    <a:pt x="148" y="11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2" name="Rectangle 61"/>
            <p:cNvSpPr>
              <a:spLocks noChangeArrowheads="1"/>
            </p:cNvSpPr>
            <p:nvPr userDrawn="1"/>
          </p:nvSpPr>
          <p:spPr bwMode="auto">
            <a:xfrm>
              <a:off x="4445" y="3805"/>
              <a:ext cx="5" cy="3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3" name="Freeform 62"/>
            <p:cNvSpPr>
              <a:spLocks noEditPoints="1"/>
            </p:cNvSpPr>
            <p:nvPr userDrawn="1"/>
          </p:nvSpPr>
          <p:spPr bwMode="auto">
            <a:xfrm>
              <a:off x="4459" y="3807"/>
              <a:ext cx="5" cy="37"/>
            </a:xfrm>
            <a:custGeom>
              <a:avLst/>
              <a:gdLst/>
              <a:ahLst/>
              <a:cxnLst>
                <a:cxn ang="0">
                  <a:pos x="41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1" y="75"/>
                </a:cxn>
                <a:cxn ang="0">
                  <a:pos x="41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1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1" y="75"/>
                  </a:lnTo>
                  <a:lnTo>
                    <a:pt x="41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4" name="Freeform 63"/>
            <p:cNvSpPr>
              <a:spLocks noEditPoints="1"/>
            </p:cNvSpPr>
            <p:nvPr userDrawn="1"/>
          </p:nvSpPr>
          <p:spPr bwMode="auto">
            <a:xfrm>
              <a:off x="4471" y="3816"/>
              <a:ext cx="25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5" y="222"/>
                </a:cxn>
                <a:cxn ang="0">
                  <a:pos x="38" y="210"/>
                </a:cxn>
                <a:cxn ang="0">
                  <a:pos x="23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4" y="81"/>
                </a:cxn>
                <a:cxn ang="0">
                  <a:pos x="12" y="59"/>
                </a:cxn>
                <a:cxn ang="0">
                  <a:pos x="22" y="41"/>
                </a:cxn>
                <a:cxn ang="0">
                  <a:pos x="36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4" y="0"/>
                </a:cxn>
                <a:cxn ang="0">
                  <a:pos x="132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9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3" y="185"/>
                </a:cxn>
                <a:cxn ang="0">
                  <a:pos x="74" y="193"/>
                </a:cxn>
                <a:cxn ang="0">
                  <a:pos x="88" y="198"/>
                </a:cxn>
                <a:cxn ang="0">
                  <a:pos x="104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1" y="177"/>
                </a:cxn>
                <a:cxn ang="0">
                  <a:pos x="189" y="173"/>
                </a:cxn>
                <a:cxn ang="0">
                  <a:pos x="181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7" y="92"/>
                </a:cxn>
                <a:cxn ang="0">
                  <a:pos x="153" y="66"/>
                </a:cxn>
                <a:cxn ang="0">
                  <a:pos x="143" y="48"/>
                </a:cxn>
                <a:cxn ang="0">
                  <a:pos x="136" y="41"/>
                </a:cxn>
                <a:cxn ang="0">
                  <a:pos x="127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7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9" y="92"/>
                </a:cxn>
              </a:cxnLst>
              <a:rect l="0" t="0" r="r" b="b"/>
              <a:pathLst>
                <a:path w="193" h="233">
                  <a:moveTo>
                    <a:pt x="112" y="233"/>
                  </a:moveTo>
                  <a:lnTo>
                    <a:pt x="99" y="232"/>
                  </a:lnTo>
                  <a:lnTo>
                    <a:pt x="87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8" y="210"/>
                  </a:lnTo>
                  <a:lnTo>
                    <a:pt x="30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8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8" y="70"/>
                  </a:lnTo>
                  <a:lnTo>
                    <a:pt x="12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6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2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5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9" y="121"/>
                  </a:lnTo>
                  <a:lnTo>
                    <a:pt x="39" y="131"/>
                  </a:lnTo>
                  <a:lnTo>
                    <a:pt x="40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8" y="180"/>
                  </a:lnTo>
                  <a:lnTo>
                    <a:pt x="63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2" y="195"/>
                  </a:lnTo>
                  <a:lnTo>
                    <a:pt x="88" y="198"/>
                  </a:lnTo>
                  <a:lnTo>
                    <a:pt x="95" y="199"/>
                  </a:lnTo>
                  <a:lnTo>
                    <a:pt x="104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6" y="198"/>
                  </a:lnTo>
                  <a:lnTo>
                    <a:pt x="147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1" y="177"/>
                  </a:lnTo>
                  <a:lnTo>
                    <a:pt x="186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1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4" y="232"/>
                  </a:lnTo>
                  <a:lnTo>
                    <a:pt x="112" y="233"/>
                  </a:lnTo>
                  <a:close/>
                  <a:moveTo>
                    <a:pt x="157" y="92"/>
                  </a:moveTo>
                  <a:lnTo>
                    <a:pt x="155" y="79"/>
                  </a:lnTo>
                  <a:lnTo>
                    <a:pt x="153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6" y="41"/>
                  </a:lnTo>
                  <a:lnTo>
                    <a:pt x="132" y="37"/>
                  </a:lnTo>
                  <a:lnTo>
                    <a:pt x="127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2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1" y="45"/>
                  </a:lnTo>
                  <a:lnTo>
                    <a:pt x="57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9" y="85"/>
                  </a:lnTo>
                  <a:lnTo>
                    <a:pt x="39" y="92"/>
                  </a:lnTo>
                  <a:lnTo>
                    <a:pt x="157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5" name="Freeform 64"/>
            <p:cNvSpPr>
              <a:spLocks noEditPoints="1"/>
            </p:cNvSpPr>
            <p:nvPr userDrawn="1"/>
          </p:nvSpPr>
          <p:spPr bwMode="auto">
            <a:xfrm>
              <a:off x="4501" y="3805"/>
              <a:ext cx="23" cy="40"/>
            </a:xfrm>
            <a:custGeom>
              <a:avLst/>
              <a:gdLst/>
              <a:ahLst/>
              <a:cxnLst>
                <a:cxn ang="0">
                  <a:pos x="149" y="309"/>
                </a:cxn>
                <a:cxn ang="0">
                  <a:pos x="141" y="292"/>
                </a:cxn>
                <a:cxn ang="0">
                  <a:pos x="127" y="303"/>
                </a:cxn>
                <a:cxn ang="0">
                  <a:pos x="111" y="310"/>
                </a:cxn>
                <a:cxn ang="0">
                  <a:pos x="93" y="314"/>
                </a:cxn>
                <a:cxn ang="0">
                  <a:pos x="73" y="314"/>
                </a:cxn>
                <a:cxn ang="0">
                  <a:pos x="56" y="311"/>
                </a:cxn>
                <a:cxn ang="0">
                  <a:pos x="42" y="303"/>
                </a:cxn>
                <a:cxn ang="0">
                  <a:pos x="28" y="292"/>
                </a:cxn>
                <a:cxn ang="0">
                  <a:pos x="18" y="278"/>
                </a:cxn>
                <a:cxn ang="0">
                  <a:pos x="8" y="259"/>
                </a:cxn>
                <a:cxn ang="0">
                  <a:pos x="3" y="239"/>
                </a:cxn>
                <a:cxn ang="0">
                  <a:pos x="0" y="214"/>
                </a:cxn>
                <a:cxn ang="0">
                  <a:pos x="0" y="186"/>
                </a:cxn>
                <a:cxn ang="0">
                  <a:pos x="4" y="161"/>
                </a:cxn>
                <a:cxn ang="0">
                  <a:pos x="11" y="139"/>
                </a:cxn>
                <a:cxn ang="0">
                  <a:pos x="22" y="121"/>
                </a:cxn>
                <a:cxn ang="0">
                  <a:pos x="34" y="105"/>
                </a:cxn>
                <a:cxn ang="0">
                  <a:pos x="49" y="94"/>
                </a:cxn>
                <a:cxn ang="0">
                  <a:pos x="66" y="86"/>
                </a:cxn>
                <a:cxn ang="0">
                  <a:pos x="84" y="82"/>
                </a:cxn>
                <a:cxn ang="0">
                  <a:pos x="109" y="82"/>
                </a:cxn>
                <a:cxn ang="0">
                  <a:pos x="136" y="89"/>
                </a:cxn>
                <a:cxn ang="0">
                  <a:pos x="149" y="0"/>
                </a:cxn>
                <a:cxn ang="0">
                  <a:pos x="187" y="309"/>
                </a:cxn>
                <a:cxn ang="0">
                  <a:pos x="149" y="127"/>
                </a:cxn>
                <a:cxn ang="0">
                  <a:pos x="124" y="117"/>
                </a:cxn>
                <a:cxn ang="0">
                  <a:pos x="100" y="115"/>
                </a:cxn>
                <a:cxn ang="0">
                  <a:pos x="87" y="116"/>
                </a:cxn>
                <a:cxn ang="0">
                  <a:pos x="74" y="121"/>
                </a:cxn>
                <a:cxn ang="0">
                  <a:pos x="64" y="128"/>
                </a:cxn>
                <a:cxn ang="0">
                  <a:pos x="54" y="137"/>
                </a:cxn>
                <a:cxn ang="0">
                  <a:pos x="47" y="148"/>
                </a:cxn>
                <a:cxn ang="0">
                  <a:pos x="43" y="163"/>
                </a:cxn>
                <a:cxn ang="0">
                  <a:pos x="40" y="180"/>
                </a:cxn>
                <a:cxn ang="0">
                  <a:pos x="39" y="199"/>
                </a:cxn>
                <a:cxn ang="0">
                  <a:pos x="42" y="233"/>
                </a:cxn>
                <a:cxn ang="0">
                  <a:pos x="45" y="247"/>
                </a:cxn>
                <a:cxn ang="0">
                  <a:pos x="51" y="258"/>
                </a:cxn>
                <a:cxn ang="0">
                  <a:pos x="58" y="268"/>
                </a:cxn>
                <a:cxn ang="0">
                  <a:pos x="67" y="274"/>
                </a:cxn>
                <a:cxn ang="0">
                  <a:pos x="78" y="278"/>
                </a:cxn>
                <a:cxn ang="0">
                  <a:pos x="91" y="279"/>
                </a:cxn>
                <a:cxn ang="0">
                  <a:pos x="106" y="278"/>
                </a:cxn>
                <a:cxn ang="0">
                  <a:pos x="121" y="273"/>
                </a:cxn>
                <a:cxn ang="0">
                  <a:pos x="136" y="266"/>
                </a:cxn>
                <a:cxn ang="0">
                  <a:pos x="149" y="255"/>
                </a:cxn>
              </a:cxnLst>
              <a:rect l="0" t="0" r="r" b="b"/>
              <a:pathLst>
                <a:path w="187" h="315">
                  <a:moveTo>
                    <a:pt x="187" y="309"/>
                  </a:moveTo>
                  <a:lnTo>
                    <a:pt x="149" y="309"/>
                  </a:lnTo>
                  <a:lnTo>
                    <a:pt x="149" y="286"/>
                  </a:lnTo>
                  <a:lnTo>
                    <a:pt x="141" y="292"/>
                  </a:lnTo>
                  <a:lnTo>
                    <a:pt x="133" y="299"/>
                  </a:lnTo>
                  <a:lnTo>
                    <a:pt x="127" y="303"/>
                  </a:lnTo>
                  <a:lnTo>
                    <a:pt x="119" y="307"/>
                  </a:lnTo>
                  <a:lnTo>
                    <a:pt x="111" y="310"/>
                  </a:lnTo>
                  <a:lnTo>
                    <a:pt x="102" y="313"/>
                  </a:lnTo>
                  <a:lnTo>
                    <a:pt x="93" y="314"/>
                  </a:lnTo>
                  <a:lnTo>
                    <a:pt x="82" y="315"/>
                  </a:lnTo>
                  <a:lnTo>
                    <a:pt x="73" y="314"/>
                  </a:lnTo>
                  <a:lnTo>
                    <a:pt x="65" y="313"/>
                  </a:lnTo>
                  <a:lnTo>
                    <a:pt x="56" y="311"/>
                  </a:lnTo>
                  <a:lnTo>
                    <a:pt x="49" y="307"/>
                  </a:lnTo>
                  <a:lnTo>
                    <a:pt x="42" y="303"/>
                  </a:lnTo>
                  <a:lnTo>
                    <a:pt x="34" y="298"/>
                  </a:lnTo>
                  <a:lnTo>
                    <a:pt x="28" y="292"/>
                  </a:lnTo>
                  <a:lnTo>
                    <a:pt x="23" y="285"/>
                  </a:lnTo>
                  <a:lnTo>
                    <a:pt x="18" y="278"/>
                  </a:lnTo>
                  <a:lnTo>
                    <a:pt x="12" y="269"/>
                  </a:lnTo>
                  <a:lnTo>
                    <a:pt x="8" y="259"/>
                  </a:lnTo>
                  <a:lnTo>
                    <a:pt x="5" y="249"/>
                  </a:lnTo>
                  <a:lnTo>
                    <a:pt x="3" y="239"/>
                  </a:lnTo>
                  <a:lnTo>
                    <a:pt x="1" y="226"/>
                  </a:lnTo>
                  <a:lnTo>
                    <a:pt x="0" y="214"/>
                  </a:lnTo>
                  <a:lnTo>
                    <a:pt x="0" y="199"/>
                  </a:lnTo>
                  <a:lnTo>
                    <a:pt x="0" y="186"/>
                  </a:lnTo>
                  <a:lnTo>
                    <a:pt x="1" y="172"/>
                  </a:lnTo>
                  <a:lnTo>
                    <a:pt x="4" y="161"/>
                  </a:lnTo>
                  <a:lnTo>
                    <a:pt x="7" y="150"/>
                  </a:lnTo>
                  <a:lnTo>
                    <a:pt x="11" y="139"/>
                  </a:lnTo>
                  <a:lnTo>
                    <a:pt x="16" y="130"/>
                  </a:lnTo>
                  <a:lnTo>
                    <a:pt x="22" y="121"/>
                  </a:lnTo>
                  <a:lnTo>
                    <a:pt x="28" y="112"/>
                  </a:lnTo>
                  <a:lnTo>
                    <a:pt x="34" y="105"/>
                  </a:lnTo>
                  <a:lnTo>
                    <a:pt x="42" y="99"/>
                  </a:lnTo>
                  <a:lnTo>
                    <a:pt x="49" y="94"/>
                  </a:lnTo>
                  <a:lnTo>
                    <a:pt x="57" y="89"/>
                  </a:lnTo>
                  <a:lnTo>
                    <a:pt x="66" y="86"/>
                  </a:lnTo>
                  <a:lnTo>
                    <a:pt x="75" y="83"/>
                  </a:lnTo>
                  <a:lnTo>
                    <a:pt x="84" y="82"/>
                  </a:lnTo>
                  <a:lnTo>
                    <a:pt x="94" y="81"/>
                  </a:lnTo>
                  <a:lnTo>
                    <a:pt x="109" y="82"/>
                  </a:lnTo>
                  <a:lnTo>
                    <a:pt x="123" y="85"/>
                  </a:lnTo>
                  <a:lnTo>
                    <a:pt x="136" y="89"/>
                  </a:lnTo>
                  <a:lnTo>
                    <a:pt x="149" y="97"/>
                  </a:lnTo>
                  <a:lnTo>
                    <a:pt x="149" y="0"/>
                  </a:lnTo>
                  <a:lnTo>
                    <a:pt x="187" y="0"/>
                  </a:lnTo>
                  <a:lnTo>
                    <a:pt x="187" y="309"/>
                  </a:lnTo>
                  <a:close/>
                  <a:moveTo>
                    <a:pt x="149" y="255"/>
                  </a:moveTo>
                  <a:lnTo>
                    <a:pt x="149" y="127"/>
                  </a:lnTo>
                  <a:lnTo>
                    <a:pt x="136" y="122"/>
                  </a:lnTo>
                  <a:lnTo>
                    <a:pt x="124" y="117"/>
                  </a:lnTo>
                  <a:lnTo>
                    <a:pt x="113" y="116"/>
                  </a:lnTo>
                  <a:lnTo>
                    <a:pt x="100" y="115"/>
                  </a:lnTo>
                  <a:lnTo>
                    <a:pt x="93" y="115"/>
                  </a:lnTo>
                  <a:lnTo>
                    <a:pt x="87" y="116"/>
                  </a:lnTo>
                  <a:lnTo>
                    <a:pt x="80" y="118"/>
                  </a:lnTo>
                  <a:lnTo>
                    <a:pt x="74" y="121"/>
                  </a:lnTo>
                  <a:lnTo>
                    <a:pt x="69" y="124"/>
                  </a:lnTo>
                  <a:lnTo>
                    <a:pt x="64" y="128"/>
                  </a:lnTo>
                  <a:lnTo>
                    <a:pt x="58" y="132"/>
                  </a:lnTo>
                  <a:lnTo>
                    <a:pt x="54" y="137"/>
                  </a:lnTo>
                  <a:lnTo>
                    <a:pt x="51" y="142"/>
                  </a:lnTo>
                  <a:lnTo>
                    <a:pt x="47" y="148"/>
                  </a:lnTo>
                  <a:lnTo>
                    <a:pt x="45" y="156"/>
                  </a:lnTo>
                  <a:lnTo>
                    <a:pt x="43" y="163"/>
                  </a:lnTo>
                  <a:lnTo>
                    <a:pt x="41" y="171"/>
                  </a:lnTo>
                  <a:lnTo>
                    <a:pt x="40" y="180"/>
                  </a:lnTo>
                  <a:lnTo>
                    <a:pt x="39" y="189"/>
                  </a:lnTo>
                  <a:lnTo>
                    <a:pt x="39" y="199"/>
                  </a:lnTo>
                  <a:lnTo>
                    <a:pt x="39" y="218"/>
                  </a:lnTo>
                  <a:lnTo>
                    <a:pt x="42" y="233"/>
                  </a:lnTo>
                  <a:lnTo>
                    <a:pt x="43" y="241"/>
                  </a:lnTo>
                  <a:lnTo>
                    <a:pt x="45" y="247"/>
                  </a:lnTo>
                  <a:lnTo>
                    <a:pt x="48" y="253"/>
                  </a:lnTo>
                  <a:lnTo>
                    <a:pt x="51" y="258"/>
                  </a:lnTo>
                  <a:lnTo>
                    <a:pt x="54" y="263"/>
                  </a:lnTo>
                  <a:lnTo>
                    <a:pt x="58" y="268"/>
                  </a:lnTo>
                  <a:lnTo>
                    <a:pt x="63" y="272"/>
                  </a:lnTo>
                  <a:lnTo>
                    <a:pt x="67" y="274"/>
                  </a:lnTo>
                  <a:lnTo>
                    <a:pt x="72" y="277"/>
                  </a:lnTo>
                  <a:lnTo>
                    <a:pt x="78" y="278"/>
                  </a:lnTo>
                  <a:lnTo>
                    <a:pt x="84" y="279"/>
                  </a:lnTo>
                  <a:lnTo>
                    <a:pt x="91" y="279"/>
                  </a:lnTo>
                  <a:lnTo>
                    <a:pt x="98" y="279"/>
                  </a:lnTo>
                  <a:lnTo>
                    <a:pt x="106" y="278"/>
                  </a:lnTo>
                  <a:lnTo>
                    <a:pt x="114" y="276"/>
                  </a:lnTo>
                  <a:lnTo>
                    <a:pt x="121" y="273"/>
                  </a:lnTo>
                  <a:lnTo>
                    <a:pt x="128" y="270"/>
                  </a:lnTo>
                  <a:lnTo>
                    <a:pt x="136" y="266"/>
                  </a:lnTo>
                  <a:lnTo>
                    <a:pt x="142" y="260"/>
                  </a:lnTo>
                  <a:lnTo>
                    <a:pt x="149" y="25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6" name="Freeform 65"/>
            <p:cNvSpPr>
              <a:spLocks noEditPoints="1"/>
            </p:cNvSpPr>
            <p:nvPr userDrawn="1"/>
          </p:nvSpPr>
          <p:spPr bwMode="auto">
            <a:xfrm>
              <a:off x="4547" y="3807"/>
              <a:ext cx="24" cy="37"/>
            </a:xfrm>
            <a:custGeom>
              <a:avLst/>
              <a:gdLst/>
              <a:ahLst/>
              <a:cxnLst>
                <a:cxn ang="0">
                  <a:pos x="187" y="98"/>
                </a:cxn>
                <a:cxn ang="0">
                  <a:pos x="184" y="116"/>
                </a:cxn>
                <a:cxn ang="0">
                  <a:pos x="178" y="133"/>
                </a:cxn>
                <a:cxn ang="0">
                  <a:pos x="167" y="148"/>
                </a:cxn>
                <a:cxn ang="0">
                  <a:pos x="154" y="161"/>
                </a:cxn>
                <a:cxn ang="0">
                  <a:pos x="136" y="173"/>
                </a:cxn>
                <a:cxn ang="0">
                  <a:pos x="115" y="180"/>
                </a:cxn>
                <a:cxn ang="0">
                  <a:pos x="88" y="184"/>
                </a:cxn>
                <a:cxn ang="0">
                  <a:pos x="40" y="185"/>
                </a:cxn>
                <a:cxn ang="0">
                  <a:pos x="0" y="295"/>
                </a:cxn>
                <a:cxn ang="0">
                  <a:pos x="75" y="0"/>
                </a:cxn>
                <a:cxn ang="0">
                  <a:pos x="99" y="1"/>
                </a:cxn>
                <a:cxn ang="0">
                  <a:pos x="120" y="4"/>
                </a:cxn>
                <a:cxn ang="0">
                  <a:pos x="137" y="10"/>
                </a:cxn>
                <a:cxn ang="0">
                  <a:pos x="153" y="18"/>
                </a:cxn>
                <a:cxn ang="0">
                  <a:pos x="167" y="31"/>
                </a:cxn>
                <a:cxn ang="0">
                  <a:pos x="179" y="46"/>
                </a:cxn>
                <a:cxn ang="0">
                  <a:pos x="186" y="66"/>
                </a:cxn>
                <a:cxn ang="0">
                  <a:pos x="188" y="89"/>
                </a:cxn>
                <a:cxn ang="0">
                  <a:pos x="146" y="83"/>
                </a:cxn>
                <a:cxn ang="0">
                  <a:pos x="144" y="69"/>
                </a:cxn>
                <a:cxn ang="0">
                  <a:pos x="138" y="58"/>
                </a:cxn>
                <a:cxn ang="0">
                  <a:pos x="131" y="49"/>
                </a:cxn>
                <a:cxn ang="0">
                  <a:pos x="120" y="42"/>
                </a:cxn>
                <a:cxn ang="0">
                  <a:pos x="110" y="37"/>
                </a:cxn>
                <a:cxn ang="0">
                  <a:pos x="97" y="35"/>
                </a:cxn>
                <a:cxn ang="0">
                  <a:pos x="82" y="34"/>
                </a:cxn>
                <a:cxn ang="0">
                  <a:pos x="40" y="33"/>
                </a:cxn>
                <a:cxn ang="0">
                  <a:pos x="67" y="151"/>
                </a:cxn>
                <a:cxn ang="0">
                  <a:pos x="88" y="150"/>
                </a:cxn>
                <a:cxn ang="0">
                  <a:pos x="106" y="147"/>
                </a:cxn>
                <a:cxn ang="0">
                  <a:pos x="119" y="142"/>
                </a:cxn>
                <a:cxn ang="0">
                  <a:pos x="130" y="133"/>
                </a:cxn>
                <a:cxn ang="0">
                  <a:pos x="138" y="124"/>
                </a:cxn>
                <a:cxn ang="0">
                  <a:pos x="143" y="114"/>
                </a:cxn>
                <a:cxn ang="0">
                  <a:pos x="145" y="102"/>
                </a:cxn>
                <a:cxn ang="0">
                  <a:pos x="146" y="90"/>
                </a:cxn>
              </a:cxnLst>
              <a:rect l="0" t="0" r="r" b="b"/>
              <a:pathLst>
                <a:path w="188" h="295">
                  <a:moveTo>
                    <a:pt x="188" y="89"/>
                  </a:moveTo>
                  <a:lnTo>
                    <a:pt x="187" y="98"/>
                  </a:lnTo>
                  <a:lnTo>
                    <a:pt x="186" y="108"/>
                  </a:lnTo>
                  <a:lnTo>
                    <a:pt x="184" y="116"/>
                  </a:lnTo>
                  <a:lnTo>
                    <a:pt x="181" y="125"/>
                  </a:lnTo>
                  <a:lnTo>
                    <a:pt x="178" y="133"/>
                  </a:lnTo>
                  <a:lnTo>
                    <a:pt x="172" y="141"/>
                  </a:lnTo>
                  <a:lnTo>
                    <a:pt x="167" y="148"/>
                  </a:lnTo>
                  <a:lnTo>
                    <a:pt x="162" y="154"/>
                  </a:lnTo>
                  <a:lnTo>
                    <a:pt x="154" y="161"/>
                  </a:lnTo>
                  <a:lnTo>
                    <a:pt x="145" y="168"/>
                  </a:lnTo>
                  <a:lnTo>
                    <a:pt x="136" y="173"/>
                  </a:lnTo>
                  <a:lnTo>
                    <a:pt x="125" y="177"/>
                  </a:lnTo>
                  <a:lnTo>
                    <a:pt x="115" y="180"/>
                  </a:lnTo>
                  <a:lnTo>
                    <a:pt x="102" y="183"/>
                  </a:lnTo>
                  <a:lnTo>
                    <a:pt x="88" y="184"/>
                  </a:lnTo>
                  <a:lnTo>
                    <a:pt x="73" y="185"/>
                  </a:lnTo>
                  <a:lnTo>
                    <a:pt x="40" y="185"/>
                  </a:lnTo>
                  <a:lnTo>
                    <a:pt x="40" y="295"/>
                  </a:lnTo>
                  <a:lnTo>
                    <a:pt x="0" y="295"/>
                  </a:lnTo>
                  <a:lnTo>
                    <a:pt x="0" y="0"/>
                  </a:lnTo>
                  <a:lnTo>
                    <a:pt x="75" y="0"/>
                  </a:lnTo>
                  <a:lnTo>
                    <a:pt x="88" y="0"/>
                  </a:lnTo>
                  <a:lnTo>
                    <a:pt x="99" y="1"/>
                  </a:lnTo>
                  <a:lnTo>
                    <a:pt x="110" y="2"/>
                  </a:lnTo>
                  <a:lnTo>
                    <a:pt x="120" y="4"/>
                  </a:lnTo>
                  <a:lnTo>
                    <a:pt x="129" y="6"/>
                  </a:lnTo>
                  <a:lnTo>
                    <a:pt x="137" y="10"/>
                  </a:lnTo>
                  <a:lnTo>
                    <a:pt x="145" y="13"/>
                  </a:lnTo>
                  <a:lnTo>
                    <a:pt x="153" y="18"/>
                  </a:lnTo>
                  <a:lnTo>
                    <a:pt x="160" y="25"/>
                  </a:lnTo>
                  <a:lnTo>
                    <a:pt x="167" y="31"/>
                  </a:lnTo>
                  <a:lnTo>
                    <a:pt x="173" y="38"/>
                  </a:lnTo>
                  <a:lnTo>
                    <a:pt x="179" y="46"/>
                  </a:lnTo>
                  <a:lnTo>
                    <a:pt x="183" y="56"/>
                  </a:lnTo>
                  <a:lnTo>
                    <a:pt x="186" y="66"/>
                  </a:lnTo>
                  <a:lnTo>
                    <a:pt x="187" y="76"/>
                  </a:lnTo>
                  <a:lnTo>
                    <a:pt x="188" y="89"/>
                  </a:lnTo>
                  <a:close/>
                  <a:moveTo>
                    <a:pt x="146" y="90"/>
                  </a:moveTo>
                  <a:lnTo>
                    <a:pt x="146" y="83"/>
                  </a:lnTo>
                  <a:lnTo>
                    <a:pt x="145" y="75"/>
                  </a:lnTo>
                  <a:lnTo>
                    <a:pt x="144" y="69"/>
                  </a:lnTo>
                  <a:lnTo>
                    <a:pt x="141" y="63"/>
                  </a:lnTo>
                  <a:lnTo>
                    <a:pt x="138" y="58"/>
                  </a:lnTo>
                  <a:lnTo>
                    <a:pt x="135" y="53"/>
                  </a:lnTo>
                  <a:lnTo>
                    <a:pt x="131" y="49"/>
                  </a:lnTo>
                  <a:lnTo>
                    <a:pt x="125" y="44"/>
                  </a:lnTo>
                  <a:lnTo>
                    <a:pt x="120" y="42"/>
                  </a:lnTo>
                  <a:lnTo>
                    <a:pt x="115" y="39"/>
                  </a:lnTo>
                  <a:lnTo>
                    <a:pt x="110" y="37"/>
                  </a:lnTo>
                  <a:lnTo>
                    <a:pt x="104" y="36"/>
                  </a:lnTo>
                  <a:lnTo>
                    <a:pt x="97" y="35"/>
                  </a:lnTo>
                  <a:lnTo>
                    <a:pt x="90" y="34"/>
                  </a:lnTo>
                  <a:lnTo>
                    <a:pt x="82" y="34"/>
                  </a:lnTo>
                  <a:lnTo>
                    <a:pt x="72" y="33"/>
                  </a:lnTo>
                  <a:lnTo>
                    <a:pt x="40" y="33"/>
                  </a:lnTo>
                  <a:lnTo>
                    <a:pt x="40" y="151"/>
                  </a:lnTo>
                  <a:lnTo>
                    <a:pt x="67" y="151"/>
                  </a:lnTo>
                  <a:lnTo>
                    <a:pt x="79" y="151"/>
                  </a:lnTo>
                  <a:lnTo>
                    <a:pt x="88" y="150"/>
                  </a:lnTo>
                  <a:lnTo>
                    <a:pt x="97" y="149"/>
                  </a:lnTo>
                  <a:lnTo>
                    <a:pt x="106" y="147"/>
                  </a:lnTo>
                  <a:lnTo>
                    <a:pt x="112" y="145"/>
                  </a:lnTo>
                  <a:lnTo>
                    <a:pt x="119" y="142"/>
                  </a:lnTo>
                  <a:lnTo>
                    <a:pt x="124" y="139"/>
                  </a:lnTo>
                  <a:lnTo>
                    <a:pt x="130" y="133"/>
                  </a:lnTo>
                  <a:lnTo>
                    <a:pt x="134" y="129"/>
                  </a:lnTo>
                  <a:lnTo>
                    <a:pt x="138" y="124"/>
                  </a:lnTo>
                  <a:lnTo>
                    <a:pt x="140" y="119"/>
                  </a:lnTo>
                  <a:lnTo>
                    <a:pt x="143" y="114"/>
                  </a:lnTo>
                  <a:lnTo>
                    <a:pt x="144" y="109"/>
                  </a:lnTo>
                  <a:lnTo>
                    <a:pt x="145" y="102"/>
                  </a:lnTo>
                  <a:lnTo>
                    <a:pt x="146" y="96"/>
                  </a:lnTo>
                  <a:lnTo>
                    <a:pt x="146" y="9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7" name="Freeform 66"/>
            <p:cNvSpPr>
              <a:spLocks/>
            </p:cNvSpPr>
            <p:nvPr userDrawn="1"/>
          </p:nvSpPr>
          <p:spPr bwMode="auto">
            <a:xfrm>
              <a:off x="4577" y="3805"/>
              <a:ext cx="22" cy="39"/>
            </a:xfrm>
            <a:custGeom>
              <a:avLst/>
              <a:gdLst/>
              <a:ahLst/>
              <a:cxnLst>
                <a:cxn ang="0">
                  <a:pos x="175" y="309"/>
                </a:cxn>
                <a:cxn ang="0">
                  <a:pos x="138" y="309"/>
                </a:cxn>
                <a:cxn ang="0">
                  <a:pos x="138" y="183"/>
                </a:cxn>
                <a:cxn ang="0">
                  <a:pos x="138" y="168"/>
                </a:cxn>
                <a:cxn ang="0">
                  <a:pos x="137" y="155"/>
                </a:cxn>
                <a:cxn ang="0">
                  <a:pos x="135" y="142"/>
                </a:cxn>
                <a:cxn ang="0">
                  <a:pos x="132" y="133"/>
                </a:cxn>
                <a:cxn ang="0">
                  <a:pos x="129" y="129"/>
                </a:cxn>
                <a:cxn ang="0">
                  <a:pos x="125" y="126"/>
                </a:cxn>
                <a:cxn ang="0">
                  <a:pos x="122" y="123"/>
                </a:cxn>
                <a:cxn ang="0">
                  <a:pos x="118" y="121"/>
                </a:cxn>
                <a:cxn ang="0">
                  <a:pos x="114" y="119"/>
                </a:cxn>
                <a:cxn ang="0">
                  <a:pos x="109" y="117"/>
                </a:cxn>
                <a:cxn ang="0">
                  <a:pos x="102" y="117"/>
                </a:cxn>
                <a:cxn ang="0">
                  <a:pos x="96" y="116"/>
                </a:cxn>
                <a:cxn ang="0">
                  <a:pos x="89" y="117"/>
                </a:cxn>
                <a:cxn ang="0">
                  <a:pos x="82" y="118"/>
                </a:cxn>
                <a:cxn ang="0">
                  <a:pos x="74" y="121"/>
                </a:cxn>
                <a:cxn ang="0">
                  <a:pos x="67" y="124"/>
                </a:cxn>
                <a:cxn ang="0">
                  <a:pos x="60" y="128"/>
                </a:cxn>
                <a:cxn ang="0">
                  <a:pos x="52" y="133"/>
                </a:cxn>
                <a:cxn ang="0">
                  <a:pos x="45" y="138"/>
                </a:cxn>
                <a:cxn ang="0">
                  <a:pos x="38" y="143"/>
                </a:cxn>
                <a:cxn ang="0">
                  <a:pos x="38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2"/>
                </a:cxn>
                <a:cxn ang="0">
                  <a:pos x="46" y="105"/>
                </a:cxn>
                <a:cxn ang="0">
                  <a:pos x="54" y="99"/>
                </a:cxn>
                <a:cxn ang="0">
                  <a:pos x="63" y="94"/>
                </a:cxn>
                <a:cxn ang="0">
                  <a:pos x="71" y="89"/>
                </a:cxn>
                <a:cxn ang="0">
                  <a:pos x="79" y="85"/>
                </a:cxn>
                <a:cxn ang="0">
                  <a:pos x="88" y="83"/>
                </a:cxn>
                <a:cxn ang="0">
                  <a:pos x="97" y="82"/>
                </a:cxn>
                <a:cxn ang="0">
                  <a:pos x="106" y="81"/>
                </a:cxn>
                <a:cxn ang="0">
                  <a:pos x="114" y="81"/>
                </a:cxn>
                <a:cxn ang="0">
                  <a:pos x="121" y="82"/>
                </a:cxn>
                <a:cxn ang="0">
                  <a:pos x="129" y="84"/>
                </a:cxn>
                <a:cxn ang="0">
                  <a:pos x="135" y="86"/>
                </a:cxn>
                <a:cxn ang="0">
                  <a:pos x="141" y="89"/>
                </a:cxn>
                <a:cxn ang="0">
                  <a:pos x="147" y="94"/>
                </a:cxn>
                <a:cxn ang="0">
                  <a:pos x="152" y="98"/>
                </a:cxn>
                <a:cxn ang="0">
                  <a:pos x="158" y="103"/>
                </a:cxn>
                <a:cxn ang="0">
                  <a:pos x="162" y="108"/>
                </a:cxn>
                <a:cxn ang="0">
                  <a:pos x="165" y="114"/>
                </a:cxn>
                <a:cxn ang="0">
                  <a:pos x="168" y="122"/>
                </a:cxn>
                <a:cxn ang="0">
                  <a:pos x="171" y="129"/>
                </a:cxn>
                <a:cxn ang="0">
                  <a:pos x="173" y="137"/>
                </a:cxn>
                <a:cxn ang="0">
                  <a:pos x="174" y="146"/>
                </a:cxn>
                <a:cxn ang="0">
                  <a:pos x="175" y="156"/>
                </a:cxn>
                <a:cxn ang="0">
                  <a:pos x="175" y="165"/>
                </a:cxn>
                <a:cxn ang="0">
                  <a:pos x="175" y="309"/>
                </a:cxn>
              </a:cxnLst>
              <a:rect l="0" t="0" r="r" b="b"/>
              <a:pathLst>
                <a:path w="175" h="309">
                  <a:moveTo>
                    <a:pt x="175" y="309"/>
                  </a:moveTo>
                  <a:lnTo>
                    <a:pt x="138" y="309"/>
                  </a:lnTo>
                  <a:lnTo>
                    <a:pt x="138" y="183"/>
                  </a:lnTo>
                  <a:lnTo>
                    <a:pt x="138" y="168"/>
                  </a:lnTo>
                  <a:lnTo>
                    <a:pt x="137" y="155"/>
                  </a:lnTo>
                  <a:lnTo>
                    <a:pt x="135" y="142"/>
                  </a:lnTo>
                  <a:lnTo>
                    <a:pt x="132" y="133"/>
                  </a:lnTo>
                  <a:lnTo>
                    <a:pt x="129" y="129"/>
                  </a:lnTo>
                  <a:lnTo>
                    <a:pt x="125" y="126"/>
                  </a:lnTo>
                  <a:lnTo>
                    <a:pt x="122" y="123"/>
                  </a:lnTo>
                  <a:lnTo>
                    <a:pt x="118" y="121"/>
                  </a:lnTo>
                  <a:lnTo>
                    <a:pt x="114" y="119"/>
                  </a:lnTo>
                  <a:lnTo>
                    <a:pt x="109" y="117"/>
                  </a:lnTo>
                  <a:lnTo>
                    <a:pt x="102" y="117"/>
                  </a:lnTo>
                  <a:lnTo>
                    <a:pt x="96" y="116"/>
                  </a:lnTo>
                  <a:lnTo>
                    <a:pt x="89" y="117"/>
                  </a:lnTo>
                  <a:lnTo>
                    <a:pt x="82" y="118"/>
                  </a:lnTo>
                  <a:lnTo>
                    <a:pt x="74" y="121"/>
                  </a:lnTo>
                  <a:lnTo>
                    <a:pt x="67" y="124"/>
                  </a:lnTo>
                  <a:lnTo>
                    <a:pt x="60" y="128"/>
                  </a:lnTo>
                  <a:lnTo>
                    <a:pt x="52" y="133"/>
                  </a:lnTo>
                  <a:lnTo>
                    <a:pt x="45" y="138"/>
                  </a:lnTo>
                  <a:lnTo>
                    <a:pt x="38" y="143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2"/>
                  </a:lnTo>
                  <a:lnTo>
                    <a:pt x="46" y="105"/>
                  </a:lnTo>
                  <a:lnTo>
                    <a:pt x="54" y="99"/>
                  </a:lnTo>
                  <a:lnTo>
                    <a:pt x="63" y="94"/>
                  </a:lnTo>
                  <a:lnTo>
                    <a:pt x="71" y="89"/>
                  </a:lnTo>
                  <a:lnTo>
                    <a:pt x="79" y="85"/>
                  </a:lnTo>
                  <a:lnTo>
                    <a:pt x="88" y="83"/>
                  </a:lnTo>
                  <a:lnTo>
                    <a:pt x="97" y="82"/>
                  </a:lnTo>
                  <a:lnTo>
                    <a:pt x="106" y="81"/>
                  </a:lnTo>
                  <a:lnTo>
                    <a:pt x="114" y="81"/>
                  </a:lnTo>
                  <a:lnTo>
                    <a:pt x="121" y="82"/>
                  </a:lnTo>
                  <a:lnTo>
                    <a:pt x="129" y="84"/>
                  </a:lnTo>
                  <a:lnTo>
                    <a:pt x="135" y="86"/>
                  </a:lnTo>
                  <a:lnTo>
                    <a:pt x="141" y="89"/>
                  </a:lnTo>
                  <a:lnTo>
                    <a:pt x="147" y="94"/>
                  </a:lnTo>
                  <a:lnTo>
                    <a:pt x="152" y="98"/>
                  </a:lnTo>
                  <a:lnTo>
                    <a:pt x="158" y="103"/>
                  </a:lnTo>
                  <a:lnTo>
                    <a:pt x="162" y="108"/>
                  </a:lnTo>
                  <a:lnTo>
                    <a:pt x="165" y="114"/>
                  </a:lnTo>
                  <a:lnTo>
                    <a:pt x="168" y="122"/>
                  </a:lnTo>
                  <a:lnTo>
                    <a:pt x="171" y="129"/>
                  </a:lnTo>
                  <a:lnTo>
                    <a:pt x="173" y="137"/>
                  </a:lnTo>
                  <a:lnTo>
                    <a:pt x="174" y="146"/>
                  </a:lnTo>
                  <a:lnTo>
                    <a:pt x="175" y="156"/>
                  </a:lnTo>
                  <a:lnTo>
                    <a:pt x="175" y="165"/>
                  </a:lnTo>
                  <a:lnTo>
                    <a:pt x="175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8" name="Freeform 67"/>
            <p:cNvSpPr>
              <a:spLocks/>
            </p:cNvSpPr>
            <p:nvPr userDrawn="1"/>
          </p:nvSpPr>
          <p:spPr bwMode="auto">
            <a:xfrm>
              <a:off x="4605" y="3816"/>
              <a:ext cx="25" cy="38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82" y="303"/>
                </a:cxn>
                <a:cxn ang="0">
                  <a:pos x="41" y="303"/>
                </a:cxn>
                <a:cxn ang="0">
                  <a:pos x="82" y="211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101" y="164"/>
                </a:cxn>
                <a:cxn ang="0">
                  <a:pos x="162" y="0"/>
                </a:cxn>
                <a:cxn ang="0">
                  <a:pos x="201" y="0"/>
                </a:cxn>
              </a:cxnLst>
              <a:rect l="0" t="0" r="r" b="b"/>
              <a:pathLst>
                <a:path w="201" h="303">
                  <a:moveTo>
                    <a:pt x="201" y="0"/>
                  </a:moveTo>
                  <a:lnTo>
                    <a:pt x="82" y="303"/>
                  </a:lnTo>
                  <a:lnTo>
                    <a:pt x="41" y="303"/>
                  </a:lnTo>
                  <a:lnTo>
                    <a:pt x="82" y="211"/>
                  </a:lnTo>
                  <a:lnTo>
                    <a:pt x="0" y="0"/>
                  </a:lnTo>
                  <a:lnTo>
                    <a:pt x="41" y="0"/>
                  </a:lnTo>
                  <a:lnTo>
                    <a:pt x="101" y="164"/>
                  </a:lnTo>
                  <a:lnTo>
                    <a:pt x="162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9" name="Freeform 68"/>
            <p:cNvSpPr>
              <a:spLocks/>
            </p:cNvSpPr>
            <p:nvPr userDrawn="1"/>
          </p:nvSpPr>
          <p:spPr bwMode="auto">
            <a:xfrm>
              <a:off x="4634" y="3816"/>
              <a:ext cx="20" cy="29"/>
            </a:xfrm>
            <a:custGeom>
              <a:avLst/>
              <a:gdLst/>
              <a:ahLst/>
              <a:cxnLst>
                <a:cxn ang="0">
                  <a:pos x="62" y="232"/>
                </a:cxn>
                <a:cxn ang="0">
                  <a:pos x="42" y="229"/>
                </a:cxn>
                <a:cxn ang="0">
                  <a:pos x="23" y="223"/>
                </a:cxn>
                <a:cxn ang="0">
                  <a:pos x="7" y="217"/>
                </a:cxn>
                <a:cxn ang="0">
                  <a:pos x="0" y="171"/>
                </a:cxn>
                <a:cxn ang="0">
                  <a:pos x="7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3" y="200"/>
                </a:cxn>
                <a:cxn ang="0">
                  <a:pos x="84" y="200"/>
                </a:cxn>
                <a:cxn ang="0">
                  <a:pos x="103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2" y="162"/>
                </a:cxn>
                <a:cxn ang="0">
                  <a:pos x="119" y="151"/>
                </a:cxn>
                <a:cxn ang="0">
                  <a:pos x="111" y="145"/>
                </a:cxn>
                <a:cxn ang="0">
                  <a:pos x="98" y="139"/>
                </a:cxn>
                <a:cxn ang="0">
                  <a:pos x="81" y="135"/>
                </a:cxn>
                <a:cxn ang="0">
                  <a:pos x="59" y="130"/>
                </a:cxn>
                <a:cxn ang="0">
                  <a:pos x="37" y="123"/>
                </a:cxn>
                <a:cxn ang="0">
                  <a:pos x="20" y="112"/>
                </a:cxn>
                <a:cxn ang="0">
                  <a:pos x="7" y="97"/>
                </a:cxn>
                <a:cxn ang="0">
                  <a:pos x="2" y="78"/>
                </a:cxn>
                <a:cxn ang="0">
                  <a:pos x="1" y="60"/>
                </a:cxn>
                <a:cxn ang="0">
                  <a:pos x="4" y="47"/>
                </a:cxn>
                <a:cxn ang="0">
                  <a:pos x="9" y="34"/>
                </a:cxn>
                <a:cxn ang="0">
                  <a:pos x="19" y="24"/>
                </a:cxn>
                <a:cxn ang="0">
                  <a:pos x="29" y="15"/>
                </a:cxn>
                <a:cxn ang="0">
                  <a:pos x="43" y="7"/>
                </a:cxn>
                <a:cxn ang="0">
                  <a:pos x="58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3" y="2"/>
                </a:cxn>
                <a:cxn ang="0">
                  <a:pos x="130" y="7"/>
                </a:cxn>
                <a:cxn ang="0">
                  <a:pos x="146" y="13"/>
                </a:cxn>
                <a:cxn ang="0">
                  <a:pos x="153" y="56"/>
                </a:cxn>
                <a:cxn ang="0">
                  <a:pos x="144" y="51"/>
                </a:cxn>
                <a:cxn ang="0">
                  <a:pos x="127" y="42"/>
                </a:cxn>
                <a:cxn ang="0">
                  <a:pos x="110" y="35"/>
                </a:cxn>
                <a:cxn ang="0">
                  <a:pos x="93" y="32"/>
                </a:cxn>
                <a:cxn ang="0">
                  <a:pos x="74" y="32"/>
                </a:cxn>
                <a:cxn ang="0">
                  <a:pos x="58" y="35"/>
                </a:cxn>
                <a:cxn ang="0">
                  <a:pos x="47" y="44"/>
                </a:cxn>
                <a:cxn ang="0">
                  <a:pos x="40" y="55"/>
                </a:cxn>
                <a:cxn ang="0">
                  <a:pos x="40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3" y="92"/>
                </a:cxn>
                <a:cxn ang="0">
                  <a:pos x="80" y="97"/>
                </a:cxn>
                <a:cxn ang="0">
                  <a:pos x="100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4" y="132"/>
                </a:cxn>
                <a:cxn ang="0">
                  <a:pos x="160" y="151"/>
                </a:cxn>
                <a:cxn ang="0">
                  <a:pos x="160" y="170"/>
                </a:cxn>
                <a:cxn ang="0">
                  <a:pos x="158" y="184"/>
                </a:cxn>
                <a:cxn ang="0">
                  <a:pos x="152" y="196"/>
                </a:cxn>
                <a:cxn ang="0">
                  <a:pos x="144" y="207"/>
                </a:cxn>
                <a:cxn ang="0">
                  <a:pos x="132" y="217"/>
                </a:cxn>
                <a:cxn ang="0">
                  <a:pos x="119" y="224"/>
                </a:cxn>
                <a:cxn ang="0">
                  <a:pos x="104" y="229"/>
                </a:cxn>
                <a:cxn ang="0">
                  <a:pos x="84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2" y="232"/>
                  </a:lnTo>
                  <a:lnTo>
                    <a:pt x="52" y="230"/>
                  </a:lnTo>
                  <a:lnTo>
                    <a:pt x="42" y="229"/>
                  </a:lnTo>
                  <a:lnTo>
                    <a:pt x="32" y="226"/>
                  </a:lnTo>
                  <a:lnTo>
                    <a:pt x="23" y="223"/>
                  </a:lnTo>
                  <a:lnTo>
                    <a:pt x="14" y="220"/>
                  </a:lnTo>
                  <a:lnTo>
                    <a:pt x="7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7" y="175"/>
                  </a:lnTo>
                  <a:lnTo>
                    <a:pt x="13" y="179"/>
                  </a:lnTo>
                  <a:lnTo>
                    <a:pt x="21" y="185"/>
                  </a:lnTo>
                  <a:lnTo>
                    <a:pt x="30" y="190"/>
                  </a:lnTo>
                  <a:lnTo>
                    <a:pt x="41" y="194"/>
                  </a:lnTo>
                  <a:lnTo>
                    <a:pt x="51" y="197"/>
                  </a:lnTo>
                  <a:lnTo>
                    <a:pt x="63" y="200"/>
                  </a:lnTo>
                  <a:lnTo>
                    <a:pt x="75" y="200"/>
                  </a:lnTo>
                  <a:lnTo>
                    <a:pt x="84" y="200"/>
                  </a:lnTo>
                  <a:lnTo>
                    <a:pt x="95" y="198"/>
                  </a:lnTo>
                  <a:lnTo>
                    <a:pt x="103" y="196"/>
                  </a:lnTo>
                  <a:lnTo>
                    <a:pt x="109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2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1" y="145"/>
                  </a:lnTo>
                  <a:lnTo>
                    <a:pt x="105" y="142"/>
                  </a:lnTo>
                  <a:lnTo>
                    <a:pt x="98" y="139"/>
                  </a:lnTo>
                  <a:lnTo>
                    <a:pt x="90" y="137"/>
                  </a:lnTo>
                  <a:lnTo>
                    <a:pt x="81" y="135"/>
                  </a:lnTo>
                  <a:lnTo>
                    <a:pt x="71" y="133"/>
                  </a:lnTo>
                  <a:lnTo>
                    <a:pt x="59" y="130"/>
                  </a:lnTo>
                  <a:lnTo>
                    <a:pt x="50" y="128"/>
                  </a:lnTo>
                  <a:lnTo>
                    <a:pt x="37" y="123"/>
                  </a:lnTo>
                  <a:lnTo>
                    <a:pt x="28" y="118"/>
                  </a:lnTo>
                  <a:lnTo>
                    <a:pt x="20" y="112"/>
                  </a:lnTo>
                  <a:lnTo>
                    <a:pt x="12" y="105"/>
                  </a:lnTo>
                  <a:lnTo>
                    <a:pt x="7" y="97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60"/>
                  </a:lnTo>
                  <a:lnTo>
                    <a:pt x="2" y="53"/>
                  </a:lnTo>
                  <a:lnTo>
                    <a:pt x="4" y="47"/>
                  </a:lnTo>
                  <a:lnTo>
                    <a:pt x="6" y="41"/>
                  </a:lnTo>
                  <a:lnTo>
                    <a:pt x="9" y="34"/>
                  </a:lnTo>
                  <a:lnTo>
                    <a:pt x="13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29" y="15"/>
                  </a:lnTo>
                  <a:lnTo>
                    <a:pt x="36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8" y="2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4" y="0"/>
                  </a:lnTo>
                  <a:lnTo>
                    <a:pt x="103" y="1"/>
                  </a:lnTo>
                  <a:lnTo>
                    <a:pt x="113" y="2"/>
                  </a:lnTo>
                  <a:lnTo>
                    <a:pt x="122" y="4"/>
                  </a:lnTo>
                  <a:lnTo>
                    <a:pt x="130" y="7"/>
                  </a:lnTo>
                  <a:lnTo>
                    <a:pt x="139" y="10"/>
                  </a:lnTo>
                  <a:lnTo>
                    <a:pt x="146" y="13"/>
                  </a:lnTo>
                  <a:lnTo>
                    <a:pt x="153" y="16"/>
                  </a:lnTo>
                  <a:lnTo>
                    <a:pt x="153" y="56"/>
                  </a:lnTo>
                  <a:lnTo>
                    <a:pt x="151" y="56"/>
                  </a:lnTo>
                  <a:lnTo>
                    <a:pt x="144" y="51"/>
                  </a:lnTo>
                  <a:lnTo>
                    <a:pt x="135" y="46"/>
                  </a:lnTo>
                  <a:lnTo>
                    <a:pt x="127" y="42"/>
                  </a:lnTo>
                  <a:lnTo>
                    <a:pt x="119" y="39"/>
                  </a:lnTo>
                  <a:lnTo>
                    <a:pt x="110" y="35"/>
                  </a:lnTo>
                  <a:lnTo>
                    <a:pt x="101" y="33"/>
                  </a:lnTo>
                  <a:lnTo>
                    <a:pt x="93" y="32"/>
                  </a:lnTo>
                  <a:lnTo>
                    <a:pt x="83" y="31"/>
                  </a:lnTo>
                  <a:lnTo>
                    <a:pt x="74" y="32"/>
                  </a:lnTo>
                  <a:lnTo>
                    <a:pt x="67" y="33"/>
                  </a:lnTo>
                  <a:lnTo>
                    <a:pt x="58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40" y="55"/>
                  </a:lnTo>
                  <a:lnTo>
                    <a:pt x="40" y="62"/>
                  </a:lnTo>
                  <a:lnTo>
                    <a:pt x="40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7" y="89"/>
                  </a:lnTo>
                  <a:lnTo>
                    <a:pt x="63" y="92"/>
                  </a:lnTo>
                  <a:lnTo>
                    <a:pt x="71" y="94"/>
                  </a:lnTo>
                  <a:lnTo>
                    <a:pt x="80" y="97"/>
                  </a:lnTo>
                  <a:lnTo>
                    <a:pt x="90" y="99"/>
                  </a:lnTo>
                  <a:lnTo>
                    <a:pt x="100" y="101"/>
                  </a:lnTo>
                  <a:lnTo>
                    <a:pt x="111" y="104"/>
                  </a:lnTo>
                  <a:lnTo>
                    <a:pt x="123" y="107"/>
                  </a:lnTo>
                  <a:lnTo>
                    <a:pt x="133" y="112"/>
                  </a:lnTo>
                  <a:lnTo>
                    <a:pt x="142" y="117"/>
                  </a:lnTo>
                  <a:lnTo>
                    <a:pt x="149" y="124"/>
                  </a:lnTo>
                  <a:lnTo>
                    <a:pt x="154" y="132"/>
                  </a:lnTo>
                  <a:lnTo>
                    <a:pt x="158" y="141"/>
                  </a:lnTo>
                  <a:lnTo>
                    <a:pt x="160" y="151"/>
                  </a:lnTo>
                  <a:lnTo>
                    <a:pt x="162" y="163"/>
                  </a:lnTo>
                  <a:lnTo>
                    <a:pt x="160" y="170"/>
                  </a:lnTo>
                  <a:lnTo>
                    <a:pt x="159" y="177"/>
                  </a:lnTo>
                  <a:lnTo>
                    <a:pt x="158" y="184"/>
                  </a:lnTo>
                  <a:lnTo>
                    <a:pt x="155" y="190"/>
                  </a:lnTo>
                  <a:lnTo>
                    <a:pt x="152" y="196"/>
                  </a:lnTo>
                  <a:lnTo>
                    <a:pt x="148" y="202"/>
                  </a:lnTo>
                  <a:lnTo>
                    <a:pt x="144" y="207"/>
                  </a:lnTo>
                  <a:lnTo>
                    <a:pt x="139" y="211"/>
                  </a:lnTo>
                  <a:lnTo>
                    <a:pt x="132" y="217"/>
                  </a:lnTo>
                  <a:lnTo>
                    <a:pt x="126" y="221"/>
                  </a:lnTo>
                  <a:lnTo>
                    <a:pt x="119" y="224"/>
                  </a:lnTo>
                  <a:lnTo>
                    <a:pt x="111" y="227"/>
                  </a:lnTo>
                  <a:lnTo>
                    <a:pt x="104" y="229"/>
                  </a:lnTo>
                  <a:lnTo>
                    <a:pt x="95" y="231"/>
                  </a:lnTo>
                  <a:lnTo>
                    <a:pt x="84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0" name="Freeform 69"/>
            <p:cNvSpPr>
              <a:spLocks noEditPoints="1"/>
            </p:cNvSpPr>
            <p:nvPr userDrawn="1"/>
          </p:nvSpPr>
          <p:spPr bwMode="auto">
            <a:xfrm>
              <a:off x="4661" y="3807"/>
              <a:ext cx="5" cy="37"/>
            </a:xfrm>
            <a:custGeom>
              <a:avLst/>
              <a:gdLst/>
              <a:ahLst/>
              <a:cxnLst>
                <a:cxn ang="0">
                  <a:pos x="39" y="297"/>
                </a:cxn>
                <a:cxn ang="0">
                  <a:pos x="2" y="297"/>
                </a:cxn>
                <a:cxn ang="0">
                  <a:pos x="2" y="75"/>
                </a:cxn>
                <a:cxn ang="0">
                  <a:pos x="39" y="75"/>
                </a:cxn>
                <a:cxn ang="0">
                  <a:pos x="39" y="297"/>
                </a:cxn>
                <a:cxn ang="0">
                  <a:pos x="42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38"/>
                </a:cxn>
              </a:cxnLst>
              <a:rect l="0" t="0" r="r" b="b"/>
              <a:pathLst>
                <a:path w="42" h="297">
                  <a:moveTo>
                    <a:pt x="39" y="297"/>
                  </a:moveTo>
                  <a:lnTo>
                    <a:pt x="2" y="297"/>
                  </a:lnTo>
                  <a:lnTo>
                    <a:pt x="2" y="75"/>
                  </a:lnTo>
                  <a:lnTo>
                    <a:pt x="39" y="75"/>
                  </a:lnTo>
                  <a:lnTo>
                    <a:pt x="39" y="297"/>
                  </a:lnTo>
                  <a:close/>
                  <a:moveTo>
                    <a:pt x="42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1" name="Freeform 70"/>
            <p:cNvSpPr>
              <a:spLocks/>
            </p:cNvSpPr>
            <p:nvPr userDrawn="1"/>
          </p:nvSpPr>
          <p:spPr bwMode="auto">
            <a:xfrm>
              <a:off x="4673" y="3816"/>
              <a:ext cx="21" cy="29"/>
            </a:xfrm>
            <a:custGeom>
              <a:avLst/>
              <a:gdLst/>
              <a:ahLst/>
              <a:cxnLst>
                <a:cxn ang="0">
                  <a:pos x="92" y="231"/>
                </a:cxn>
                <a:cxn ang="0">
                  <a:pos x="71" y="228"/>
                </a:cxn>
                <a:cxn ang="0">
                  <a:pos x="52" y="221"/>
                </a:cxn>
                <a:cxn ang="0">
                  <a:pos x="35" y="210"/>
                </a:cxn>
                <a:cxn ang="0">
                  <a:pos x="22" y="196"/>
                </a:cxn>
                <a:cxn ang="0">
                  <a:pos x="11" y="177"/>
                </a:cxn>
                <a:cxn ang="0">
                  <a:pos x="4" y="156"/>
                </a:cxn>
                <a:cxn ang="0">
                  <a:pos x="0" y="131"/>
                </a:cxn>
                <a:cxn ang="0">
                  <a:pos x="0" y="103"/>
                </a:cxn>
                <a:cxn ang="0">
                  <a:pos x="4" y="77"/>
                </a:cxn>
                <a:cxn ang="0">
                  <a:pos x="11" y="56"/>
                </a:cxn>
                <a:cxn ang="0">
                  <a:pos x="22" y="39"/>
                </a:cxn>
                <a:cxn ang="0">
                  <a:pos x="35" y="24"/>
                </a:cxn>
                <a:cxn ang="0">
                  <a:pos x="52" y="13"/>
                </a:cxn>
                <a:cxn ang="0">
                  <a:pos x="71" y="4"/>
                </a:cxn>
                <a:cxn ang="0">
                  <a:pos x="93" y="1"/>
                </a:cxn>
                <a:cxn ang="0">
                  <a:pos x="112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69" y="59"/>
                </a:cxn>
                <a:cxn ang="0">
                  <a:pos x="162" y="55"/>
                </a:cxn>
                <a:cxn ang="0">
                  <a:pos x="150" y="47"/>
                </a:cxn>
                <a:cxn ang="0">
                  <a:pos x="133" y="39"/>
                </a:cxn>
                <a:cxn ang="0">
                  <a:pos x="112" y="33"/>
                </a:cxn>
                <a:cxn ang="0">
                  <a:pos x="96" y="33"/>
                </a:cxn>
                <a:cxn ang="0">
                  <a:pos x="82" y="35"/>
                </a:cxn>
                <a:cxn ang="0">
                  <a:pos x="71" y="42"/>
                </a:cxn>
                <a:cxn ang="0">
                  <a:pos x="60" y="49"/>
                </a:cxn>
                <a:cxn ang="0">
                  <a:pos x="52" y="60"/>
                </a:cxn>
                <a:cxn ang="0">
                  <a:pos x="45" y="74"/>
                </a:cxn>
                <a:cxn ang="0">
                  <a:pos x="40" y="89"/>
                </a:cxn>
                <a:cxn ang="0">
                  <a:pos x="38" y="107"/>
                </a:cxn>
                <a:cxn ang="0">
                  <a:pos x="38" y="126"/>
                </a:cxn>
                <a:cxn ang="0">
                  <a:pos x="40" y="143"/>
                </a:cxn>
                <a:cxn ang="0">
                  <a:pos x="45" y="159"/>
                </a:cxn>
                <a:cxn ang="0">
                  <a:pos x="51" y="172"/>
                </a:cxn>
                <a:cxn ang="0">
                  <a:pos x="59" y="182"/>
                </a:cxn>
                <a:cxn ang="0">
                  <a:pos x="70" y="191"/>
                </a:cxn>
                <a:cxn ang="0">
                  <a:pos x="81" y="196"/>
                </a:cxn>
                <a:cxn ang="0">
                  <a:pos x="96" y="199"/>
                </a:cxn>
                <a:cxn ang="0">
                  <a:pos x="111" y="199"/>
                </a:cxn>
                <a:cxn ang="0">
                  <a:pos x="129" y="195"/>
                </a:cxn>
                <a:cxn ang="0">
                  <a:pos x="146" y="188"/>
                </a:cxn>
                <a:cxn ang="0">
                  <a:pos x="160" y="178"/>
                </a:cxn>
                <a:cxn ang="0">
                  <a:pos x="169" y="172"/>
                </a:cxn>
                <a:cxn ang="0">
                  <a:pos x="162" y="217"/>
                </a:cxn>
                <a:cxn ang="0">
                  <a:pos x="147" y="224"/>
                </a:cxn>
                <a:cxn ang="0">
                  <a:pos x="131" y="228"/>
                </a:cxn>
                <a:cxn ang="0">
                  <a:pos x="115" y="231"/>
                </a:cxn>
              </a:cxnLst>
              <a:rect l="0" t="0" r="r" b="b"/>
              <a:pathLst>
                <a:path w="169" h="231">
                  <a:moveTo>
                    <a:pt x="103" y="231"/>
                  </a:moveTo>
                  <a:lnTo>
                    <a:pt x="92" y="231"/>
                  </a:lnTo>
                  <a:lnTo>
                    <a:pt x="81" y="230"/>
                  </a:lnTo>
                  <a:lnTo>
                    <a:pt x="71" y="228"/>
                  </a:lnTo>
                  <a:lnTo>
                    <a:pt x="61" y="225"/>
                  </a:lnTo>
                  <a:lnTo>
                    <a:pt x="52" y="221"/>
                  </a:lnTo>
                  <a:lnTo>
                    <a:pt x="44" y="216"/>
                  </a:lnTo>
                  <a:lnTo>
                    <a:pt x="35" y="210"/>
                  </a:lnTo>
                  <a:lnTo>
                    <a:pt x="28" y="203"/>
                  </a:lnTo>
                  <a:lnTo>
                    <a:pt x="22" y="196"/>
                  </a:lnTo>
                  <a:lnTo>
                    <a:pt x="16" y="188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1" y="144"/>
                  </a:lnTo>
                  <a:lnTo>
                    <a:pt x="0" y="131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1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1" y="56"/>
                  </a:lnTo>
                  <a:lnTo>
                    <a:pt x="16" y="47"/>
                  </a:lnTo>
                  <a:lnTo>
                    <a:pt x="22" y="39"/>
                  </a:lnTo>
                  <a:lnTo>
                    <a:pt x="28" y="30"/>
                  </a:lnTo>
                  <a:lnTo>
                    <a:pt x="35" y="24"/>
                  </a:lnTo>
                  <a:lnTo>
                    <a:pt x="43" y="18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2" y="0"/>
                  </a:lnTo>
                  <a:lnTo>
                    <a:pt x="121" y="1"/>
                  </a:lnTo>
                  <a:lnTo>
                    <a:pt x="130" y="3"/>
                  </a:lnTo>
                  <a:lnTo>
                    <a:pt x="138" y="5"/>
                  </a:lnTo>
                  <a:lnTo>
                    <a:pt x="155" y="11"/>
                  </a:lnTo>
                  <a:lnTo>
                    <a:pt x="169" y="17"/>
                  </a:lnTo>
                  <a:lnTo>
                    <a:pt x="169" y="59"/>
                  </a:lnTo>
                  <a:lnTo>
                    <a:pt x="167" y="59"/>
                  </a:lnTo>
                  <a:lnTo>
                    <a:pt x="162" y="55"/>
                  </a:lnTo>
                  <a:lnTo>
                    <a:pt x="156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3" y="39"/>
                  </a:lnTo>
                  <a:lnTo>
                    <a:pt x="123" y="35"/>
                  </a:lnTo>
                  <a:lnTo>
                    <a:pt x="112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88" y="34"/>
                  </a:lnTo>
                  <a:lnTo>
                    <a:pt x="82" y="35"/>
                  </a:lnTo>
                  <a:lnTo>
                    <a:pt x="76" y="39"/>
                  </a:lnTo>
                  <a:lnTo>
                    <a:pt x="71" y="42"/>
                  </a:lnTo>
                  <a:lnTo>
                    <a:pt x="65" y="45"/>
                  </a:lnTo>
                  <a:lnTo>
                    <a:pt x="60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8" y="66"/>
                  </a:lnTo>
                  <a:lnTo>
                    <a:pt x="45" y="74"/>
                  </a:lnTo>
                  <a:lnTo>
                    <a:pt x="43" y="81"/>
                  </a:lnTo>
                  <a:lnTo>
                    <a:pt x="40" y="89"/>
                  </a:lnTo>
                  <a:lnTo>
                    <a:pt x="39" y="98"/>
                  </a:lnTo>
                  <a:lnTo>
                    <a:pt x="38" y="107"/>
                  </a:lnTo>
                  <a:lnTo>
                    <a:pt x="38" y="116"/>
                  </a:lnTo>
                  <a:lnTo>
                    <a:pt x="38" y="126"/>
                  </a:lnTo>
                  <a:lnTo>
                    <a:pt x="39" y="135"/>
                  </a:lnTo>
                  <a:lnTo>
                    <a:pt x="40" y="143"/>
                  </a:lnTo>
                  <a:lnTo>
                    <a:pt x="43" y="151"/>
                  </a:lnTo>
                  <a:lnTo>
                    <a:pt x="45" y="159"/>
                  </a:lnTo>
                  <a:lnTo>
                    <a:pt x="48" y="166"/>
                  </a:lnTo>
                  <a:lnTo>
                    <a:pt x="51" y="172"/>
                  </a:lnTo>
                  <a:lnTo>
                    <a:pt x="55" y="177"/>
                  </a:lnTo>
                  <a:lnTo>
                    <a:pt x="59" y="182"/>
                  </a:lnTo>
                  <a:lnTo>
                    <a:pt x="64" y="187"/>
                  </a:lnTo>
                  <a:lnTo>
                    <a:pt x="70" y="191"/>
                  </a:lnTo>
                  <a:lnTo>
                    <a:pt x="76" y="194"/>
                  </a:lnTo>
                  <a:lnTo>
                    <a:pt x="81" y="196"/>
                  </a:lnTo>
                  <a:lnTo>
                    <a:pt x="88" y="198"/>
                  </a:lnTo>
                  <a:lnTo>
                    <a:pt x="96" y="199"/>
                  </a:lnTo>
                  <a:lnTo>
                    <a:pt x="103" y="199"/>
                  </a:lnTo>
                  <a:lnTo>
                    <a:pt x="111" y="199"/>
                  </a:lnTo>
                  <a:lnTo>
                    <a:pt x="121" y="197"/>
                  </a:lnTo>
                  <a:lnTo>
                    <a:pt x="129" y="195"/>
                  </a:lnTo>
                  <a:lnTo>
                    <a:pt x="137" y="192"/>
                  </a:lnTo>
                  <a:lnTo>
                    <a:pt x="146" y="188"/>
                  </a:lnTo>
                  <a:lnTo>
                    <a:pt x="153" y="184"/>
                  </a:lnTo>
                  <a:lnTo>
                    <a:pt x="160" y="178"/>
                  </a:lnTo>
                  <a:lnTo>
                    <a:pt x="167" y="172"/>
                  </a:lnTo>
                  <a:lnTo>
                    <a:pt x="169" y="172"/>
                  </a:lnTo>
                  <a:lnTo>
                    <a:pt x="169" y="215"/>
                  </a:lnTo>
                  <a:lnTo>
                    <a:pt x="162" y="217"/>
                  </a:lnTo>
                  <a:lnTo>
                    <a:pt x="155" y="221"/>
                  </a:lnTo>
                  <a:lnTo>
                    <a:pt x="147" y="224"/>
                  </a:lnTo>
                  <a:lnTo>
                    <a:pt x="140" y="226"/>
                  </a:lnTo>
                  <a:lnTo>
                    <a:pt x="131" y="228"/>
                  </a:lnTo>
                  <a:lnTo>
                    <a:pt x="123" y="230"/>
                  </a:lnTo>
                  <a:lnTo>
                    <a:pt x="115" y="231"/>
                  </a:lnTo>
                  <a:lnTo>
                    <a:pt x="103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2" name="Freeform 71"/>
            <p:cNvSpPr>
              <a:spLocks/>
            </p:cNvSpPr>
            <p:nvPr userDrawn="1"/>
          </p:nvSpPr>
          <p:spPr bwMode="auto">
            <a:xfrm>
              <a:off x="4699" y="3816"/>
              <a:ext cx="20" cy="29"/>
            </a:xfrm>
            <a:custGeom>
              <a:avLst/>
              <a:gdLst/>
              <a:ahLst/>
              <a:cxnLst>
                <a:cxn ang="0">
                  <a:pos x="64" y="232"/>
                </a:cxn>
                <a:cxn ang="0">
                  <a:pos x="43" y="229"/>
                </a:cxn>
                <a:cxn ang="0">
                  <a:pos x="23" y="223"/>
                </a:cxn>
                <a:cxn ang="0">
                  <a:pos x="8" y="217"/>
                </a:cxn>
                <a:cxn ang="0">
                  <a:pos x="0" y="171"/>
                </a:cxn>
                <a:cxn ang="0">
                  <a:pos x="8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4" y="200"/>
                </a:cxn>
                <a:cxn ang="0">
                  <a:pos x="85" y="200"/>
                </a:cxn>
                <a:cxn ang="0">
                  <a:pos x="104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3" y="162"/>
                </a:cxn>
                <a:cxn ang="0">
                  <a:pos x="119" y="151"/>
                </a:cxn>
                <a:cxn ang="0">
                  <a:pos x="112" y="145"/>
                </a:cxn>
                <a:cxn ang="0">
                  <a:pos x="99" y="139"/>
                </a:cxn>
                <a:cxn ang="0">
                  <a:pos x="82" y="135"/>
                </a:cxn>
                <a:cxn ang="0">
                  <a:pos x="61" y="130"/>
                </a:cxn>
                <a:cxn ang="0">
                  <a:pos x="38" y="123"/>
                </a:cxn>
                <a:cxn ang="0">
                  <a:pos x="20" y="112"/>
                </a:cxn>
                <a:cxn ang="0">
                  <a:pos x="8" y="97"/>
                </a:cxn>
                <a:cxn ang="0">
                  <a:pos x="2" y="78"/>
                </a:cxn>
                <a:cxn ang="0">
                  <a:pos x="2" y="60"/>
                </a:cxn>
                <a:cxn ang="0">
                  <a:pos x="5" y="47"/>
                </a:cxn>
                <a:cxn ang="0">
                  <a:pos x="11" y="34"/>
                </a:cxn>
                <a:cxn ang="0">
                  <a:pos x="19" y="24"/>
                </a:cxn>
                <a:cxn ang="0">
                  <a:pos x="31" y="15"/>
                </a:cxn>
                <a:cxn ang="0">
                  <a:pos x="43" y="7"/>
                </a:cxn>
                <a:cxn ang="0">
                  <a:pos x="59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3" y="2"/>
                </a:cxn>
                <a:cxn ang="0">
                  <a:pos x="131" y="7"/>
                </a:cxn>
                <a:cxn ang="0">
                  <a:pos x="146" y="13"/>
                </a:cxn>
                <a:cxn ang="0">
                  <a:pos x="154" y="56"/>
                </a:cxn>
                <a:cxn ang="0">
                  <a:pos x="144" y="51"/>
                </a:cxn>
                <a:cxn ang="0">
                  <a:pos x="129" y="42"/>
                </a:cxn>
                <a:cxn ang="0">
                  <a:pos x="111" y="35"/>
                </a:cxn>
                <a:cxn ang="0">
                  <a:pos x="93" y="32"/>
                </a:cxn>
                <a:cxn ang="0">
                  <a:pos x="75" y="32"/>
                </a:cxn>
                <a:cxn ang="0">
                  <a:pos x="60" y="35"/>
                </a:cxn>
                <a:cxn ang="0">
                  <a:pos x="47" y="44"/>
                </a:cxn>
                <a:cxn ang="0">
                  <a:pos x="41" y="55"/>
                </a:cxn>
                <a:cxn ang="0">
                  <a:pos x="40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4" y="92"/>
                </a:cxn>
                <a:cxn ang="0">
                  <a:pos x="81" y="97"/>
                </a:cxn>
                <a:cxn ang="0">
                  <a:pos x="101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5" y="132"/>
                </a:cxn>
                <a:cxn ang="0">
                  <a:pos x="161" y="151"/>
                </a:cxn>
                <a:cxn ang="0">
                  <a:pos x="161" y="170"/>
                </a:cxn>
                <a:cxn ang="0">
                  <a:pos x="159" y="184"/>
                </a:cxn>
                <a:cxn ang="0">
                  <a:pos x="153" y="196"/>
                </a:cxn>
                <a:cxn ang="0">
                  <a:pos x="144" y="207"/>
                </a:cxn>
                <a:cxn ang="0">
                  <a:pos x="133" y="217"/>
                </a:cxn>
                <a:cxn ang="0">
                  <a:pos x="119" y="224"/>
                </a:cxn>
                <a:cxn ang="0">
                  <a:pos x="105" y="229"/>
                </a:cxn>
                <a:cxn ang="0">
                  <a:pos x="86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4" y="232"/>
                  </a:lnTo>
                  <a:lnTo>
                    <a:pt x="53" y="230"/>
                  </a:lnTo>
                  <a:lnTo>
                    <a:pt x="43" y="229"/>
                  </a:lnTo>
                  <a:lnTo>
                    <a:pt x="33" y="226"/>
                  </a:lnTo>
                  <a:lnTo>
                    <a:pt x="23" y="223"/>
                  </a:lnTo>
                  <a:lnTo>
                    <a:pt x="15" y="220"/>
                  </a:lnTo>
                  <a:lnTo>
                    <a:pt x="8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8" y="175"/>
                  </a:lnTo>
                  <a:lnTo>
                    <a:pt x="14" y="179"/>
                  </a:lnTo>
                  <a:lnTo>
                    <a:pt x="21" y="185"/>
                  </a:lnTo>
                  <a:lnTo>
                    <a:pt x="31" y="190"/>
                  </a:lnTo>
                  <a:lnTo>
                    <a:pt x="41" y="194"/>
                  </a:lnTo>
                  <a:lnTo>
                    <a:pt x="53" y="197"/>
                  </a:lnTo>
                  <a:lnTo>
                    <a:pt x="64" y="200"/>
                  </a:lnTo>
                  <a:lnTo>
                    <a:pt x="77" y="200"/>
                  </a:lnTo>
                  <a:lnTo>
                    <a:pt x="85" y="200"/>
                  </a:lnTo>
                  <a:lnTo>
                    <a:pt x="95" y="198"/>
                  </a:lnTo>
                  <a:lnTo>
                    <a:pt x="104" y="196"/>
                  </a:lnTo>
                  <a:lnTo>
                    <a:pt x="110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3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2" y="145"/>
                  </a:lnTo>
                  <a:lnTo>
                    <a:pt x="106" y="142"/>
                  </a:lnTo>
                  <a:lnTo>
                    <a:pt x="99" y="139"/>
                  </a:lnTo>
                  <a:lnTo>
                    <a:pt x="90" y="137"/>
                  </a:lnTo>
                  <a:lnTo>
                    <a:pt x="82" y="135"/>
                  </a:lnTo>
                  <a:lnTo>
                    <a:pt x="71" y="133"/>
                  </a:lnTo>
                  <a:lnTo>
                    <a:pt x="61" y="130"/>
                  </a:lnTo>
                  <a:lnTo>
                    <a:pt x="50" y="128"/>
                  </a:lnTo>
                  <a:lnTo>
                    <a:pt x="38" y="123"/>
                  </a:lnTo>
                  <a:lnTo>
                    <a:pt x="29" y="118"/>
                  </a:lnTo>
                  <a:lnTo>
                    <a:pt x="20" y="112"/>
                  </a:lnTo>
                  <a:lnTo>
                    <a:pt x="13" y="105"/>
                  </a:lnTo>
                  <a:lnTo>
                    <a:pt x="8" y="97"/>
                  </a:lnTo>
                  <a:lnTo>
                    <a:pt x="5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2" y="60"/>
                  </a:lnTo>
                  <a:lnTo>
                    <a:pt x="4" y="53"/>
                  </a:lnTo>
                  <a:lnTo>
                    <a:pt x="5" y="47"/>
                  </a:lnTo>
                  <a:lnTo>
                    <a:pt x="8" y="41"/>
                  </a:lnTo>
                  <a:lnTo>
                    <a:pt x="11" y="34"/>
                  </a:lnTo>
                  <a:lnTo>
                    <a:pt x="14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31" y="15"/>
                  </a:lnTo>
                  <a:lnTo>
                    <a:pt x="37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9" y="2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4" y="0"/>
                  </a:lnTo>
                  <a:lnTo>
                    <a:pt x="104" y="1"/>
                  </a:lnTo>
                  <a:lnTo>
                    <a:pt x="113" y="2"/>
                  </a:lnTo>
                  <a:lnTo>
                    <a:pt x="122" y="4"/>
                  </a:lnTo>
                  <a:lnTo>
                    <a:pt x="131" y="7"/>
                  </a:lnTo>
                  <a:lnTo>
                    <a:pt x="139" y="10"/>
                  </a:lnTo>
                  <a:lnTo>
                    <a:pt x="146" y="13"/>
                  </a:lnTo>
                  <a:lnTo>
                    <a:pt x="154" y="16"/>
                  </a:lnTo>
                  <a:lnTo>
                    <a:pt x="154" y="56"/>
                  </a:lnTo>
                  <a:lnTo>
                    <a:pt x="152" y="56"/>
                  </a:lnTo>
                  <a:lnTo>
                    <a:pt x="144" y="51"/>
                  </a:lnTo>
                  <a:lnTo>
                    <a:pt x="136" y="46"/>
                  </a:lnTo>
                  <a:lnTo>
                    <a:pt x="129" y="42"/>
                  </a:lnTo>
                  <a:lnTo>
                    <a:pt x="119" y="39"/>
                  </a:lnTo>
                  <a:lnTo>
                    <a:pt x="111" y="35"/>
                  </a:lnTo>
                  <a:lnTo>
                    <a:pt x="102" y="33"/>
                  </a:lnTo>
                  <a:lnTo>
                    <a:pt x="93" y="32"/>
                  </a:lnTo>
                  <a:lnTo>
                    <a:pt x="84" y="31"/>
                  </a:lnTo>
                  <a:lnTo>
                    <a:pt x="75" y="32"/>
                  </a:lnTo>
                  <a:lnTo>
                    <a:pt x="67" y="33"/>
                  </a:lnTo>
                  <a:lnTo>
                    <a:pt x="60" y="35"/>
                  </a:lnTo>
                  <a:lnTo>
                    <a:pt x="53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41" y="55"/>
                  </a:lnTo>
                  <a:lnTo>
                    <a:pt x="40" y="62"/>
                  </a:lnTo>
                  <a:lnTo>
                    <a:pt x="40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8" y="89"/>
                  </a:lnTo>
                  <a:lnTo>
                    <a:pt x="64" y="92"/>
                  </a:lnTo>
                  <a:lnTo>
                    <a:pt x="72" y="94"/>
                  </a:lnTo>
                  <a:lnTo>
                    <a:pt x="81" y="97"/>
                  </a:lnTo>
                  <a:lnTo>
                    <a:pt x="90" y="99"/>
                  </a:lnTo>
                  <a:lnTo>
                    <a:pt x="101" y="101"/>
                  </a:lnTo>
                  <a:lnTo>
                    <a:pt x="112" y="104"/>
                  </a:lnTo>
                  <a:lnTo>
                    <a:pt x="123" y="107"/>
                  </a:lnTo>
                  <a:lnTo>
                    <a:pt x="134" y="112"/>
                  </a:lnTo>
                  <a:lnTo>
                    <a:pt x="142" y="117"/>
                  </a:lnTo>
                  <a:lnTo>
                    <a:pt x="150" y="124"/>
                  </a:lnTo>
                  <a:lnTo>
                    <a:pt x="155" y="132"/>
                  </a:lnTo>
                  <a:lnTo>
                    <a:pt x="159" y="141"/>
                  </a:lnTo>
                  <a:lnTo>
                    <a:pt x="161" y="151"/>
                  </a:lnTo>
                  <a:lnTo>
                    <a:pt x="162" y="163"/>
                  </a:lnTo>
                  <a:lnTo>
                    <a:pt x="161" y="170"/>
                  </a:lnTo>
                  <a:lnTo>
                    <a:pt x="160" y="177"/>
                  </a:lnTo>
                  <a:lnTo>
                    <a:pt x="159" y="184"/>
                  </a:lnTo>
                  <a:lnTo>
                    <a:pt x="156" y="190"/>
                  </a:lnTo>
                  <a:lnTo>
                    <a:pt x="153" y="196"/>
                  </a:lnTo>
                  <a:lnTo>
                    <a:pt x="150" y="202"/>
                  </a:lnTo>
                  <a:lnTo>
                    <a:pt x="144" y="207"/>
                  </a:lnTo>
                  <a:lnTo>
                    <a:pt x="139" y="211"/>
                  </a:lnTo>
                  <a:lnTo>
                    <a:pt x="133" y="217"/>
                  </a:lnTo>
                  <a:lnTo>
                    <a:pt x="127" y="221"/>
                  </a:lnTo>
                  <a:lnTo>
                    <a:pt x="119" y="224"/>
                  </a:lnTo>
                  <a:lnTo>
                    <a:pt x="112" y="227"/>
                  </a:lnTo>
                  <a:lnTo>
                    <a:pt x="105" y="229"/>
                  </a:lnTo>
                  <a:lnTo>
                    <a:pt x="95" y="231"/>
                  </a:lnTo>
                  <a:lnTo>
                    <a:pt x="86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3" name="Freeform 72"/>
            <p:cNvSpPr>
              <a:spLocks/>
            </p:cNvSpPr>
            <p:nvPr userDrawn="1"/>
          </p:nvSpPr>
          <p:spPr bwMode="auto">
            <a:xfrm>
              <a:off x="4724" y="3837"/>
              <a:ext cx="11" cy="16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29" y="130"/>
                </a:cxn>
                <a:cxn ang="0">
                  <a:pos x="0" y="130"/>
                </a:cxn>
                <a:cxn ang="0">
                  <a:pos x="34" y="0"/>
                </a:cxn>
                <a:cxn ang="0">
                  <a:pos x="84" y="0"/>
                </a:cxn>
              </a:cxnLst>
              <a:rect l="0" t="0" r="r" b="b"/>
              <a:pathLst>
                <a:path w="84" h="130">
                  <a:moveTo>
                    <a:pt x="84" y="0"/>
                  </a:moveTo>
                  <a:lnTo>
                    <a:pt x="29" y="130"/>
                  </a:lnTo>
                  <a:lnTo>
                    <a:pt x="0" y="130"/>
                  </a:lnTo>
                  <a:lnTo>
                    <a:pt x="3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4" name="Freeform 73"/>
            <p:cNvSpPr>
              <a:spLocks/>
            </p:cNvSpPr>
            <p:nvPr userDrawn="1"/>
          </p:nvSpPr>
          <p:spPr bwMode="auto">
            <a:xfrm>
              <a:off x="4756" y="3806"/>
              <a:ext cx="28" cy="39"/>
            </a:xfrm>
            <a:custGeom>
              <a:avLst/>
              <a:gdLst/>
              <a:ahLst/>
              <a:cxnLst>
                <a:cxn ang="0">
                  <a:pos x="119" y="304"/>
                </a:cxn>
                <a:cxn ang="0">
                  <a:pos x="92" y="300"/>
                </a:cxn>
                <a:cxn ang="0">
                  <a:pos x="68" y="290"/>
                </a:cxn>
                <a:cxn ang="0">
                  <a:pos x="47" y="275"/>
                </a:cxn>
                <a:cxn ang="0">
                  <a:pos x="29" y="257"/>
                </a:cxn>
                <a:cxn ang="0">
                  <a:pos x="16" y="233"/>
                </a:cxn>
                <a:cxn ang="0">
                  <a:pos x="5" y="204"/>
                </a:cxn>
                <a:cxn ang="0">
                  <a:pos x="1" y="171"/>
                </a:cxn>
                <a:cxn ang="0">
                  <a:pos x="1" y="134"/>
                </a:cxn>
                <a:cxn ang="0">
                  <a:pos x="5" y="102"/>
                </a:cxn>
                <a:cxn ang="0">
                  <a:pos x="15" y="74"/>
                </a:cxn>
                <a:cxn ang="0">
                  <a:pos x="29" y="50"/>
                </a:cxn>
                <a:cxn ang="0">
                  <a:pos x="47" y="31"/>
                </a:cxn>
                <a:cxn ang="0">
                  <a:pos x="68" y="15"/>
                </a:cxn>
                <a:cxn ang="0">
                  <a:pos x="92" y="5"/>
                </a:cxn>
                <a:cxn ang="0">
                  <a:pos x="119" y="0"/>
                </a:cxn>
                <a:cxn ang="0">
                  <a:pos x="148" y="0"/>
                </a:cxn>
                <a:cxn ang="0">
                  <a:pos x="174" y="4"/>
                </a:cxn>
                <a:cxn ang="0">
                  <a:pos x="196" y="10"/>
                </a:cxn>
                <a:cxn ang="0">
                  <a:pos x="216" y="19"/>
                </a:cxn>
                <a:cxn ang="0">
                  <a:pos x="225" y="71"/>
                </a:cxn>
                <a:cxn ang="0">
                  <a:pos x="217" y="66"/>
                </a:cxn>
                <a:cxn ang="0">
                  <a:pos x="200" y="54"/>
                </a:cxn>
                <a:cxn ang="0">
                  <a:pos x="177" y="41"/>
                </a:cxn>
                <a:cxn ang="0">
                  <a:pos x="158" y="35"/>
                </a:cxn>
                <a:cxn ang="0">
                  <a:pos x="142" y="33"/>
                </a:cxn>
                <a:cxn ang="0">
                  <a:pos x="124" y="34"/>
                </a:cxn>
                <a:cxn ang="0">
                  <a:pos x="106" y="37"/>
                </a:cxn>
                <a:cxn ang="0">
                  <a:pos x="90" y="45"/>
                </a:cxn>
                <a:cxn ang="0">
                  <a:pos x="74" y="57"/>
                </a:cxn>
                <a:cxn ang="0">
                  <a:pos x="62" y="71"/>
                </a:cxn>
                <a:cxn ang="0">
                  <a:pos x="52" y="91"/>
                </a:cxn>
                <a:cxn ang="0">
                  <a:pos x="45" y="113"/>
                </a:cxn>
                <a:cxn ang="0">
                  <a:pos x="42" y="138"/>
                </a:cxn>
                <a:cxn ang="0">
                  <a:pos x="42" y="167"/>
                </a:cxn>
                <a:cxn ang="0">
                  <a:pos x="46" y="193"/>
                </a:cxn>
                <a:cxn ang="0">
                  <a:pos x="53" y="215"/>
                </a:cxn>
                <a:cxn ang="0">
                  <a:pos x="63" y="234"/>
                </a:cxn>
                <a:cxn ang="0">
                  <a:pos x="75" y="248"/>
                </a:cxn>
                <a:cxn ang="0">
                  <a:pos x="90" y="260"/>
                </a:cxn>
                <a:cxn ang="0">
                  <a:pos x="106" y="267"/>
                </a:cxn>
                <a:cxn ang="0">
                  <a:pos x="124" y="271"/>
                </a:cxn>
                <a:cxn ang="0">
                  <a:pos x="142" y="271"/>
                </a:cxn>
                <a:cxn ang="0">
                  <a:pos x="158" y="269"/>
                </a:cxn>
                <a:cxn ang="0">
                  <a:pos x="179" y="263"/>
                </a:cxn>
                <a:cxn ang="0">
                  <a:pos x="201" y="250"/>
                </a:cxn>
                <a:cxn ang="0">
                  <a:pos x="217" y="238"/>
                </a:cxn>
                <a:cxn ang="0">
                  <a:pos x="225" y="233"/>
                </a:cxn>
                <a:cxn ang="0">
                  <a:pos x="216" y="284"/>
                </a:cxn>
                <a:cxn ang="0">
                  <a:pos x="197" y="293"/>
                </a:cxn>
                <a:cxn ang="0">
                  <a:pos x="173" y="300"/>
                </a:cxn>
                <a:cxn ang="0">
                  <a:pos x="149" y="304"/>
                </a:cxn>
              </a:cxnLst>
              <a:rect l="0" t="0" r="r" b="b"/>
              <a:pathLst>
                <a:path w="225" h="305">
                  <a:moveTo>
                    <a:pt x="134" y="305"/>
                  </a:moveTo>
                  <a:lnTo>
                    <a:pt x="119" y="304"/>
                  </a:lnTo>
                  <a:lnTo>
                    <a:pt x="105" y="303"/>
                  </a:lnTo>
                  <a:lnTo>
                    <a:pt x="92" y="300"/>
                  </a:lnTo>
                  <a:lnTo>
                    <a:pt x="79" y="295"/>
                  </a:lnTo>
                  <a:lnTo>
                    <a:pt x="68" y="290"/>
                  </a:lnTo>
                  <a:lnTo>
                    <a:pt x="57" y="283"/>
                  </a:lnTo>
                  <a:lnTo>
                    <a:pt x="47" y="275"/>
                  </a:lnTo>
                  <a:lnTo>
                    <a:pt x="38" y="267"/>
                  </a:lnTo>
                  <a:lnTo>
                    <a:pt x="29" y="257"/>
                  </a:lnTo>
                  <a:lnTo>
                    <a:pt x="22" y="245"/>
                  </a:lnTo>
                  <a:lnTo>
                    <a:pt x="16" y="233"/>
                  </a:lnTo>
                  <a:lnTo>
                    <a:pt x="10" y="218"/>
                  </a:lnTo>
                  <a:lnTo>
                    <a:pt x="5" y="204"/>
                  </a:lnTo>
                  <a:lnTo>
                    <a:pt x="2" y="187"/>
                  </a:lnTo>
                  <a:lnTo>
                    <a:pt x="1" y="171"/>
                  </a:lnTo>
                  <a:lnTo>
                    <a:pt x="0" y="153"/>
                  </a:lnTo>
                  <a:lnTo>
                    <a:pt x="1" y="134"/>
                  </a:lnTo>
                  <a:lnTo>
                    <a:pt x="2" y="118"/>
                  </a:lnTo>
                  <a:lnTo>
                    <a:pt x="5" y="102"/>
                  </a:lnTo>
                  <a:lnTo>
                    <a:pt x="9" y="88"/>
                  </a:lnTo>
                  <a:lnTo>
                    <a:pt x="15" y="74"/>
                  </a:lnTo>
                  <a:lnTo>
                    <a:pt x="21" y="62"/>
                  </a:lnTo>
                  <a:lnTo>
                    <a:pt x="29" y="50"/>
                  </a:lnTo>
                  <a:lnTo>
                    <a:pt x="38" y="40"/>
                  </a:lnTo>
                  <a:lnTo>
                    <a:pt x="47" y="31"/>
                  </a:lnTo>
                  <a:lnTo>
                    <a:pt x="56" y="22"/>
                  </a:lnTo>
                  <a:lnTo>
                    <a:pt x="68" y="15"/>
                  </a:lnTo>
                  <a:lnTo>
                    <a:pt x="79" y="10"/>
                  </a:lnTo>
                  <a:lnTo>
                    <a:pt x="92" y="5"/>
                  </a:lnTo>
                  <a:lnTo>
                    <a:pt x="105" y="2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2" y="2"/>
                  </a:lnTo>
                  <a:lnTo>
                    <a:pt x="174" y="4"/>
                  </a:lnTo>
                  <a:lnTo>
                    <a:pt x="186" y="7"/>
                  </a:lnTo>
                  <a:lnTo>
                    <a:pt x="196" y="10"/>
                  </a:lnTo>
                  <a:lnTo>
                    <a:pt x="206" y="14"/>
                  </a:lnTo>
                  <a:lnTo>
                    <a:pt x="216" y="19"/>
                  </a:lnTo>
                  <a:lnTo>
                    <a:pt x="225" y="25"/>
                  </a:lnTo>
                  <a:lnTo>
                    <a:pt x="225" y="71"/>
                  </a:lnTo>
                  <a:lnTo>
                    <a:pt x="222" y="71"/>
                  </a:lnTo>
                  <a:lnTo>
                    <a:pt x="217" y="66"/>
                  </a:lnTo>
                  <a:lnTo>
                    <a:pt x="210" y="60"/>
                  </a:lnTo>
                  <a:lnTo>
                    <a:pt x="200" y="54"/>
                  </a:lnTo>
                  <a:lnTo>
                    <a:pt x="189" y="47"/>
                  </a:lnTo>
                  <a:lnTo>
                    <a:pt x="177" y="41"/>
                  </a:lnTo>
                  <a:lnTo>
                    <a:pt x="165" y="37"/>
                  </a:lnTo>
                  <a:lnTo>
                    <a:pt x="158" y="35"/>
                  </a:lnTo>
                  <a:lnTo>
                    <a:pt x="150" y="34"/>
                  </a:lnTo>
                  <a:lnTo>
                    <a:pt x="142" y="33"/>
                  </a:lnTo>
                  <a:lnTo>
                    <a:pt x="134" y="33"/>
                  </a:lnTo>
                  <a:lnTo>
                    <a:pt x="124" y="34"/>
                  </a:lnTo>
                  <a:lnTo>
                    <a:pt x="115" y="35"/>
                  </a:lnTo>
                  <a:lnTo>
                    <a:pt x="106" y="37"/>
                  </a:lnTo>
                  <a:lnTo>
                    <a:pt x="98" y="40"/>
                  </a:lnTo>
                  <a:lnTo>
                    <a:pt x="90" y="45"/>
                  </a:lnTo>
                  <a:lnTo>
                    <a:pt x="81" y="50"/>
                  </a:lnTo>
                  <a:lnTo>
                    <a:pt x="74" y="57"/>
                  </a:lnTo>
                  <a:lnTo>
                    <a:pt x="68" y="63"/>
                  </a:lnTo>
                  <a:lnTo>
                    <a:pt x="62" y="71"/>
                  </a:lnTo>
                  <a:lnTo>
                    <a:pt x="56" y="80"/>
                  </a:lnTo>
                  <a:lnTo>
                    <a:pt x="52" y="91"/>
                  </a:lnTo>
                  <a:lnTo>
                    <a:pt x="48" y="101"/>
                  </a:lnTo>
                  <a:lnTo>
                    <a:pt x="45" y="113"/>
                  </a:lnTo>
                  <a:lnTo>
                    <a:pt x="43" y="125"/>
                  </a:lnTo>
                  <a:lnTo>
                    <a:pt x="42" y="138"/>
                  </a:lnTo>
                  <a:lnTo>
                    <a:pt x="42" y="153"/>
                  </a:lnTo>
                  <a:lnTo>
                    <a:pt x="42" y="167"/>
                  </a:lnTo>
                  <a:lnTo>
                    <a:pt x="43" y="181"/>
                  </a:lnTo>
                  <a:lnTo>
                    <a:pt x="46" y="193"/>
                  </a:lnTo>
                  <a:lnTo>
                    <a:pt x="49" y="205"/>
                  </a:lnTo>
                  <a:lnTo>
                    <a:pt x="53" y="215"/>
                  </a:lnTo>
                  <a:lnTo>
                    <a:pt x="57" y="224"/>
                  </a:lnTo>
                  <a:lnTo>
                    <a:pt x="63" y="234"/>
                  </a:lnTo>
                  <a:lnTo>
                    <a:pt x="69" y="242"/>
                  </a:lnTo>
                  <a:lnTo>
                    <a:pt x="75" y="248"/>
                  </a:lnTo>
                  <a:lnTo>
                    <a:pt x="82" y="254"/>
                  </a:lnTo>
                  <a:lnTo>
                    <a:pt x="90" y="260"/>
                  </a:lnTo>
                  <a:lnTo>
                    <a:pt x="98" y="264"/>
                  </a:lnTo>
                  <a:lnTo>
                    <a:pt x="106" y="267"/>
                  </a:lnTo>
                  <a:lnTo>
                    <a:pt x="115" y="269"/>
                  </a:lnTo>
                  <a:lnTo>
                    <a:pt x="124" y="271"/>
                  </a:lnTo>
                  <a:lnTo>
                    <a:pt x="134" y="271"/>
                  </a:lnTo>
                  <a:lnTo>
                    <a:pt x="142" y="271"/>
                  </a:lnTo>
                  <a:lnTo>
                    <a:pt x="150" y="270"/>
                  </a:lnTo>
                  <a:lnTo>
                    <a:pt x="158" y="269"/>
                  </a:lnTo>
                  <a:lnTo>
                    <a:pt x="165" y="267"/>
                  </a:lnTo>
                  <a:lnTo>
                    <a:pt x="179" y="263"/>
                  </a:lnTo>
                  <a:lnTo>
                    <a:pt x="191" y="257"/>
                  </a:lnTo>
                  <a:lnTo>
                    <a:pt x="201" y="250"/>
                  </a:lnTo>
                  <a:lnTo>
                    <a:pt x="210" y="244"/>
                  </a:lnTo>
                  <a:lnTo>
                    <a:pt x="217" y="238"/>
                  </a:lnTo>
                  <a:lnTo>
                    <a:pt x="222" y="233"/>
                  </a:lnTo>
                  <a:lnTo>
                    <a:pt x="225" y="233"/>
                  </a:lnTo>
                  <a:lnTo>
                    <a:pt x="225" y="279"/>
                  </a:lnTo>
                  <a:lnTo>
                    <a:pt x="216" y="284"/>
                  </a:lnTo>
                  <a:lnTo>
                    <a:pt x="208" y="289"/>
                  </a:lnTo>
                  <a:lnTo>
                    <a:pt x="197" y="293"/>
                  </a:lnTo>
                  <a:lnTo>
                    <a:pt x="186" y="297"/>
                  </a:lnTo>
                  <a:lnTo>
                    <a:pt x="173" y="300"/>
                  </a:lnTo>
                  <a:lnTo>
                    <a:pt x="162" y="303"/>
                  </a:lnTo>
                  <a:lnTo>
                    <a:pt x="149" y="304"/>
                  </a:lnTo>
                  <a:lnTo>
                    <a:pt x="134" y="30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5" name="Freeform 74"/>
            <p:cNvSpPr>
              <a:spLocks/>
            </p:cNvSpPr>
            <p:nvPr userDrawn="1"/>
          </p:nvSpPr>
          <p:spPr bwMode="auto">
            <a:xfrm>
              <a:off x="4790" y="3805"/>
              <a:ext cx="22" cy="39"/>
            </a:xfrm>
            <a:custGeom>
              <a:avLst/>
              <a:gdLst/>
              <a:ahLst/>
              <a:cxnLst>
                <a:cxn ang="0">
                  <a:pos x="175" y="309"/>
                </a:cxn>
                <a:cxn ang="0">
                  <a:pos x="137" y="309"/>
                </a:cxn>
                <a:cxn ang="0">
                  <a:pos x="137" y="183"/>
                </a:cxn>
                <a:cxn ang="0">
                  <a:pos x="137" y="168"/>
                </a:cxn>
                <a:cxn ang="0">
                  <a:pos x="136" y="155"/>
                </a:cxn>
                <a:cxn ang="0">
                  <a:pos x="134" y="142"/>
                </a:cxn>
                <a:cxn ang="0">
                  <a:pos x="130" y="133"/>
                </a:cxn>
                <a:cxn ang="0">
                  <a:pos x="128" y="129"/>
                </a:cxn>
                <a:cxn ang="0">
                  <a:pos x="125" y="126"/>
                </a:cxn>
                <a:cxn ang="0">
                  <a:pos x="122" y="123"/>
                </a:cxn>
                <a:cxn ang="0">
                  <a:pos x="117" y="121"/>
                </a:cxn>
                <a:cxn ang="0">
                  <a:pos x="113" y="119"/>
                </a:cxn>
                <a:cxn ang="0">
                  <a:pos x="108" y="117"/>
                </a:cxn>
                <a:cxn ang="0">
                  <a:pos x="102" y="117"/>
                </a:cxn>
                <a:cxn ang="0">
                  <a:pos x="95" y="116"/>
                </a:cxn>
                <a:cxn ang="0">
                  <a:pos x="88" y="117"/>
                </a:cxn>
                <a:cxn ang="0">
                  <a:pos x="81" y="118"/>
                </a:cxn>
                <a:cxn ang="0">
                  <a:pos x="74" y="121"/>
                </a:cxn>
                <a:cxn ang="0">
                  <a:pos x="66" y="124"/>
                </a:cxn>
                <a:cxn ang="0">
                  <a:pos x="59" y="128"/>
                </a:cxn>
                <a:cxn ang="0">
                  <a:pos x="52" y="133"/>
                </a:cxn>
                <a:cxn ang="0">
                  <a:pos x="44" y="138"/>
                </a:cxn>
                <a:cxn ang="0">
                  <a:pos x="37" y="143"/>
                </a:cxn>
                <a:cxn ang="0">
                  <a:pos x="37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112"/>
                </a:cxn>
                <a:cxn ang="0">
                  <a:pos x="45" y="105"/>
                </a:cxn>
                <a:cxn ang="0">
                  <a:pos x="54" y="99"/>
                </a:cxn>
                <a:cxn ang="0">
                  <a:pos x="62" y="94"/>
                </a:cxn>
                <a:cxn ang="0">
                  <a:pos x="70" y="89"/>
                </a:cxn>
                <a:cxn ang="0">
                  <a:pos x="79" y="85"/>
                </a:cxn>
                <a:cxn ang="0">
                  <a:pos x="87" y="83"/>
                </a:cxn>
                <a:cxn ang="0">
                  <a:pos x="95" y="82"/>
                </a:cxn>
                <a:cxn ang="0">
                  <a:pos x="105" y="81"/>
                </a:cxn>
                <a:cxn ang="0">
                  <a:pos x="113" y="81"/>
                </a:cxn>
                <a:cxn ang="0">
                  <a:pos x="121" y="82"/>
                </a:cxn>
                <a:cxn ang="0">
                  <a:pos x="128" y="84"/>
                </a:cxn>
                <a:cxn ang="0">
                  <a:pos x="134" y="86"/>
                </a:cxn>
                <a:cxn ang="0">
                  <a:pos x="140" y="89"/>
                </a:cxn>
                <a:cxn ang="0">
                  <a:pos x="147" y="94"/>
                </a:cxn>
                <a:cxn ang="0">
                  <a:pos x="152" y="98"/>
                </a:cxn>
                <a:cxn ang="0">
                  <a:pos x="156" y="103"/>
                </a:cxn>
                <a:cxn ang="0">
                  <a:pos x="160" y="108"/>
                </a:cxn>
                <a:cxn ang="0">
                  <a:pos x="164" y="114"/>
                </a:cxn>
                <a:cxn ang="0">
                  <a:pos x="167" y="122"/>
                </a:cxn>
                <a:cxn ang="0">
                  <a:pos x="171" y="129"/>
                </a:cxn>
                <a:cxn ang="0">
                  <a:pos x="173" y="137"/>
                </a:cxn>
                <a:cxn ang="0">
                  <a:pos x="174" y="146"/>
                </a:cxn>
                <a:cxn ang="0">
                  <a:pos x="175" y="156"/>
                </a:cxn>
                <a:cxn ang="0">
                  <a:pos x="175" y="165"/>
                </a:cxn>
                <a:cxn ang="0">
                  <a:pos x="175" y="309"/>
                </a:cxn>
              </a:cxnLst>
              <a:rect l="0" t="0" r="r" b="b"/>
              <a:pathLst>
                <a:path w="175" h="309">
                  <a:moveTo>
                    <a:pt x="175" y="309"/>
                  </a:moveTo>
                  <a:lnTo>
                    <a:pt x="137" y="309"/>
                  </a:lnTo>
                  <a:lnTo>
                    <a:pt x="137" y="183"/>
                  </a:lnTo>
                  <a:lnTo>
                    <a:pt x="137" y="168"/>
                  </a:lnTo>
                  <a:lnTo>
                    <a:pt x="136" y="155"/>
                  </a:lnTo>
                  <a:lnTo>
                    <a:pt x="134" y="142"/>
                  </a:lnTo>
                  <a:lnTo>
                    <a:pt x="130" y="133"/>
                  </a:lnTo>
                  <a:lnTo>
                    <a:pt x="128" y="129"/>
                  </a:lnTo>
                  <a:lnTo>
                    <a:pt x="125" y="126"/>
                  </a:lnTo>
                  <a:lnTo>
                    <a:pt x="122" y="123"/>
                  </a:lnTo>
                  <a:lnTo>
                    <a:pt x="117" y="121"/>
                  </a:lnTo>
                  <a:lnTo>
                    <a:pt x="113" y="119"/>
                  </a:lnTo>
                  <a:lnTo>
                    <a:pt x="108" y="117"/>
                  </a:lnTo>
                  <a:lnTo>
                    <a:pt x="102" y="117"/>
                  </a:lnTo>
                  <a:lnTo>
                    <a:pt x="95" y="116"/>
                  </a:lnTo>
                  <a:lnTo>
                    <a:pt x="88" y="117"/>
                  </a:lnTo>
                  <a:lnTo>
                    <a:pt x="81" y="118"/>
                  </a:lnTo>
                  <a:lnTo>
                    <a:pt x="74" y="121"/>
                  </a:lnTo>
                  <a:lnTo>
                    <a:pt x="66" y="124"/>
                  </a:lnTo>
                  <a:lnTo>
                    <a:pt x="59" y="128"/>
                  </a:lnTo>
                  <a:lnTo>
                    <a:pt x="52" y="133"/>
                  </a:lnTo>
                  <a:lnTo>
                    <a:pt x="44" y="138"/>
                  </a:lnTo>
                  <a:lnTo>
                    <a:pt x="37" y="143"/>
                  </a:lnTo>
                  <a:lnTo>
                    <a:pt x="37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12"/>
                  </a:lnTo>
                  <a:lnTo>
                    <a:pt x="45" y="105"/>
                  </a:lnTo>
                  <a:lnTo>
                    <a:pt x="54" y="99"/>
                  </a:lnTo>
                  <a:lnTo>
                    <a:pt x="62" y="94"/>
                  </a:lnTo>
                  <a:lnTo>
                    <a:pt x="70" y="89"/>
                  </a:lnTo>
                  <a:lnTo>
                    <a:pt x="79" y="85"/>
                  </a:lnTo>
                  <a:lnTo>
                    <a:pt x="87" y="83"/>
                  </a:lnTo>
                  <a:lnTo>
                    <a:pt x="95" y="82"/>
                  </a:lnTo>
                  <a:lnTo>
                    <a:pt x="105" y="81"/>
                  </a:lnTo>
                  <a:lnTo>
                    <a:pt x="113" y="81"/>
                  </a:lnTo>
                  <a:lnTo>
                    <a:pt x="121" y="82"/>
                  </a:lnTo>
                  <a:lnTo>
                    <a:pt x="128" y="84"/>
                  </a:lnTo>
                  <a:lnTo>
                    <a:pt x="134" y="86"/>
                  </a:lnTo>
                  <a:lnTo>
                    <a:pt x="140" y="89"/>
                  </a:lnTo>
                  <a:lnTo>
                    <a:pt x="147" y="94"/>
                  </a:lnTo>
                  <a:lnTo>
                    <a:pt x="152" y="98"/>
                  </a:lnTo>
                  <a:lnTo>
                    <a:pt x="156" y="103"/>
                  </a:lnTo>
                  <a:lnTo>
                    <a:pt x="160" y="108"/>
                  </a:lnTo>
                  <a:lnTo>
                    <a:pt x="164" y="114"/>
                  </a:lnTo>
                  <a:lnTo>
                    <a:pt x="167" y="122"/>
                  </a:lnTo>
                  <a:lnTo>
                    <a:pt x="171" y="129"/>
                  </a:lnTo>
                  <a:lnTo>
                    <a:pt x="173" y="137"/>
                  </a:lnTo>
                  <a:lnTo>
                    <a:pt x="174" y="146"/>
                  </a:lnTo>
                  <a:lnTo>
                    <a:pt x="175" y="156"/>
                  </a:lnTo>
                  <a:lnTo>
                    <a:pt x="175" y="165"/>
                  </a:lnTo>
                  <a:lnTo>
                    <a:pt x="175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6" name="Freeform 75"/>
            <p:cNvSpPr>
              <a:spLocks noEditPoints="1"/>
            </p:cNvSpPr>
            <p:nvPr userDrawn="1"/>
          </p:nvSpPr>
          <p:spPr bwMode="auto">
            <a:xfrm>
              <a:off x="4821" y="3807"/>
              <a:ext cx="5" cy="37"/>
            </a:xfrm>
            <a:custGeom>
              <a:avLst/>
              <a:gdLst/>
              <a:ahLst/>
              <a:cxnLst>
                <a:cxn ang="0">
                  <a:pos x="40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0" y="75"/>
                </a:cxn>
                <a:cxn ang="0">
                  <a:pos x="40" y="297"/>
                </a:cxn>
                <a:cxn ang="0">
                  <a:pos x="42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38"/>
                </a:cxn>
              </a:cxnLst>
              <a:rect l="0" t="0" r="r" b="b"/>
              <a:pathLst>
                <a:path w="42" h="297">
                  <a:moveTo>
                    <a:pt x="40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0" y="75"/>
                  </a:lnTo>
                  <a:lnTo>
                    <a:pt x="40" y="297"/>
                  </a:lnTo>
                  <a:close/>
                  <a:moveTo>
                    <a:pt x="42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7" name="Freeform 76"/>
            <p:cNvSpPr>
              <a:spLocks/>
            </p:cNvSpPr>
            <p:nvPr userDrawn="1"/>
          </p:nvSpPr>
          <p:spPr bwMode="auto">
            <a:xfrm>
              <a:off x="4835" y="3816"/>
              <a:ext cx="22" cy="28"/>
            </a:xfrm>
            <a:custGeom>
              <a:avLst/>
              <a:gdLst/>
              <a:ahLst/>
              <a:cxnLst>
                <a:cxn ang="0">
                  <a:pos x="176" y="228"/>
                </a:cxn>
                <a:cxn ang="0">
                  <a:pos x="138" y="228"/>
                </a:cxn>
                <a:cxn ang="0">
                  <a:pos x="138" y="102"/>
                </a:cxn>
                <a:cxn ang="0">
                  <a:pos x="137" y="87"/>
                </a:cxn>
                <a:cxn ang="0">
                  <a:pos x="136" y="74"/>
                </a:cxn>
                <a:cxn ang="0">
                  <a:pos x="134" y="61"/>
                </a:cxn>
                <a:cxn ang="0">
                  <a:pos x="131" y="52"/>
                </a:cxn>
                <a:cxn ang="0">
                  <a:pos x="128" y="48"/>
                </a:cxn>
                <a:cxn ang="0">
                  <a:pos x="126" y="45"/>
                </a:cxn>
                <a:cxn ang="0">
                  <a:pos x="121" y="42"/>
                </a:cxn>
                <a:cxn ang="0">
                  <a:pos x="118" y="40"/>
                </a:cxn>
                <a:cxn ang="0">
                  <a:pos x="113" y="38"/>
                </a:cxn>
                <a:cxn ang="0">
                  <a:pos x="108" y="36"/>
                </a:cxn>
                <a:cxn ang="0">
                  <a:pos x="103" y="36"/>
                </a:cxn>
                <a:cxn ang="0">
                  <a:pos x="95" y="35"/>
                </a:cxn>
                <a:cxn ang="0">
                  <a:pos x="89" y="36"/>
                </a:cxn>
                <a:cxn ang="0">
                  <a:pos x="82" y="37"/>
                </a:cxn>
                <a:cxn ang="0">
                  <a:pos x="74" y="40"/>
                </a:cxn>
                <a:cxn ang="0">
                  <a:pos x="67" y="43"/>
                </a:cxn>
                <a:cxn ang="0">
                  <a:pos x="60" y="47"/>
                </a:cxn>
                <a:cxn ang="0">
                  <a:pos x="53" y="52"/>
                </a:cxn>
                <a:cxn ang="0">
                  <a:pos x="45" y="57"/>
                </a:cxn>
                <a:cxn ang="0">
                  <a:pos x="38" y="62"/>
                </a:cxn>
                <a:cxn ang="0">
                  <a:pos x="38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8" y="6"/>
                </a:cxn>
                <a:cxn ang="0">
                  <a:pos x="38" y="31"/>
                </a:cxn>
                <a:cxn ang="0">
                  <a:pos x="46" y="24"/>
                </a:cxn>
                <a:cxn ang="0">
                  <a:pos x="55" y="18"/>
                </a:cxn>
                <a:cxn ang="0">
                  <a:pos x="63" y="13"/>
                </a:cxn>
                <a:cxn ang="0">
                  <a:pos x="71" y="8"/>
                </a:cxn>
                <a:cxn ang="0">
                  <a:pos x="79" y="4"/>
                </a:cxn>
                <a:cxn ang="0">
                  <a:pos x="88" y="2"/>
                </a:cxn>
                <a:cxn ang="0">
                  <a:pos x="96" y="1"/>
                </a:cxn>
                <a:cxn ang="0">
                  <a:pos x="106" y="0"/>
                </a:cxn>
                <a:cxn ang="0">
                  <a:pos x="113" y="0"/>
                </a:cxn>
                <a:cxn ang="0">
                  <a:pos x="121" y="1"/>
                </a:cxn>
                <a:cxn ang="0">
                  <a:pos x="128" y="3"/>
                </a:cxn>
                <a:cxn ang="0">
                  <a:pos x="135" y="5"/>
                </a:cxn>
                <a:cxn ang="0">
                  <a:pos x="141" y="8"/>
                </a:cxn>
                <a:cxn ang="0">
                  <a:pos x="146" y="13"/>
                </a:cxn>
                <a:cxn ang="0">
                  <a:pos x="152" y="17"/>
                </a:cxn>
                <a:cxn ang="0">
                  <a:pos x="157" y="22"/>
                </a:cxn>
                <a:cxn ang="0">
                  <a:pos x="161" y="27"/>
                </a:cxn>
                <a:cxn ang="0">
                  <a:pos x="165" y="33"/>
                </a:cxn>
                <a:cxn ang="0">
                  <a:pos x="168" y="41"/>
                </a:cxn>
                <a:cxn ang="0">
                  <a:pos x="170" y="48"/>
                </a:cxn>
                <a:cxn ang="0">
                  <a:pos x="172" y="56"/>
                </a:cxn>
                <a:cxn ang="0">
                  <a:pos x="175" y="65"/>
                </a:cxn>
                <a:cxn ang="0">
                  <a:pos x="176" y="75"/>
                </a:cxn>
                <a:cxn ang="0">
                  <a:pos x="176" y="84"/>
                </a:cxn>
                <a:cxn ang="0">
                  <a:pos x="176" y="228"/>
                </a:cxn>
              </a:cxnLst>
              <a:rect l="0" t="0" r="r" b="b"/>
              <a:pathLst>
                <a:path w="176" h="228">
                  <a:moveTo>
                    <a:pt x="176" y="228"/>
                  </a:moveTo>
                  <a:lnTo>
                    <a:pt x="138" y="228"/>
                  </a:lnTo>
                  <a:lnTo>
                    <a:pt x="138" y="102"/>
                  </a:lnTo>
                  <a:lnTo>
                    <a:pt x="137" y="87"/>
                  </a:lnTo>
                  <a:lnTo>
                    <a:pt x="136" y="74"/>
                  </a:lnTo>
                  <a:lnTo>
                    <a:pt x="134" y="61"/>
                  </a:lnTo>
                  <a:lnTo>
                    <a:pt x="131" y="52"/>
                  </a:lnTo>
                  <a:lnTo>
                    <a:pt x="128" y="48"/>
                  </a:lnTo>
                  <a:lnTo>
                    <a:pt x="126" y="45"/>
                  </a:lnTo>
                  <a:lnTo>
                    <a:pt x="121" y="42"/>
                  </a:lnTo>
                  <a:lnTo>
                    <a:pt x="118" y="40"/>
                  </a:lnTo>
                  <a:lnTo>
                    <a:pt x="113" y="38"/>
                  </a:lnTo>
                  <a:lnTo>
                    <a:pt x="108" y="36"/>
                  </a:lnTo>
                  <a:lnTo>
                    <a:pt x="103" y="36"/>
                  </a:lnTo>
                  <a:lnTo>
                    <a:pt x="95" y="35"/>
                  </a:lnTo>
                  <a:lnTo>
                    <a:pt x="89" y="36"/>
                  </a:lnTo>
                  <a:lnTo>
                    <a:pt x="82" y="37"/>
                  </a:lnTo>
                  <a:lnTo>
                    <a:pt x="74" y="40"/>
                  </a:lnTo>
                  <a:lnTo>
                    <a:pt x="67" y="43"/>
                  </a:lnTo>
                  <a:lnTo>
                    <a:pt x="60" y="47"/>
                  </a:lnTo>
                  <a:lnTo>
                    <a:pt x="53" y="52"/>
                  </a:lnTo>
                  <a:lnTo>
                    <a:pt x="45" y="57"/>
                  </a:lnTo>
                  <a:lnTo>
                    <a:pt x="38" y="62"/>
                  </a:lnTo>
                  <a:lnTo>
                    <a:pt x="38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31"/>
                  </a:lnTo>
                  <a:lnTo>
                    <a:pt x="46" y="24"/>
                  </a:lnTo>
                  <a:lnTo>
                    <a:pt x="55" y="18"/>
                  </a:lnTo>
                  <a:lnTo>
                    <a:pt x="63" y="13"/>
                  </a:lnTo>
                  <a:lnTo>
                    <a:pt x="71" y="8"/>
                  </a:lnTo>
                  <a:lnTo>
                    <a:pt x="79" y="4"/>
                  </a:lnTo>
                  <a:lnTo>
                    <a:pt x="88" y="2"/>
                  </a:lnTo>
                  <a:lnTo>
                    <a:pt x="96" y="1"/>
                  </a:lnTo>
                  <a:lnTo>
                    <a:pt x="106" y="0"/>
                  </a:lnTo>
                  <a:lnTo>
                    <a:pt x="113" y="0"/>
                  </a:lnTo>
                  <a:lnTo>
                    <a:pt x="121" y="1"/>
                  </a:lnTo>
                  <a:lnTo>
                    <a:pt x="128" y="3"/>
                  </a:lnTo>
                  <a:lnTo>
                    <a:pt x="135" y="5"/>
                  </a:lnTo>
                  <a:lnTo>
                    <a:pt x="141" y="8"/>
                  </a:lnTo>
                  <a:lnTo>
                    <a:pt x="146" y="13"/>
                  </a:lnTo>
                  <a:lnTo>
                    <a:pt x="152" y="17"/>
                  </a:lnTo>
                  <a:lnTo>
                    <a:pt x="157" y="22"/>
                  </a:lnTo>
                  <a:lnTo>
                    <a:pt x="161" y="27"/>
                  </a:lnTo>
                  <a:lnTo>
                    <a:pt x="165" y="33"/>
                  </a:lnTo>
                  <a:lnTo>
                    <a:pt x="168" y="41"/>
                  </a:lnTo>
                  <a:lnTo>
                    <a:pt x="170" y="48"/>
                  </a:lnTo>
                  <a:lnTo>
                    <a:pt x="172" y="56"/>
                  </a:lnTo>
                  <a:lnTo>
                    <a:pt x="175" y="65"/>
                  </a:lnTo>
                  <a:lnTo>
                    <a:pt x="176" y="75"/>
                  </a:lnTo>
                  <a:lnTo>
                    <a:pt x="176" y="84"/>
                  </a:lnTo>
                  <a:lnTo>
                    <a:pt x="176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8" name="Freeform 77"/>
            <p:cNvSpPr>
              <a:spLocks noEditPoints="1"/>
            </p:cNvSpPr>
            <p:nvPr userDrawn="1"/>
          </p:nvSpPr>
          <p:spPr bwMode="auto">
            <a:xfrm>
              <a:off x="4864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4" y="222"/>
                </a:cxn>
                <a:cxn ang="0">
                  <a:pos x="37" y="210"/>
                </a:cxn>
                <a:cxn ang="0">
                  <a:pos x="23" y="195"/>
                </a:cxn>
                <a:cxn ang="0">
                  <a:pos x="11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4" y="81"/>
                </a:cxn>
                <a:cxn ang="0">
                  <a:pos x="11" y="59"/>
                </a:cxn>
                <a:cxn ang="0">
                  <a:pos x="22" y="41"/>
                </a:cxn>
                <a:cxn ang="0">
                  <a:pos x="35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4" y="0"/>
                </a:cxn>
                <a:cxn ang="0">
                  <a:pos x="131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2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8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2" y="185"/>
                </a:cxn>
                <a:cxn ang="0">
                  <a:pos x="74" y="193"/>
                </a:cxn>
                <a:cxn ang="0">
                  <a:pos x="88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0" y="177"/>
                </a:cxn>
                <a:cxn ang="0">
                  <a:pos x="189" y="173"/>
                </a:cxn>
                <a:cxn ang="0">
                  <a:pos x="180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6" y="92"/>
                </a:cxn>
                <a:cxn ang="0">
                  <a:pos x="152" y="66"/>
                </a:cxn>
                <a:cxn ang="0">
                  <a:pos x="143" y="48"/>
                </a:cxn>
                <a:cxn ang="0">
                  <a:pos x="135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6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8" y="92"/>
                </a:cxn>
              </a:cxnLst>
              <a:rect l="0" t="0" r="r" b="b"/>
              <a:pathLst>
                <a:path w="193" h="233">
                  <a:moveTo>
                    <a:pt x="112" y="233"/>
                  </a:moveTo>
                  <a:lnTo>
                    <a:pt x="99" y="232"/>
                  </a:lnTo>
                  <a:lnTo>
                    <a:pt x="86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4" y="222"/>
                  </a:lnTo>
                  <a:lnTo>
                    <a:pt x="46" y="217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1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5"/>
                  </a:lnTo>
                  <a:lnTo>
                    <a:pt x="81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1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4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8" y="38"/>
                  </a:lnTo>
                  <a:lnTo>
                    <a:pt x="182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8" y="121"/>
                  </a:lnTo>
                  <a:lnTo>
                    <a:pt x="38" y="131"/>
                  </a:lnTo>
                  <a:lnTo>
                    <a:pt x="40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7" y="180"/>
                  </a:lnTo>
                  <a:lnTo>
                    <a:pt x="62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1" y="195"/>
                  </a:lnTo>
                  <a:lnTo>
                    <a:pt x="88" y="198"/>
                  </a:lnTo>
                  <a:lnTo>
                    <a:pt x="95" y="199"/>
                  </a:lnTo>
                  <a:lnTo>
                    <a:pt x="103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5" y="198"/>
                  </a:lnTo>
                  <a:lnTo>
                    <a:pt x="147" y="195"/>
                  </a:lnTo>
                  <a:lnTo>
                    <a:pt x="157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0" y="177"/>
                  </a:lnTo>
                  <a:lnTo>
                    <a:pt x="186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0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4" y="227"/>
                  </a:lnTo>
                  <a:lnTo>
                    <a:pt x="144" y="229"/>
                  </a:lnTo>
                  <a:lnTo>
                    <a:pt x="134" y="231"/>
                  </a:lnTo>
                  <a:lnTo>
                    <a:pt x="124" y="232"/>
                  </a:lnTo>
                  <a:lnTo>
                    <a:pt x="112" y="233"/>
                  </a:lnTo>
                  <a:close/>
                  <a:moveTo>
                    <a:pt x="156" y="92"/>
                  </a:moveTo>
                  <a:lnTo>
                    <a:pt x="154" y="79"/>
                  </a:lnTo>
                  <a:lnTo>
                    <a:pt x="152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5" y="41"/>
                  </a:lnTo>
                  <a:lnTo>
                    <a:pt x="131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8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1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0" y="45"/>
                  </a:lnTo>
                  <a:lnTo>
                    <a:pt x="56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8" y="85"/>
                  </a:lnTo>
                  <a:lnTo>
                    <a:pt x="38" y="92"/>
                  </a:lnTo>
                  <a:lnTo>
                    <a:pt x="156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69" name="Freeform 78"/>
            <p:cNvSpPr>
              <a:spLocks/>
            </p:cNvSpPr>
            <p:nvPr userDrawn="1"/>
          </p:nvSpPr>
          <p:spPr bwMode="auto">
            <a:xfrm>
              <a:off x="4894" y="3816"/>
              <a:ext cx="20" cy="29"/>
            </a:xfrm>
            <a:custGeom>
              <a:avLst/>
              <a:gdLst/>
              <a:ahLst/>
              <a:cxnLst>
                <a:cxn ang="0">
                  <a:pos x="62" y="232"/>
                </a:cxn>
                <a:cxn ang="0">
                  <a:pos x="41" y="229"/>
                </a:cxn>
                <a:cxn ang="0">
                  <a:pos x="23" y="223"/>
                </a:cxn>
                <a:cxn ang="0">
                  <a:pos x="6" y="217"/>
                </a:cxn>
                <a:cxn ang="0">
                  <a:pos x="0" y="171"/>
                </a:cxn>
                <a:cxn ang="0">
                  <a:pos x="7" y="175"/>
                </a:cxn>
                <a:cxn ang="0">
                  <a:pos x="20" y="185"/>
                </a:cxn>
                <a:cxn ang="0">
                  <a:pos x="40" y="194"/>
                </a:cxn>
                <a:cxn ang="0">
                  <a:pos x="63" y="200"/>
                </a:cxn>
                <a:cxn ang="0">
                  <a:pos x="84" y="200"/>
                </a:cxn>
                <a:cxn ang="0">
                  <a:pos x="103" y="196"/>
                </a:cxn>
                <a:cxn ang="0">
                  <a:pos x="115" y="189"/>
                </a:cxn>
                <a:cxn ang="0">
                  <a:pos x="122" y="177"/>
                </a:cxn>
                <a:cxn ang="0">
                  <a:pos x="122" y="162"/>
                </a:cxn>
                <a:cxn ang="0">
                  <a:pos x="119" y="151"/>
                </a:cxn>
                <a:cxn ang="0">
                  <a:pos x="111" y="145"/>
                </a:cxn>
                <a:cxn ang="0">
                  <a:pos x="98" y="139"/>
                </a:cxn>
                <a:cxn ang="0">
                  <a:pos x="81" y="135"/>
                </a:cxn>
                <a:cxn ang="0">
                  <a:pos x="59" y="130"/>
                </a:cxn>
                <a:cxn ang="0">
                  <a:pos x="37" y="123"/>
                </a:cxn>
                <a:cxn ang="0">
                  <a:pos x="18" y="112"/>
                </a:cxn>
                <a:cxn ang="0">
                  <a:pos x="7" y="97"/>
                </a:cxn>
                <a:cxn ang="0">
                  <a:pos x="2" y="78"/>
                </a:cxn>
                <a:cxn ang="0">
                  <a:pos x="1" y="60"/>
                </a:cxn>
                <a:cxn ang="0">
                  <a:pos x="4" y="47"/>
                </a:cxn>
                <a:cxn ang="0">
                  <a:pos x="9" y="34"/>
                </a:cxn>
                <a:cxn ang="0">
                  <a:pos x="18" y="24"/>
                </a:cxn>
                <a:cxn ang="0">
                  <a:pos x="29" y="15"/>
                </a:cxn>
                <a:cxn ang="0">
                  <a:pos x="42" y="7"/>
                </a:cxn>
                <a:cxn ang="0">
                  <a:pos x="58" y="2"/>
                </a:cxn>
                <a:cxn ang="0">
                  <a:pos x="75" y="0"/>
                </a:cxn>
                <a:cxn ang="0">
                  <a:pos x="93" y="0"/>
                </a:cxn>
                <a:cxn ang="0">
                  <a:pos x="111" y="2"/>
                </a:cxn>
                <a:cxn ang="0">
                  <a:pos x="130" y="7"/>
                </a:cxn>
                <a:cxn ang="0">
                  <a:pos x="146" y="13"/>
                </a:cxn>
                <a:cxn ang="0">
                  <a:pos x="153" y="56"/>
                </a:cxn>
                <a:cxn ang="0">
                  <a:pos x="144" y="51"/>
                </a:cxn>
                <a:cxn ang="0">
                  <a:pos x="127" y="42"/>
                </a:cxn>
                <a:cxn ang="0">
                  <a:pos x="110" y="35"/>
                </a:cxn>
                <a:cxn ang="0">
                  <a:pos x="91" y="32"/>
                </a:cxn>
                <a:cxn ang="0">
                  <a:pos x="74" y="32"/>
                </a:cxn>
                <a:cxn ang="0">
                  <a:pos x="58" y="35"/>
                </a:cxn>
                <a:cxn ang="0">
                  <a:pos x="47" y="44"/>
                </a:cxn>
                <a:cxn ang="0">
                  <a:pos x="39" y="55"/>
                </a:cxn>
                <a:cxn ang="0">
                  <a:pos x="39" y="70"/>
                </a:cxn>
                <a:cxn ang="0">
                  <a:pos x="43" y="80"/>
                </a:cxn>
                <a:cxn ang="0">
                  <a:pos x="51" y="86"/>
                </a:cxn>
                <a:cxn ang="0">
                  <a:pos x="63" y="92"/>
                </a:cxn>
                <a:cxn ang="0">
                  <a:pos x="80" y="97"/>
                </a:cxn>
                <a:cxn ang="0">
                  <a:pos x="100" y="101"/>
                </a:cxn>
                <a:cxn ang="0">
                  <a:pos x="123" y="107"/>
                </a:cxn>
                <a:cxn ang="0">
                  <a:pos x="141" y="117"/>
                </a:cxn>
                <a:cxn ang="0">
                  <a:pos x="154" y="132"/>
                </a:cxn>
                <a:cxn ang="0">
                  <a:pos x="160" y="151"/>
                </a:cxn>
                <a:cxn ang="0">
                  <a:pos x="160" y="170"/>
                </a:cxn>
                <a:cxn ang="0">
                  <a:pos x="157" y="184"/>
                </a:cxn>
                <a:cxn ang="0">
                  <a:pos x="152" y="196"/>
                </a:cxn>
                <a:cxn ang="0">
                  <a:pos x="144" y="207"/>
                </a:cxn>
                <a:cxn ang="0">
                  <a:pos x="132" y="217"/>
                </a:cxn>
                <a:cxn ang="0">
                  <a:pos x="119" y="224"/>
                </a:cxn>
                <a:cxn ang="0">
                  <a:pos x="103" y="229"/>
                </a:cxn>
                <a:cxn ang="0">
                  <a:pos x="84" y="232"/>
                </a:cxn>
              </a:cxnLst>
              <a:rect l="0" t="0" r="r" b="b"/>
              <a:pathLst>
                <a:path w="161" h="232">
                  <a:moveTo>
                    <a:pt x="74" y="232"/>
                  </a:moveTo>
                  <a:lnTo>
                    <a:pt x="62" y="232"/>
                  </a:lnTo>
                  <a:lnTo>
                    <a:pt x="52" y="230"/>
                  </a:lnTo>
                  <a:lnTo>
                    <a:pt x="41" y="229"/>
                  </a:lnTo>
                  <a:lnTo>
                    <a:pt x="32" y="226"/>
                  </a:lnTo>
                  <a:lnTo>
                    <a:pt x="23" y="223"/>
                  </a:lnTo>
                  <a:lnTo>
                    <a:pt x="14" y="220"/>
                  </a:lnTo>
                  <a:lnTo>
                    <a:pt x="6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7" y="175"/>
                  </a:lnTo>
                  <a:lnTo>
                    <a:pt x="13" y="179"/>
                  </a:lnTo>
                  <a:lnTo>
                    <a:pt x="20" y="185"/>
                  </a:lnTo>
                  <a:lnTo>
                    <a:pt x="30" y="190"/>
                  </a:lnTo>
                  <a:lnTo>
                    <a:pt x="40" y="194"/>
                  </a:lnTo>
                  <a:lnTo>
                    <a:pt x="51" y="197"/>
                  </a:lnTo>
                  <a:lnTo>
                    <a:pt x="63" y="200"/>
                  </a:lnTo>
                  <a:lnTo>
                    <a:pt x="75" y="200"/>
                  </a:lnTo>
                  <a:lnTo>
                    <a:pt x="84" y="200"/>
                  </a:lnTo>
                  <a:lnTo>
                    <a:pt x="95" y="198"/>
                  </a:lnTo>
                  <a:lnTo>
                    <a:pt x="103" y="196"/>
                  </a:lnTo>
                  <a:lnTo>
                    <a:pt x="109" y="193"/>
                  </a:lnTo>
                  <a:lnTo>
                    <a:pt x="115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2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5" y="148"/>
                  </a:lnTo>
                  <a:lnTo>
                    <a:pt x="111" y="145"/>
                  </a:lnTo>
                  <a:lnTo>
                    <a:pt x="105" y="142"/>
                  </a:lnTo>
                  <a:lnTo>
                    <a:pt x="98" y="139"/>
                  </a:lnTo>
                  <a:lnTo>
                    <a:pt x="89" y="137"/>
                  </a:lnTo>
                  <a:lnTo>
                    <a:pt x="81" y="135"/>
                  </a:lnTo>
                  <a:lnTo>
                    <a:pt x="71" y="133"/>
                  </a:lnTo>
                  <a:lnTo>
                    <a:pt x="59" y="130"/>
                  </a:lnTo>
                  <a:lnTo>
                    <a:pt x="50" y="128"/>
                  </a:lnTo>
                  <a:lnTo>
                    <a:pt x="37" y="123"/>
                  </a:lnTo>
                  <a:lnTo>
                    <a:pt x="27" y="118"/>
                  </a:lnTo>
                  <a:lnTo>
                    <a:pt x="18" y="112"/>
                  </a:lnTo>
                  <a:lnTo>
                    <a:pt x="12" y="105"/>
                  </a:lnTo>
                  <a:lnTo>
                    <a:pt x="7" y="97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60"/>
                  </a:lnTo>
                  <a:lnTo>
                    <a:pt x="2" y="53"/>
                  </a:lnTo>
                  <a:lnTo>
                    <a:pt x="4" y="47"/>
                  </a:lnTo>
                  <a:lnTo>
                    <a:pt x="6" y="41"/>
                  </a:lnTo>
                  <a:lnTo>
                    <a:pt x="9" y="34"/>
                  </a:lnTo>
                  <a:lnTo>
                    <a:pt x="13" y="29"/>
                  </a:lnTo>
                  <a:lnTo>
                    <a:pt x="18" y="24"/>
                  </a:lnTo>
                  <a:lnTo>
                    <a:pt x="24" y="19"/>
                  </a:lnTo>
                  <a:lnTo>
                    <a:pt x="29" y="15"/>
                  </a:lnTo>
                  <a:lnTo>
                    <a:pt x="36" y="11"/>
                  </a:lnTo>
                  <a:lnTo>
                    <a:pt x="42" y="7"/>
                  </a:lnTo>
                  <a:lnTo>
                    <a:pt x="50" y="4"/>
                  </a:lnTo>
                  <a:lnTo>
                    <a:pt x="58" y="2"/>
                  </a:lnTo>
                  <a:lnTo>
                    <a:pt x="65" y="1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3" y="0"/>
                  </a:lnTo>
                  <a:lnTo>
                    <a:pt x="103" y="1"/>
                  </a:lnTo>
                  <a:lnTo>
                    <a:pt x="111" y="2"/>
                  </a:lnTo>
                  <a:lnTo>
                    <a:pt x="122" y="4"/>
                  </a:lnTo>
                  <a:lnTo>
                    <a:pt x="130" y="7"/>
                  </a:lnTo>
                  <a:lnTo>
                    <a:pt x="138" y="10"/>
                  </a:lnTo>
                  <a:lnTo>
                    <a:pt x="146" y="13"/>
                  </a:lnTo>
                  <a:lnTo>
                    <a:pt x="153" y="16"/>
                  </a:lnTo>
                  <a:lnTo>
                    <a:pt x="153" y="56"/>
                  </a:lnTo>
                  <a:lnTo>
                    <a:pt x="151" y="56"/>
                  </a:lnTo>
                  <a:lnTo>
                    <a:pt x="144" y="51"/>
                  </a:lnTo>
                  <a:lnTo>
                    <a:pt x="135" y="46"/>
                  </a:lnTo>
                  <a:lnTo>
                    <a:pt x="127" y="42"/>
                  </a:lnTo>
                  <a:lnTo>
                    <a:pt x="119" y="39"/>
                  </a:lnTo>
                  <a:lnTo>
                    <a:pt x="110" y="35"/>
                  </a:lnTo>
                  <a:lnTo>
                    <a:pt x="101" y="33"/>
                  </a:lnTo>
                  <a:lnTo>
                    <a:pt x="91" y="32"/>
                  </a:lnTo>
                  <a:lnTo>
                    <a:pt x="83" y="31"/>
                  </a:lnTo>
                  <a:lnTo>
                    <a:pt x="74" y="32"/>
                  </a:lnTo>
                  <a:lnTo>
                    <a:pt x="66" y="33"/>
                  </a:lnTo>
                  <a:lnTo>
                    <a:pt x="58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2" y="49"/>
                  </a:lnTo>
                  <a:lnTo>
                    <a:pt x="39" y="55"/>
                  </a:lnTo>
                  <a:lnTo>
                    <a:pt x="39" y="62"/>
                  </a:lnTo>
                  <a:lnTo>
                    <a:pt x="39" y="70"/>
                  </a:lnTo>
                  <a:lnTo>
                    <a:pt x="41" y="75"/>
                  </a:lnTo>
                  <a:lnTo>
                    <a:pt x="43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6" y="89"/>
                  </a:lnTo>
                  <a:lnTo>
                    <a:pt x="63" y="92"/>
                  </a:lnTo>
                  <a:lnTo>
                    <a:pt x="71" y="94"/>
                  </a:lnTo>
                  <a:lnTo>
                    <a:pt x="80" y="97"/>
                  </a:lnTo>
                  <a:lnTo>
                    <a:pt x="89" y="99"/>
                  </a:lnTo>
                  <a:lnTo>
                    <a:pt x="100" y="101"/>
                  </a:lnTo>
                  <a:lnTo>
                    <a:pt x="111" y="104"/>
                  </a:lnTo>
                  <a:lnTo>
                    <a:pt x="123" y="107"/>
                  </a:lnTo>
                  <a:lnTo>
                    <a:pt x="133" y="112"/>
                  </a:lnTo>
                  <a:lnTo>
                    <a:pt x="141" y="117"/>
                  </a:lnTo>
                  <a:lnTo>
                    <a:pt x="149" y="124"/>
                  </a:lnTo>
                  <a:lnTo>
                    <a:pt x="154" y="132"/>
                  </a:lnTo>
                  <a:lnTo>
                    <a:pt x="158" y="141"/>
                  </a:lnTo>
                  <a:lnTo>
                    <a:pt x="160" y="151"/>
                  </a:lnTo>
                  <a:lnTo>
                    <a:pt x="161" y="163"/>
                  </a:lnTo>
                  <a:lnTo>
                    <a:pt x="160" y="170"/>
                  </a:lnTo>
                  <a:lnTo>
                    <a:pt x="159" y="177"/>
                  </a:lnTo>
                  <a:lnTo>
                    <a:pt x="157" y="184"/>
                  </a:lnTo>
                  <a:lnTo>
                    <a:pt x="155" y="190"/>
                  </a:lnTo>
                  <a:lnTo>
                    <a:pt x="152" y="196"/>
                  </a:lnTo>
                  <a:lnTo>
                    <a:pt x="148" y="202"/>
                  </a:lnTo>
                  <a:lnTo>
                    <a:pt x="144" y="207"/>
                  </a:lnTo>
                  <a:lnTo>
                    <a:pt x="138" y="211"/>
                  </a:lnTo>
                  <a:lnTo>
                    <a:pt x="132" y="217"/>
                  </a:lnTo>
                  <a:lnTo>
                    <a:pt x="126" y="221"/>
                  </a:lnTo>
                  <a:lnTo>
                    <a:pt x="119" y="224"/>
                  </a:lnTo>
                  <a:lnTo>
                    <a:pt x="111" y="227"/>
                  </a:lnTo>
                  <a:lnTo>
                    <a:pt x="103" y="229"/>
                  </a:lnTo>
                  <a:lnTo>
                    <a:pt x="95" y="231"/>
                  </a:lnTo>
                  <a:lnTo>
                    <a:pt x="84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0" name="Freeform 79"/>
            <p:cNvSpPr>
              <a:spLocks noEditPoints="1"/>
            </p:cNvSpPr>
            <p:nvPr userDrawn="1"/>
          </p:nvSpPr>
          <p:spPr bwMode="auto">
            <a:xfrm>
              <a:off x="4919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4" y="222"/>
                </a:cxn>
                <a:cxn ang="0">
                  <a:pos x="36" y="210"/>
                </a:cxn>
                <a:cxn ang="0">
                  <a:pos x="22" y="195"/>
                </a:cxn>
                <a:cxn ang="0">
                  <a:pos x="11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3" y="81"/>
                </a:cxn>
                <a:cxn ang="0">
                  <a:pos x="10" y="59"/>
                </a:cxn>
                <a:cxn ang="0">
                  <a:pos x="22" y="41"/>
                </a:cxn>
                <a:cxn ang="0">
                  <a:pos x="35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2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2" y="121"/>
                </a:cxn>
                <a:cxn ang="0">
                  <a:pos x="37" y="131"/>
                </a:cxn>
                <a:cxn ang="0">
                  <a:pos x="41" y="147"/>
                </a:cxn>
                <a:cxn ang="0">
                  <a:pos x="45" y="162"/>
                </a:cxn>
                <a:cxn ang="0">
                  <a:pos x="53" y="174"/>
                </a:cxn>
                <a:cxn ang="0">
                  <a:pos x="62" y="185"/>
                </a:cxn>
                <a:cxn ang="0">
                  <a:pos x="74" y="193"/>
                </a:cxn>
                <a:cxn ang="0">
                  <a:pos x="87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0" y="177"/>
                </a:cxn>
                <a:cxn ang="0">
                  <a:pos x="188" y="173"/>
                </a:cxn>
                <a:cxn ang="0">
                  <a:pos x="180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5" y="92"/>
                </a:cxn>
                <a:cxn ang="0">
                  <a:pos x="152" y="66"/>
                </a:cxn>
                <a:cxn ang="0">
                  <a:pos x="143" y="48"/>
                </a:cxn>
                <a:cxn ang="0">
                  <a:pos x="135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6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6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7" y="92"/>
                </a:cxn>
              </a:cxnLst>
              <a:rect l="0" t="0" r="r" b="b"/>
              <a:pathLst>
                <a:path w="192" h="233">
                  <a:moveTo>
                    <a:pt x="111" y="233"/>
                  </a:moveTo>
                  <a:lnTo>
                    <a:pt x="99" y="232"/>
                  </a:lnTo>
                  <a:lnTo>
                    <a:pt x="86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4" y="222"/>
                  </a:lnTo>
                  <a:lnTo>
                    <a:pt x="45" y="217"/>
                  </a:lnTo>
                  <a:lnTo>
                    <a:pt x="36" y="210"/>
                  </a:lnTo>
                  <a:lnTo>
                    <a:pt x="29" y="203"/>
                  </a:lnTo>
                  <a:lnTo>
                    <a:pt x="22" y="195"/>
                  </a:lnTo>
                  <a:lnTo>
                    <a:pt x="17" y="187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1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1" y="92"/>
                  </a:lnTo>
                  <a:lnTo>
                    <a:pt x="3" y="81"/>
                  </a:lnTo>
                  <a:lnTo>
                    <a:pt x="7" y="70"/>
                  </a:lnTo>
                  <a:lnTo>
                    <a:pt x="10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5"/>
                  </a:lnTo>
                  <a:lnTo>
                    <a:pt x="80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1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4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8" y="38"/>
                  </a:lnTo>
                  <a:lnTo>
                    <a:pt x="182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2" y="101"/>
                  </a:lnTo>
                  <a:lnTo>
                    <a:pt x="192" y="121"/>
                  </a:lnTo>
                  <a:lnTo>
                    <a:pt x="37" y="121"/>
                  </a:lnTo>
                  <a:lnTo>
                    <a:pt x="37" y="131"/>
                  </a:lnTo>
                  <a:lnTo>
                    <a:pt x="38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5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7" y="180"/>
                  </a:lnTo>
                  <a:lnTo>
                    <a:pt x="62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0" y="195"/>
                  </a:lnTo>
                  <a:lnTo>
                    <a:pt x="87" y="198"/>
                  </a:lnTo>
                  <a:lnTo>
                    <a:pt x="95" y="199"/>
                  </a:lnTo>
                  <a:lnTo>
                    <a:pt x="103" y="200"/>
                  </a:lnTo>
                  <a:lnTo>
                    <a:pt x="111" y="200"/>
                  </a:lnTo>
                  <a:lnTo>
                    <a:pt x="124" y="200"/>
                  </a:lnTo>
                  <a:lnTo>
                    <a:pt x="135" y="198"/>
                  </a:lnTo>
                  <a:lnTo>
                    <a:pt x="147" y="195"/>
                  </a:lnTo>
                  <a:lnTo>
                    <a:pt x="157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0" y="177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8" y="215"/>
                  </a:lnTo>
                  <a:lnTo>
                    <a:pt x="180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4" y="227"/>
                  </a:lnTo>
                  <a:lnTo>
                    <a:pt x="144" y="229"/>
                  </a:lnTo>
                  <a:lnTo>
                    <a:pt x="134" y="231"/>
                  </a:lnTo>
                  <a:lnTo>
                    <a:pt x="124" y="232"/>
                  </a:lnTo>
                  <a:lnTo>
                    <a:pt x="111" y="233"/>
                  </a:lnTo>
                  <a:close/>
                  <a:moveTo>
                    <a:pt x="155" y="92"/>
                  </a:moveTo>
                  <a:lnTo>
                    <a:pt x="154" y="79"/>
                  </a:lnTo>
                  <a:lnTo>
                    <a:pt x="152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5" y="41"/>
                  </a:lnTo>
                  <a:lnTo>
                    <a:pt x="131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7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6" y="32"/>
                  </a:lnTo>
                  <a:lnTo>
                    <a:pt x="80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0" y="45"/>
                  </a:lnTo>
                  <a:lnTo>
                    <a:pt x="56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8" y="85"/>
                  </a:lnTo>
                  <a:lnTo>
                    <a:pt x="37" y="92"/>
                  </a:lnTo>
                  <a:lnTo>
                    <a:pt x="155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1" name="Freeform 80"/>
            <p:cNvSpPr>
              <a:spLocks noEditPoints="1"/>
            </p:cNvSpPr>
            <p:nvPr userDrawn="1"/>
          </p:nvSpPr>
          <p:spPr bwMode="auto">
            <a:xfrm>
              <a:off x="4960" y="3807"/>
              <a:ext cx="31" cy="37"/>
            </a:xfrm>
            <a:custGeom>
              <a:avLst/>
              <a:gdLst/>
              <a:ahLst/>
              <a:cxnLst>
                <a:cxn ang="0">
                  <a:pos x="0" y="295"/>
                </a:cxn>
                <a:cxn ang="0">
                  <a:pos x="101" y="0"/>
                </a:cxn>
                <a:cxn ang="0">
                  <a:pos x="150" y="0"/>
                </a:cxn>
                <a:cxn ang="0">
                  <a:pos x="250" y="295"/>
                </a:cxn>
                <a:cxn ang="0">
                  <a:pos x="208" y="295"/>
                </a:cxn>
                <a:cxn ang="0">
                  <a:pos x="181" y="212"/>
                </a:cxn>
                <a:cxn ang="0">
                  <a:pos x="67" y="212"/>
                </a:cxn>
                <a:cxn ang="0">
                  <a:pos x="40" y="295"/>
                </a:cxn>
                <a:cxn ang="0">
                  <a:pos x="0" y="295"/>
                </a:cxn>
                <a:cxn ang="0">
                  <a:pos x="170" y="179"/>
                </a:cxn>
                <a:cxn ang="0">
                  <a:pos x="123" y="39"/>
                </a:cxn>
                <a:cxn ang="0">
                  <a:pos x="79" y="179"/>
                </a:cxn>
                <a:cxn ang="0">
                  <a:pos x="170" y="179"/>
                </a:cxn>
              </a:cxnLst>
              <a:rect l="0" t="0" r="r" b="b"/>
              <a:pathLst>
                <a:path w="250" h="295">
                  <a:moveTo>
                    <a:pt x="0" y="295"/>
                  </a:moveTo>
                  <a:lnTo>
                    <a:pt x="101" y="0"/>
                  </a:lnTo>
                  <a:lnTo>
                    <a:pt x="150" y="0"/>
                  </a:lnTo>
                  <a:lnTo>
                    <a:pt x="250" y="295"/>
                  </a:lnTo>
                  <a:lnTo>
                    <a:pt x="208" y="295"/>
                  </a:lnTo>
                  <a:lnTo>
                    <a:pt x="181" y="212"/>
                  </a:lnTo>
                  <a:lnTo>
                    <a:pt x="67" y="212"/>
                  </a:lnTo>
                  <a:lnTo>
                    <a:pt x="40" y="295"/>
                  </a:lnTo>
                  <a:lnTo>
                    <a:pt x="0" y="295"/>
                  </a:lnTo>
                  <a:close/>
                  <a:moveTo>
                    <a:pt x="170" y="179"/>
                  </a:moveTo>
                  <a:lnTo>
                    <a:pt x="123" y="39"/>
                  </a:lnTo>
                  <a:lnTo>
                    <a:pt x="79" y="179"/>
                  </a:lnTo>
                  <a:lnTo>
                    <a:pt x="170" y="17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2" name="Freeform 81"/>
            <p:cNvSpPr>
              <a:spLocks/>
            </p:cNvSpPr>
            <p:nvPr userDrawn="1"/>
          </p:nvSpPr>
          <p:spPr bwMode="auto">
            <a:xfrm>
              <a:off x="4995" y="3816"/>
              <a:ext cx="21" cy="29"/>
            </a:xfrm>
            <a:custGeom>
              <a:avLst/>
              <a:gdLst/>
              <a:ahLst/>
              <a:cxnLst>
                <a:cxn ang="0">
                  <a:pos x="92" y="231"/>
                </a:cxn>
                <a:cxn ang="0">
                  <a:pos x="71" y="228"/>
                </a:cxn>
                <a:cxn ang="0">
                  <a:pos x="52" y="221"/>
                </a:cxn>
                <a:cxn ang="0">
                  <a:pos x="35" y="210"/>
                </a:cxn>
                <a:cxn ang="0">
                  <a:pos x="22" y="196"/>
                </a:cxn>
                <a:cxn ang="0">
                  <a:pos x="11" y="177"/>
                </a:cxn>
                <a:cxn ang="0">
                  <a:pos x="4" y="156"/>
                </a:cxn>
                <a:cxn ang="0">
                  <a:pos x="0" y="131"/>
                </a:cxn>
                <a:cxn ang="0">
                  <a:pos x="0" y="103"/>
                </a:cxn>
                <a:cxn ang="0">
                  <a:pos x="4" y="77"/>
                </a:cxn>
                <a:cxn ang="0">
                  <a:pos x="11" y="56"/>
                </a:cxn>
                <a:cxn ang="0">
                  <a:pos x="22" y="39"/>
                </a:cxn>
                <a:cxn ang="0">
                  <a:pos x="35" y="24"/>
                </a:cxn>
                <a:cxn ang="0">
                  <a:pos x="52" y="13"/>
                </a:cxn>
                <a:cxn ang="0">
                  <a:pos x="71" y="4"/>
                </a:cxn>
                <a:cxn ang="0">
                  <a:pos x="93" y="1"/>
                </a:cxn>
                <a:cxn ang="0">
                  <a:pos x="113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69" y="59"/>
                </a:cxn>
                <a:cxn ang="0">
                  <a:pos x="163" y="55"/>
                </a:cxn>
                <a:cxn ang="0">
                  <a:pos x="150" y="47"/>
                </a:cxn>
                <a:cxn ang="0">
                  <a:pos x="133" y="39"/>
                </a:cxn>
                <a:cxn ang="0">
                  <a:pos x="113" y="33"/>
                </a:cxn>
                <a:cxn ang="0">
                  <a:pos x="96" y="33"/>
                </a:cxn>
                <a:cxn ang="0">
                  <a:pos x="82" y="35"/>
                </a:cxn>
                <a:cxn ang="0">
                  <a:pos x="71" y="42"/>
                </a:cxn>
                <a:cxn ang="0">
                  <a:pos x="60" y="49"/>
                </a:cxn>
                <a:cxn ang="0">
                  <a:pos x="52" y="60"/>
                </a:cxn>
                <a:cxn ang="0">
                  <a:pos x="45" y="74"/>
                </a:cxn>
                <a:cxn ang="0">
                  <a:pos x="41" y="89"/>
                </a:cxn>
                <a:cxn ang="0">
                  <a:pos x="38" y="107"/>
                </a:cxn>
                <a:cxn ang="0">
                  <a:pos x="38" y="126"/>
                </a:cxn>
                <a:cxn ang="0">
                  <a:pos x="41" y="143"/>
                </a:cxn>
                <a:cxn ang="0">
                  <a:pos x="45" y="159"/>
                </a:cxn>
                <a:cxn ang="0">
                  <a:pos x="51" y="172"/>
                </a:cxn>
                <a:cxn ang="0">
                  <a:pos x="59" y="182"/>
                </a:cxn>
                <a:cxn ang="0">
                  <a:pos x="70" y="191"/>
                </a:cxn>
                <a:cxn ang="0">
                  <a:pos x="81" y="196"/>
                </a:cxn>
                <a:cxn ang="0">
                  <a:pos x="95" y="199"/>
                </a:cxn>
                <a:cxn ang="0">
                  <a:pos x="112" y="199"/>
                </a:cxn>
                <a:cxn ang="0">
                  <a:pos x="129" y="195"/>
                </a:cxn>
                <a:cxn ang="0">
                  <a:pos x="146" y="188"/>
                </a:cxn>
                <a:cxn ang="0">
                  <a:pos x="161" y="178"/>
                </a:cxn>
                <a:cxn ang="0">
                  <a:pos x="169" y="172"/>
                </a:cxn>
                <a:cxn ang="0">
                  <a:pos x="163" y="217"/>
                </a:cxn>
                <a:cxn ang="0">
                  <a:pos x="147" y="224"/>
                </a:cxn>
                <a:cxn ang="0">
                  <a:pos x="131" y="228"/>
                </a:cxn>
                <a:cxn ang="0">
                  <a:pos x="114" y="231"/>
                </a:cxn>
              </a:cxnLst>
              <a:rect l="0" t="0" r="r" b="b"/>
              <a:pathLst>
                <a:path w="169" h="231">
                  <a:moveTo>
                    <a:pt x="103" y="231"/>
                  </a:moveTo>
                  <a:lnTo>
                    <a:pt x="92" y="231"/>
                  </a:lnTo>
                  <a:lnTo>
                    <a:pt x="81" y="230"/>
                  </a:lnTo>
                  <a:lnTo>
                    <a:pt x="71" y="228"/>
                  </a:lnTo>
                  <a:lnTo>
                    <a:pt x="61" y="225"/>
                  </a:lnTo>
                  <a:lnTo>
                    <a:pt x="52" y="221"/>
                  </a:lnTo>
                  <a:lnTo>
                    <a:pt x="44" y="216"/>
                  </a:lnTo>
                  <a:lnTo>
                    <a:pt x="35" y="210"/>
                  </a:lnTo>
                  <a:lnTo>
                    <a:pt x="28" y="203"/>
                  </a:lnTo>
                  <a:lnTo>
                    <a:pt x="22" y="196"/>
                  </a:lnTo>
                  <a:lnTo>
                    <a:pt x="17" y="188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1" y="144"/>
                  </a:lnTo>
                  <a:lnTo>
                    <a:pt x="0" y="131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1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1" y="56"/>
                  </a:lnTo>
                  <a:lnTo>
                    <a:pt x="17" y="47"/>
                  </a:lnTo>
                  <a:lnTo>
                    <a:pt x="22" y="39"/>
                  </a:lnTo>
                  <a:lnTo>
                    <a:pt x="28" y="30"/>
                  </a:lnTo>
                  <a:lnTo>
                    <a:pt x="35" y="24"/>
                  </a:lnTo>
                  <a:lnTo>
                    <a:pt x="43" y="18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1" y="1"/>
                  </a:lnTo>
                  <a:lnTo>
                    <a:pt x="130" y="3"/>
                  </a:lnTo>
                  <a:lnTo>
                    <a:pt x="139" y="5"/>
                  </a:lnTo>
                  <a:lnTo>
                    <a:pt x="155" y="11"/>
                  </a:lnTo>
                  <a:lnTo>
                    <a:pt x="169" y="17"/>
                  </a:lnTo>
                  <a:lnTo>
                    <a:pt x="169" y="59"/>
                  </a:lnTo>
                  <a:lnTo>
                    <a:pt x="167" y="59"/>
                  </a:lnTo>
                  <a:lnTo>
                    <a:pt x="163" y="55"/>
                  </a:lnTo>
                  <a:lnTo>
                    <a:pt x="156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3" y="39"/>
                  </a:lnTo>
                  <a:lnTo>
                    <a:pt x="123" y="35"/>
                  </a:lnTo>
                  <a:lnTo>
                    <a:pt x="113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89" y="34"/>
                  </a:lnTo>
                  <a:lnTo>
                    <a:pt x="82" y="35"/>
                  </a:lnTo>
                  <a:lnTo>
                    <a:pt x="76" y="39"/>
                  </a:lnTo>
                  <a:lnTo>
                    <a:pt x="71" y="42"/>
                  </a:lnTo>
                  <a:lnTo>
                    <a:pt x="66" y="45"/>
                  </a:lnTo>
                  <a:lnTo>
                    <a:pt x="60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8" y="66"/>
                  </a:lnTo>
                  <a:lnTo>
                    <a:pt x="45" y="74"/>
                  </a:lnTo>
                  <a:lnTo>
                    <a:pt x="43" y="81"/>
                  </a:lnTo>
                  <a:lnTo>
                    <a:pt x="41" y="89"/>
                  </a:lnTo>
                  <a:lnTo>
                    <a:pt x="40" y="98"/>
                  </a:lnTo>
                  <a:lnTo>
                    <a:pt x="38" y="107"/>
                  </a:lnTo>
                  <a:lnTo>
                    <a:pt x="38" y="116"/>
                  </a:lnTo>
                  <a:lnTo>
                    <a:pt x="38" y="126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3" y="151"/>
                  </a:lnTo>
                  <a:lnTo>
                    <a:pt x="45" y="159"/>
                  </a:lnTo>
                  <a:lnTo>
                    <a:pt x="48" y="166"/>
                  </a:lnTo>
                  <a:lnTo>
                    <a:pt x="51" y="172"/>
                  </a:lnTo>
                  <a:lnTo>
                    <a:pt x="55" y="177"/>
                  </a:lnTo>
                  <a:lnTo>
                    <a:pt x="59" y="182"/>
                  </a:lnTo>
                  <a:lnTo>
                    <a:pt x="65" y="187"/>
                  </a:lnTo>
                  <a:lnTo>
                    <a:pt x="70" y="191"/>
                  </a:lnTo>
                  <a:lnTo>
                    <a:pt x="76" y="194"/>
                  </a:lnTo>
                  <a:lnTo>
                    <a:pt x="81" y="196"/>
                  </a:lnTo>
                  <a:lnTo>
                    <a:pt x="89" y="198"/>
                  </a:lnTo>
                  <a:lnTo>
                    <a:pt x="95" y="199"/>
                  </a:lnTo>
                  <a:lnTo>
                    <a:pt x="103" y="199"/>
                  </a:lnTo>
                  <a:lnTo>
                    <a:pt x="112" y="199"/>
                  </a:lnTo>
                  <a:lnTo>
                    <a:pt x="121" y="197"/>
                  </a:lnTo>
                  <a:lnTo>
                    <a:pt x="129" y="195"/>
                  </a:lnTo>
                  <a:lnTo>
                    <a:pt x="138" y="192"/>
                  </a:lnTo>
                  <a:lnTo>
                    <a:pt x="146" y="188"/>
                  </a:lnTo>
                  <a:lnTo>
                    <a:pt x="153" y="184"/>
                  </a:lnTo>
                  <a:lnTo>
                    <a:pt x="161" y="178"/>
                  </a:lnTo>
                  <a:lnTo>
                    <a:pt x="167" y="172"/>
                  </a:lnTo>
                  <a:lnTo>
                    <a:pt x="169" y="172"/>
                  </a:lnTo>
                  <a:lnTo>
                    <a:pt x="169" y="215"/>
                  </a:lnTo>
                  <a:lnTo>
                    <a:pt x="163" y="217"/>
                  </a:lnTo>
                  <a:lnTo>
                    <a:pt x="155" y="221"/>
                  </a:lnTo>
                  <a:lnTo>
                    <a:pt x="147" y="224"/>
                  </a:lnTo>
                  <a:lnTo>
                    <a:pt x="140" y="226"/>
                  </a:lnTo>
                  <a:lnTo>
                    <a:pt x="131" y="228"/>
                  </a:lnTo>
                  <a:lnTo>
                    <a:pt x="123" y="230"/>
                  </a:lnTo>
                  <a:lnTo>
                    <a:pt x="114" y="231"/>
                  </a:lnTo>
                  <a:lnTo>
                    <a:pt x="103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3" name="Freeform 82"/>
            <p:cNvSpPr>
              <a:spLocks noEditPoints="1"/>
            </p:cNvSpPr>
            <p:nvPr userDrawn="1"/>
          </p:nvSpPr>
          <p:spPr bwMode="auto">
            <a:xfrm>
              <a:off x="5021" y="3816"/>
              <a:ext cx="22" cy="29"/>
            </a:xfrm>
            <a:custGeom>
              <a:avLst/>
              <a:gdLst/>
              <a:ahLst/>
              <a:cxnLst>
                <a:cxn ang="0">
                  <a:pos x="141" y="111"/>
                </a:cxn>
                <a:cxn ang="0">
                  <a:pos x="126" y="112"/>
                </a:cxn>
                <a:cxn ang="0">
                  <a:pos x="107" y="114"/>
                </a:cxn>
                <a:cxn ang="0">
                  <a:pos x="88" y="116"/>
                </a:cxn>
                <a:cxn ang="0">
                  <a:pos x="74" y="119"/>
                </a:cxn>
                <a:cxn ang="0">
                  <a:pos x="61" y="126"/>
                </a:cxn>
                <a:cxn ang="0">
                  <a:pos x="49" y="134"/>
                </a:cxn>
                <a:cxn ang="0">
                  <a:pos x="42" y="145"/>
                </a:cxn>
                <a:cxn ang="0">
                  <a:pos x="40" y="160"/>
                </a:cxn>
                <a:cxn ang="0">
                  <a:pos x="42" y="177"/>
                </a:cxn>
                <a:cxn ang="0">
                  <a:pos x="50" y="189"/>
                </a:cxn>
                <a:cxn ang="0">
                  <a:pos x="64" y="196"/>
                </a:cxn>
                <a:cxn ang="0">
                  <a:pos x="82" y="198"/>
                </a:cxn>
                <a:cxn ang="0">
                  <a:pos x="98" y="197"/>
                </a:cxn>
                <a:cxn ang="0">
                  <a:pos x="114" y="191"/>
                </a:cxn>
                <a:cxn ang="0">
                  <a:pos x="141" y="172"/>
                </a:cxn>
                <a:cxn ang="0">
                  <a:pos x="136" y="207"/>
                </a:cxn>
                <a:cxn ang="0">
                  <a:pos x="121" y="218"/>
                </a:cxn>
                <a:cxn ang="0">
                  <a:pos x="104" y="227"/>
                </a:cxn>
                <a:cxn ang="0">
                  <a:pos x="84" y="232"/>
                </a:cxn>
                <a:cxn ang="0">
                  <a:pos x="62" y="232"/>
                </a:cxn>
                <a:cxn ang="0">
                  <a:pos x="48" y="230"/>
                </a:cxn>
                <a:cxn ang="0">
                  <a:pos x="36" y="225"/>
                </a:cxn>
                <a:cxn ang="0">
                  <a:pos x="25" y="218"/>
                </a:cxn>
                <a:cxn ang="0">
                  <a:pos x="16" y="208"/>
                </a:cxn>
                <a:cxn ang="0">
                  <a:pos x="9" y="197"/>
                </a:cxn>
                <a:cxn ang="0">
                  <a:pos x="4" y="184"/>
                </a:cxn>
                <a:cxn ang="0">
                  <a:pos x="1" y="170"/>
                </a:cxn>
                <a:cxn ang="0">
                  <a:pos x="1" y="151"/>
                </a:cxn>
                <a:cxn ang="0">
                  <a:pos x="7" y="132"/>
                </a:cxn>
                <a:cxn ang="0">
                  <a:pos x="16" y="116"/>
                </a:cxn>
                <a:cxn ang="0">
                  <a:pos x="32" y="103"/>
                </a:cxn>
                <a:cxn ang="0">
                  <a:pos x="52" y="93"/>
                </a:cxn>
                <a:cxn ang="0">
                  <a:pos x="73" y="88"/>
                </a:cxn>
                <a:cxn ang="0">
                  <a:pos x="98" y="84"/>
                </a:cxn>
                <a:cxn ang="0">
                  <a:pos x="127" y="82"/>
                </a:cxn>
                <a:cxn ang="0">
                  <a:pos x="141" y="74"/>
                </a:cxn>
                <a:cxn ang="0">
                  <a:pos x="140" y="62"/>
                </a:cxn>
                <a:cxn ang="0">
                  <a:pos x="137" y="53"/>
                </a:cxn>
                <a:cxn ang="0">
                  <a:pos x="132" y="46"/>
                </a:cxn>
                <a:cxn ang="0">
                  <a:pos x="126" y="41"/>
                </a:cxn>
                <a:cxn ang="0">
                  <a:pos x="108" y="34"/>
                </a:cxn>
                <a:cxn ang="0">
                  <a:pos x="87" y="33"/>
                </a:cxn>
                <a:cxn ang="0">
                  <a:pos x="57" y="36"/>
                </a:cxn>
                <a:cxn ang="0">
                  <a:pos x="39" y="42"/>
                </a:cxn>
                <a:cxn ang="0">
                  <a:pos x="21" y="48"/>
                </a:cxn>
                <a:cxn ang="0">
                  <a:pos x="19" y="11"/>
                </a:cxn>
                <a:cxn ang="0">
                  <a:pos x="48" y="3"/>
                </a:cxn>
                <a:cxn ang="0">
                  <a:pos x="68" y="1"/>
                </a:cxn>
                <a:cxn ang="0">
                  <a:pos x="87" y="0"/>
                </a:cxn>
                <a:cxn ang="0">
                  <a:pos x="108" y="1"/>
                </a:cxn>
                <a:cxn ang="0">
                  <a:pos x="126" y="3"/>
                </a:cxn>
                <a:cxn ang="0">
                  <a:pos x="140" y="8"/>
                </a:cxn>
                <a:cxn ang="0">
                  <a:pos x="154" y="17"/>
                </a:cxn>
                <a:cxn ang="0">
                  <a:pos x="164" y="27"/>
                </a:cxn>
                <a:cxn ang="0">
                  <a:pos x="173" y="40"/>
                </a:cxn>
                <a:cxn ang="0">
                  <a:pos x="177" y="56"/>
                </a:cxn>
                <a:cxn ang="0">
                  <a:pos x="178" y="75"/>
                </a:cxn>
                <a:cxn ang="0">
                  <a:pos x="141" y="227"/>
                </a:cxn>
              </a:cxnLst>
              <a:rect l="0" t="0" r="r" b="b"/>
              <a:pathLst>
                <a:path w="178" h="233">
                  <a:moveTo>
                    <a:pt x="141" y="172"/>
                  </a:moveTo>
                  <a:lnTo>
                    <a:pt x="141" y="111"/>
                  </a:lnTo>
                  <a:lnTo>
                    <a:pt x="134" y="111"/>
                  </a:lnTo>
                  <a:lnTo>
                    <a:pt x="126" y="112"/>
                  </a:lnTo>
                  <a:lnTo>
                    <a:pt x="117" y="113"/>
                  </a:lnTo>
                  <a:lnTo>
                    <a:pt x="107" y="114"/>
                  </a:lnTo>
                  <a:lnTo>
                    <a:pt x="97" y="115"/>
                  </a:lnTo>
                  <a:lnTo>
                    <a:pt x="88" y="116"/>
                  </a:lnTo>
                  <a:lnTo>
                    <a:pt x="81" y="118"/>
                  </a:lnTo>
                  <a:lnTo>
                    <a:pt x="74" y="119"/>
                  </a:lnTo>
                  <a:lnTo>
                    <a:pt x="67" y="122"/>
                  </a:lnTo>
                  <a:lnTo>
                    <a:pt x="61" y="126"/>
                  </a:lnTo>
                  <a:lnTo>
                    <a:pt x="55" y="130"/>
                  </a:lnTo>
                  <a:lnTo>
                    <a:pt x="49" y="134"/>
                  </a:lnTo>
                  <a:lnTo>
                    <a:pt x="45" y="139"/>
                  </a:lnTo>
                  <a:lnTo>
                    <a:pt x="42" y="145"/>
                  </a:lnTo>
                  <a:lnTo>
                    <a:pt x="40" y="152"/>
                  </a:lnTo>
                  <a:lnTo>
                    <a:pt x="40" y="160"/>
                  </a:lnTo>
                  <a:lnTo>
                    <a:pt x="40" y="169"/>
                  </a:lnTo>
                  <a:lnTo>
                    <a:pt x="42" y="177"/>
                  </a:lnTo>
                  <a:lnTo>
                    <a:pt x="45" y="184"/>
                  </a:lnTo>
                  <a:lnTo>
                    <a:pt x="50" y="189"/>
                  </a:lnTo>
                  <a:lnTo>
                    <a:pt x="57" y="193"/>
                  </a:lnTo>
                  <a:lnTo>
                    <a:pt x="64" y="196"/>
                  </a:lnTo>
                  <a:lnTo>
                    <a:pt x="72" y="198"/>
                  </a:lnTo>
                  <a:lnTo>
                    <a:pt x="82" y="198"/>
                  </a:lnTo>
                  <a:lnTo>
                    <a:pt x="90" y="198"/>
                  </a:lnTo>
                  <a:lnTo>
                    <a:pt x="98" y="197"/>
                  </a:lnTo>
                  <a:lnTo>
                    <a:pt x="107" y="194"/>
                  </a:lnTo>
                  <a:lnTo>
                    <a:pt x="114" y="191"/>
                  </a:lnTo>
                  <a:lnTo>
                    <a:pt x="128" y="182"/>
                  </a:lnTo>
                  <a:lnTo>
                    <a:pt x="141" y="172"/>
                  </a:lnTo>
                  <a:close/>
                  <a:moveTo>
                    <a:pt x="141" y="203"/>
                  </a:moveTo>
                  <a:lnTo>
                    <a:pt x="136" y="207"/>
                  </a:lnTo>
                  <a:lnTo>
                    <a:pt x="129" y="213"/>
                  </a:lnTo>
                  <a:lnTo>
                    <a:pt x="121" y="218"/>
                  </a:lnTo>
                  <a:lnTo>
                    <a:pt x="114" y="222"/>
                  </a:lnTo>
                  <a:lnTo>
                    <a:pt x="104" y="227"/>
                  </a:lnTo>
                  <a:lnTo>
                    <a:pt x="94" y="230"/>
                  </a:lnTo>
                  <a:lnTo>
                    <a:pt x="84" y="232"/>
                  </a:lnTo>
                  <a:lnTo>
                    <a:pt x="68" y="233"/>
                  </a:lnTo>
                  <a:lnTo>
                    <a:pt x="62" y="232"/>
                  </a:lnTo>
                  <a:lnTo>
                    <a:pt x="55" y="231"/>
                  </a:lnTo>
                  <a:lnTo>
                    <a:pt x="48" y="230"/>
                  </a:lnTo>
                  <a:lnTo>
                    <a:pt x="42" y="228"/>
                  </a:lnTo>
                  <a:lnTo>
                    <a:pt x="36" y="225"/>
                  </a:lnTo>
                  <a:lnTo>
                    <a:pt x="31" y="222"/>
                  </a:lnTo>
                  <a:lnTo>
                    <a:pt x="25" y="218"/>
                  </a:lnTo>
                  <a:lnTo>
                    <a:pt x="20" y="214"/>
                  </a:lnTo>
                  <a:lnTo>
                    <a:pt x="16" y="208"/>
                  </a:lnTo>
                  <a:lnTo>
                    <a:pt x="13" y="203"/>
                  </a:lnTo>
                  <a:lnTo>
                    <a:pt x="9" y="197"/>
                  </a:lnTo>
                  <a:lnTo>
                    <a:pt x="7" y="191"/>
                  </a:lnTo>
                  <a:lnTo>
                    <a:pt x="4" y="184"/>
                  </a:lnTo>
                  <a:lnTo>
                    <a:pt x="2" y="177"/>
                  </a:lnTo>
                  <a:lnTo>
                    <a:pt x="1" y="170"/>
                  </a:lnTo>
                  <a:lnTo>
                    <a:pt x="0" y="163"/>
                  </a:lnTo>
                  <a:lnTo>
                    <a:pt x="1" y="151"/>
                  </a:lnTo>
                  <a:lnTo>
                    <a:pt x="4" y="141"/>
                  </a:lnTo>
                  <a:lnTo>
                    <a:pt x="7" y="132"/>
                  </a:lnTo>
                  <a:lnTo>
                    <a:pt x="11" y="123"/>
                  </a:lnTo>
                  <a:lnTo>
                    <a:pt x="16" y="116"/>
                  </a:lnTo>
                  <a:lnTo>
                    <a:pt x="23" y="109"/>
                  </a:lnTo>
                  <a:lnTo>
                    <a:pt x="32" y="103"/>
                  </a:lnTo>
                  <a:lnTo>
                    <a:pt x="41" y="98"/>
                  </a:lnTo>
                  <a:lnTo>
                    <a:pt x="52" y="93"/>
                  </a:lnTo>
                  <a:lnTo>
                    <a:pt x="62" y="90"/>
                  </a:lnTo>
                  <a:lnTo>
                    <a:pt x="73" y="88"/>
                  </a:lnTo>
                  <a:lnTo>
                    <a:pt x="86" y="86"/>
                  </a:lnTo>
                  <a:lnTo>
                    <a:pt x="98" y="84"/>
                  </a:lnTo>
                  <a:lnTo>
                    <a:pt x="112" y="83"/>
                  </a:lnTo>
                  <a:lnTo>
                    <a:pt x="127" y="82"/>
                  </a:lnTo>
                  <a:lnTo>
                    <a:pt x="141" y="81"/>
                  </a:lnTo>
                  <a:lnTo>
                    <a:pt x="141" y="74"/>
                  </a:lnTo>
                  <a:lnTo>
                    <a:pt x="140" y="68"/>
                  </a:lnTo>
                  <a:lnTo>
                    <a:pt x="140" y="62"/>
                  </a:lnTo>
                  <a:lnTo>
                    <a:pt x="138" y="57"/>
                  </a:lnTo>
                  <a:lnTo>
                    <a:pt x="137" y="53"/>
                  </a:lnTo>
                  <a:lnTo>
                    <a:pt x="135" y="49"/>
                  </a:lnTo>
                  <a:lnTo>
                    <a:pt x="132" y="46"/>
                  </a:lnTo>
                  <a:lnTo>
                    <a:pt x="129" y="43"/>
                  </a:lnTo>
                  <a:lnTo>
                    <a:pt x="126" y="41"/>
                  </a:lnTo>
                  <a:lnTo>
                    <a:pt x="117" y="36"/>
                  </a:lnTo>
                  <a:lnTo>
                    <a:pt x="108" y="34"/>
                  </a:lnTo>
                  <a:lnTo>
                    <a:pt x="97" y="33"/>
                  </a:lnTo>
                  <a:lnTo>
                    <a:pt x="87" y="33"/>
                  </a:lnTo>
                  <a:lnTo>
                    <a:pt x="72" y="34"/>
                  </a:lnTo>
                  <a:lnTo>
                    <a:pt x="57" y="36"/>
                  </a:lnTo>
                  <a:lnTo>
                    <a:pt x="47" y="39"/>
                  </a:lnTo>
                  <a:lnTo>
                    <a:pt x="39" y="42"/>
                  </a:lnTo>
                  <a:lnTo>
                    <a:pt x="30" y="45"/>
                  </a:lnTo>
                  <a:lnTo>
                    <a:pt x="21" y="48"/>
                  </a:lnTo>
                  <a:lnTo>
                    <a:pt x="19" y="48"/>
                  </a:lnTo>
                  <a:lnTo>
                    <a:pt x="19" y="11"/>
                  </a:lnTo>
                  <a:lnTo>
                    <a:pt x="32" y="7"/>
                  </a:lnTo>
                  <a:lnTo>
                    <a:pt x="48" y="3"/>
                  </a:lnTo>
                  <a:lnTo>
                    <a:pt x="59" y="2"/>
                  </a:lnTo>
                  <a:lnTo>
                    <a:pt x="68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7" y="2"/>
                  </a:lnTo>
                  <a:lnTo>
                    <a:pt x="126" y="3"/>
                  </a:lnTo>
                  <a:lnTo>
                    <a:pt x="133" y="5"/>
                  </a:lnTo>
                  <a:lnTo>
                    <a:pt x="140" y="8"/>
                  </a:lnTo>
                  <a:lnTo>
                    <a:pt x="147" y="13"/>
                  </a:lnTo>
                  <a:lnTo>
                    <a:pt x="154" y="17"/>
                  </a:lnTo>
                  <a:lnTo>
                    <a:pt x="160" y="21"/>
                  </a:lnTo>
                  <a:lnTo>
                    <a:pt x="164" y="27"/>
                  </a:lnTo>
                  <a:lnTo>
                    <a:pt x="168" y="33"/>
                  </a:lnTo>
                  <a:lnTo>
                    <a:pt x="173" y="40"/>
                  </a:lnTo>
                  <a:lnTo>
                    <a:pt x="175" y="48"/>
                  </a:lnTo>
                  <a:lnTo>
                    <a:pt x="177" y="56"/>
                  </a:lnTo>
                  <a:lnTo>
                    <a:pt x="178" y="65"/>
                  </a:lnTo>
                  <a:lnTo>
                    <a:pt x="178" y="75"/>
                  </a:lnTo>
                  <a:lnTo>
                    <a:pt x="178" y="227"/>
                  </a:lnTo>
                  <a:lnTo>
                    <a:pt x="141" y="227"/>
                  </a:lnTo>
                  <a:lnTo>
                    <a:pt x="141" y="20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4" name="Freeform 83"/>
            <p:cNvSpPr>
              <a:spLocks noEditPoints="1"/>
            </p:cNvSpPr>
            <p:nvPr userDrawn="1"/>
          </p:nvSpPr>
          <p:spPr bwMode="auto">
            <a:xfrm>
              <a:off x="5050" y="3805"/>
              <a:ext cx="23" cy="40"/>
            </a:xfrm>
            <a:custGeom>
              <a:avLst/>
              <a:gdLst/>
              <a:ahLst/>
              <a:cxnLst>
                <a:cxn ang="0">
                  <a:pos x="149" y="309"/>
                </a:cxn>
                <a:cxn ang="0">
                  <a:pos x="141" y="292"/>
                </a:cxn>
                <a:cxn ang="0">
                  <a:pos x="127" y="303"/>
                </a:cxn>
                <a:cxn ang="0">
                  <a:pos x="111" y="310"/>
                </a:cxn>
                <a:cxn ang="0">
                  <a:pos x="93" y="314"/>
                </a:cxn>
                <a:cxn ang="0">
                  <a:pos x="73" y="314"/>
                </a:cxn>
                <a:cxn ang="0">
                  <a:pos x="56" y="311"/>
                </a:cxn>
                <a:cxn ang="0">
                  <a:pos x="42" y="303"/>
                </a:cxn>
                <a:cxn ang="0">
                  <a:pos x="28" y="292"/>
                </a:cxn>
                <a:cxn ang="0">
                  <a:pos x="18" y="278"/>
                </a:cxn>
                <a:cxn ang="0">
                  <a:pos x="8" y="259"/>
                </a:cxn>
                <a:cxn ang="0">
                  <a:pos x="3" y="239"/>
                </a:cxn>
                <a:cxn ang="0">
                  <a:pos x="0" y="214"/>
                </a:cxn>
                <a:cxn ang="0">
                  <a:pos x="0" y="186"/>
                </a:cxn>
                <a:cxn ang="0">
                  <a:pos x="4" y="161"/>
                </a:cxn>
                <a:cxn ang="0">
                  <a:pos x="12" y="139"/>
                </a:cxn>
                <a:cxn ang="0">
                  <a:pos x="22" y="121"/>
                </a:cxn>
                <a:cxn ang="0">
                  <a:pos x="35" y="105"/>
                </a:cxn>
                <a:cxn ang="0">
                  <a:pos x="49" y="94"/>
                </a:cxn>
                <a:cxn ang="0">
                  <a:pos x="66" y="86"/>
                </a:cxn>
                <a:cxn ang="0">
                  <a:pos x="85" y="82"/>
                </a:cxn>
                <a:cxn ang="0">
                  <a:pos x="110" y="82"/>
                </a:cxn>
                <a:cxn ang="0">
                  <a:pos x="136" y="89"/>
                </a:cxn>
                <a:cxn ang="0">
                  <a:pos x="149" y="0"/>
                </a:cxn>
                <a:cxn ang="0">
                  <a:pos x="187" y="309"/>
                </a:cxn>
                <a:cxn ang="0">
                  <a:pos x="149" y="127"/>
                </a:cxn>
                <a:cxn ang="0">
                  <a:pos x="124" y="117"/>
                </a:cxn>
                <a:cxn ang="0">
                  <a:pos x="100" y="115"/>
                </a:cxn>
                <a:cxn ang="0">
                  <a:pos x="87" y="116"/>
                </a:cxn>
                <a:cxn ang="0">
                  <a:pos x="74" y="121"/>
                </a:cxn>
                <a:cxn ang="0">
                  <a:pos x="64" y="128"/>
                </a:cxn>
                <a:cxn ang="0">
                  <a:pos x="54" y="137"/>
                </a:cxn>
                <a:cxn ang="0">
                  <a:pos x="47" y="148"/>
                </a:cxn>
                <a:cxn ang="0">
                  <a:pos x="43" y="163"/>
                </a:cxn>
                <a:cxn ang="0">
                  <a:pos x="40" y="180"/>
                </a:cxn>
                <a:cxn ang="0">
                  <a:pos x="39" y="199"/>
                </a:cxn>
                <a:cxn ang="0">
                  <a:pos x="42" y="233"/>
                </a:cxn>
                <a:cxn ang="0">
                  <a:pos x="45" y="247"/>
                </a:cxn>
                <a:cxn ang="0">
                  <a:pos x="51" y="258"/>
                </a:cxn>
                <a:cxn ang="0">
                  <a:pos x="58" y="268"/>
                </a:cxn>
                <a:cxn ang="0">
                  <a:pos x="67" y="274"/>
                </a:cxn>
                <a:cxn ang="0">
                  <a:pos x="78" y="278"/>
                </a:cxn>
                <a:cxn ang="0">
                  <a:pos x="91" y="279"/>
                </a:cxn>
                <a:cxn ang="0">
                  <a:pos x="106" y="278"/>
                </a:cxn>
                <a:cxn ang="0">
                  <a:pos x="121" y="273"/>
                </a:cxn>
                <a:cxn ang="0">
                  <a:pos x="136" y="266"/>
                </a:cxn>
                <a:cxn ang="0">
                  <a:pos x="149" y="255"/>
                </a:cxn>
              </a:cxnLst>
              <a:rect l="0" t="0" r="r" b="b"/>
              <a:pathLst>
                <a:path w="187" h="315">
                  <a:moveTo>
                    <a:pt x="187" y="309"/>
                  </a:moveTo>
                  <a:lnTo>
                    <a:pt x="149" y="309"/>
                  </a:lnTo>
                  <a:lnTo>
                    <a:pt x="149" y="286"/>
                  </a:lnTo>
                  <a:lnTo>
                    <a:pt x="141" y="292"/>
                  </a:lnTo>
                  <a:lnTo>
                    <a:pt x="134" y="299"/>
                  </a:lnTo>
                  <a:lnTo>
                    <a:pt x="127" y="303"/>
                  </a:lnTo>
                  <a:lnTo>
                    <a:pt x="119" y="307"/>
                  </a:lnTo>
                  <a:lnTo>
                    <a:pt x="111" y="310"/>
                  </a:lnTo>
                  <a:lnTo>
                    <a:pt x="102" y="313"/>
                  </a:lnTo>
                  <a:lnTo>
                    <a:pt x="93" y="314"/>
                  </a:lnTo>
                  <a:lnTo>
                    <a:pt x="82" y="315"/>
                  </a:lnTo>
                  <a:lnTo>
                    <a:pt x="73" y="314"/>
                  </a:lnTo>
                  <a:lnTo>
                    <a:pt x="65" y="313"/>
                  </a:lnTo>
                  <a:lnTo>
                    <a:pt x="56" y="311"/>
                  </a:lnTo>
                  <a:lnTo>
                    <a:pt x="49" y="307"/>
                  </a:lnTo>
                  <a:lnTo>
                    <a:pt x="42" y="303"/>
                  </a:lnTo>
                  <a:lnTo>
                    <a:pt x="35" y="298"/>
                  </a:lnTo>
                  <a:lnTo>
                    <a:pt x="28" y="292"/>
                  </a:lnTo>
                  <a:lnTo>
                    <a:pt x="23" y="285"/>
                  </a:lnTo>
                  <a:lnTo>
                    <a:pt x="18" y="278"/>
                  </a:lnTo>
                  <a:lnTo>
                    <a:pt x="13" y="269"/>
                  </a:lnTo>
                  <a:lnTo>
                    <a:pt x="8" y="259"/>
                  </a:lnTo>
                  <a:lnTo>
                    <a:pt x="5" y="249"/>
                  </a:lnTo>
                  <a:lnTo>
                    <a:pt x="3" y="239"/>
                  </a:lnTo>
                  <a:lnTo>
                    <a:pt x="1" y="226"/>
                  </a:lnTo>
                  <a:lnTo>
                    <a:pt x="0" y="214"/>
                  </a:lnTo>
                  <a:lnTo>
                    <a:pt x="0" y="199"/>
                  </a:lnTo>
                  <a:lnTo>
                    <a:pt x="0" y="186"/>
                  </a:lnTo>
                  <a:lnTo>
                    <a:pt x="1" y="172"/>
                  </a:lnTo>
                  <a:lnTo>
                    <a:pt x="4" y="161"/>
                  </a:lnTo>
                  <a:lnTo>
                    <a:pt x="7" y="150"/>
                  </a:lnTo>
                  <a:lnTo>
                    <a:pt x="12" y="139"/>
                  </a:lnTo>
                  <a:lnTo>
                    <a:pt x="17" y="130"/>
                  </a:lnTo>
                  <a:lnTo>
                    <a:pt x="22" y="121"/>
                  </a:lnTo>
                  <a:lnTo>
                    <a:pt x="28" y="112"/>
                  </a:lnTo>
                  <a:lnTo>
                    <a:pt x="35" y="105"/>
                  </a:lnTo>
                  <a:lnTo>
                    <a:pt x="42" y="99"/>
                  </a:lnTo>
                  <a:lnTo>
                    <a:pt x="49" y="94"/>
                  </a:lnTo>
                  <a:lnTo>
                    <a:pt x="57" y="89"/>
                  </a:lnTo>
                  <a:lnTo>
                    <a:pt x="66" y="86"/>
                  </a:lnTo>
                  <a:lnTo>
                    <a:pt x="75" y="83"/>
                  </a:lnTo>
                  <a:lnTo>
                    <a:pt x="85" y="82"/>
                  </a:lnTo>
                  <a:lnTo>
                    <a:pt x="94" y="81"/>
                  </a:lnTo>
                  <a:lnTo>
                    <a:pt x="110" y="82"/>
                  </a:lnTo>
                  <a:lnTo>
                    <a:pt x="123" y="85"/>
                  </a:lnTo>
                  <a:lnTo>
                    <a:pt x="136" y="89"/>
                  </a:lnTo>
                  <a:lnTo>
                    <a:pt x="149" y="97"/>
                  </a:lnTo>
                  <a:lnTo>
                    <a:pt x="149" y="0"/>
                  </a:lnTo>
                  <a:lnTo>
                    <a:pt x="187" y="0"/>
                  </a:lnTo>
                  <a:lnTo>
                    <a:pt x="187" y="309"/>
                  </a:lnTo>
                  <a:close/>
                  <a:moveTo>
                    <a:pt x="149" y="255"/>
                  </a:moveTo>
                  <a:lnTo>
                    <a:pt x="149" y="127"/>
                  </a:lnTo>
                  <a:lnTo>
                    <a:pt x="136" y="122"/>
                  </a:lnTo>
                  <a:lnTo>
                    <a:pt x="124" y="117"/>
                  </a:lnTo>
                  <a:lnTo>
                    <a:pt x="113" y="116"/>
                  </a:lnTo>
                  <a:lnTo>
                    <a:pt x="100" y="115"/>
                  </a:lnTo>
                  <a:lnTo>
                    <a:pt x="93" y="115"/>
                  </a:lnTo>
                  <a:lnTo>
                    <a:pt x="87" y="116"/>
                  </a:lnTo>
                  <a:lnTo>
                    <a:pt x="80" y="118"/>
                  </a:lnTo>
                  <a:lnTo>
                    <a:pt x="74" y="121"/>
                  </a:lnTo>
                  <a:lnTo>
                    <a:pt x="69" y="124"/>
                  </a:lnTo>
                  <a:lnTo>
                    <a:pt x="64" y="128"/>
                  </a:lnTo>
                  <a:lnTo>
                    <a:pt x="58" y="132"/>
                  </a:lnTo>
                  <a:lnTo>
                    <a:pt x="54" y="137"/>
                  </a:lnTo>
                  <a:lnTo>
                    <a:pt x="51" y="142"/>
                  </a:lnTo>
                  <a:lnTo>
                    <a:pt x="47" y="148"/>
                  </a:lnTo>
                  <a:lnTo>
                    <a:pt x="45" y="156"/>
                  </a:lnTo>
                  <a:lnTo>
                    <a:pt x="43" y="163"/>
                  </a:lnTo>
                  <a:lnTo>
                    <a:pt x="41" y="171"/>
                  </a:lnTo>
                  <a:lnTo>
                    <a:pt x="40" y="180"/>
                  </a:lnTo>
                  <a:lnTo>
                    <a:pt x="39" y="189"/>
                  </a:lnTo>
                  <a:lnTo>
                    <a:pt x="39" y="199"/>
                  </a:lnTo>
                  <a:lnTo>
                    <a:pt x="39" y="218"/>
                  </a:lnTo>
                  <a:lnTo>
                    <a:pt x="42" y="233"/>
                  </a:lnTo>
                  <a:lnTo>
                    <a:pt x="43" y="241"/>
                  </a:lnTo>
                  <a:lnTo>
                    <a:pt x="45" y="247"/>
                  </a:lnTo>
                  <a:lnTo>
                    <a:pt x="48" y="253"/>
                  </a:lnTo>
                  <a:lnTo>
                    <a:pt x="51" y="258"/>
                  </a:lnTo>
                  <a:lnTo>
                    <a:pt x="54" y="263"/>
                  </a:lnTo>
                  <a:lnTo>
                    <a:pt x="58" y="268"/>
                  </a:lnTo>
                  <a:lnTo>
                    <a:pt x="63" y="272"/>
                  </a:lnTo>
                  <a:lnTo>
                    <a:pt x="67" y="274"/>
                  </a:lnTo>
                  <a:lnTo>
                    <a:pt x="72" y="277"/>
                  </a:lnTo>
                  <a:lnTo>
                    <a:pt x="78" y="278"/>
                  </a:lnTo>
                  <a:lnTo>
                    <a:pt x="85" y="279"/>
                  </a:lnTo>
                  <a:lnTo>
                    <a:pt x="91" y="279"/>
                  </a:lnTo>
                  <a:lnTo>
                    <a:pt x="98" y="279"/>
                  </a:lnTo>
                  <a:lnTo>
                    <a:pt x="106" y="278"/>
                  </a:lnTo>
                  <a:lnTo>
                    <a:pt x="114" y="276"/>
                  </a:lnTo>
                  <a:lnTo>
                    <a:pt x="121" y="273"/>
                  </a:lnTo>
                  <a:lnTo>
                    <a:pt x="128" y="270"/>
                  </a:lnTo>
                  <a:lnTo>
                    <a:pt x="136" y="266"/>
                  </a:lnTo>
                  <a:lnTo>
                    <a:pt x="142" y="260"/>
                  </a:lnTo>
                  <a:lnTo>
                    <a:pt x="149" y="25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5" name="Freeform 84"/>
            <p:cNvSpPr>
              <a:spLocks noEditPoints="1"/>
            </p:cNvSpPr>
            <p:nvPr userDrawn="1"/>
          </p:nvSpPr>
          <p:spPr bwMode="auto">
            <a:xfrm>
              <a:off x="5080" y="3816"/>
              <a:ext cx="25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6" y="229"/>
                </a:cxn>
                <a:cxn ang="0">
                  <a:pos x="55" y="222"/>
                </a:cxn>
                <a:cxn ang="0">
                  <a:pos x="38" y="210"/>
                </a:cxn>
                <a:cxn ang="0">
                  <a:pos x="23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1" y="132"/>
                </a:cxn>
                <a:cxn ang="0">
                  <a:pos x="1" y="105"/>
                </a:cxn>
                <a:cxn ang="0">
                  <a:pos x="4" y="81"/>
                </a:cxn>
                <a:cxn ang="0">
                  <a:pos x="12" y="59"/>
                </a:cxn>
                <a:cxn ang="0">
                  <a:pos x="22" y="41"/>
                </a:cxn>
                <a:cxn ang="0">
                  <a:pos x="37" y="25"/>
                </a:cxn>
                <a:cxn ang="0">
                  <a:pos x="53" y="13"/>
                </a:cxn>
                <a:cxn ang="0">
                  <a:pos x="71" y="5"/>
                </a:cxn>
                <a:cxn ang="0">
                  <a:pos x="93" y="1"/>
                </a:cxn>
                <a:cxn ang="0">
                  <a:pos x="114" y="0"/>
                </a:cxn>
                <a:cxn ang="0">
                  <a:pos x="132" y="3"/>
                </a:cxn>
                <a:cxn ang="0">
                  <a:pos x="148" y="9"/>
                </a:cxn>
                <a:cxn ang="0">
                  <a:pos x="162" y="19"/>
                </a:cxn>
                <a:cxn ang="0">
                  <a:pos x="174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3" y="88"/>
                </a:cxn>
                <a:cxn ang="0">
                  <a:pos x="193" y="121"/>
                </a:cxn>
                <a:cxn ang="0">
                  <a:pos x="39" y="131"/>
                </a:cxn>
                <a:cxn ang="0">
                  <a:pos x="42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4" y="185"/>
                </a:cxn>
                <a:cxn ang="0">
                  <a:pos x="75" y="193"/>
                </a:cxn>
                <a:cxn ang="0">
                  <a:pos x="89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8" y="195"/>
                </a:cxn>
                <a:cxn ang="0">
                  <a:pos x="167" y="186"/>
                </a:cxn>
                <a:cxn ang="0">
                  <a:pos x="182" y="177"/>
                </a:cxn>
                <a:cxn ang="0">
                  <a:pos x="189" y="173"/>
                </a:cxn>
                <a:cxn ang="0">
                  <a:pos x="182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5" y="232"/>
                </a:cxn>
                <a:cxn ang="0">
                  <a:pos x="157" y="92"/>
                </a:cxn>
                <a:cxn ang="0">
                  <a:pos x="153" y="66"/>
                </a:cxn>
                <a:cxn ang="0">
                  <a:pos x="144" y="48"/>
                </a:cxn>
                <a:cxn ang="0">
                  <a:pos x="137" y="41"/>
                </a:cxn>
                <a:cxn ang="0">
                  <a:pos x="127" y="35"/>
                </a:cxn>
                <a:cxn ang="0">
                  <a:pos x="116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6" y="35"/>
                </a:cxn>
                <a:cxn ang="0">
                  <a:pos x="66" y="41"/>
                </a:cxn>
                <a:cxn ang="0">
                  <a:pos x="58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1" y="79"/>
                </a:cxn>
                <a:cxn ang="0">
                  <a:pos x="39" y="92"/>
                </a:cxn>
              </a:cxnLst>
              <a:rect l="0" t="0" r="r" b="b"/>
              <a:pathLst>
                <a:path w="193" h="233">
                  <a:moveTo>
                    <a:pt x="113" y="233"/>
                  </a:moveTo>
                  <a:lnTo>
                    <a:pt x="99" y="232"/>
                  </a:lnTo>
                  <a:lnTo>
                    <a:pt x="88" y="231"/>
                  </a:lnTo>
                  <a:lnTo>
                    <a:pt x="76" y="229"/>
                  </a:lnTo>
                  <a:lnTo>
                    <a:pt x="66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8" y="210"/>
                  </a:lnTo>
                  <a:lnTo>
                    <a:pt x="30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1" y="132"/>
                  </a:lnTo>
                  <a:lnTo>
                    <a:pt x="0" y="118"/>
                  </a:lnTo>
                  <a:lnTo>
                    <a:pt x="1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2" y="59"/>
                  </a:lnTo>
                  <a:lnTo>
                    <a:pt x="17" y="50"/>
                  </a:lnTo>
                  <a:lnTo>
                    <a:pt x="22" y="41"/>
                  </a:lnTo>
                  <a:lnTo>
                    <a:pt x="29" y="32"/>
                  </a:lnTo>
                  <a:lnTo>
                    <a:pt x="37" y="25"/>
                  </a:lnTo>
                  <a:lnTo>
                    <a:pt x="44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2" y="3"/>
                  </a:lnTo>
                  <a:lnTo>
                    <a:pt x="141" y="6"/>
                  </a:lnTo>
                  <a:lnTo>
                    <a:pt x="148" y="9"/>
                  </a:lnTo>
                  <a:lnTo>
                    <a:pt x="156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4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7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3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9" y="121"/>
                  </a:lnTo>
                  <a:lnTo>
                    <a:pt x="39" y="131"/>
                  </a:lnTo>
                  <a:lnTo>
                    <a:pt x="40" y="139"/>
                  </a:lnTo>
                  <a:lnTo>
                    <a:pt x="42" y="147"/>
                  </a:lnTo>
                  <a:lnTo>
                    <a:pt x="44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9" y="180"/>
                  </a:lnTo>
                  <a:lnTo>
                    <a:pt x="64" y="185"/>
                  </a:lnTo>
                  <a:lnTo>
                    <a:pt x="69" y="189"/>
                  </a:lnTo>
                  <a:lnTo>
                    <a:pt x="75" y="193"/>
                  </a:lnTo>
                  <a:lnTo>
                    <a:pt x="82" y="195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200"/>
                  </a:lnTo>
                  <a:lnTo>
                    <a:pt x="113" y="200"/>
                  </a:lnTo>
                  <a:lnTo>
                    <a:pt x="124" y="200"/>
                  </a:lnTo>
                  <a:lnTo>
                    <a:pt x="137" y="198"/>
                  </a:lnTo>
                  <a:lnTo>
                    <a:pt x="148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5" y="181"/>
                  </a:lnTo>
                  <a:lnTo>
                    <a:pt x="182" y="177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2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5" y="232"/>
                  </a:lnTo>
                  <a:lnTo>
                    <a:pt x="113" y="233"/>
                  </a:lnTo>
                  <a:close/>
                  <a:moveTo>
                    <a:pt x="157" y="92"/>
                  </a:moveTo>
                  <a:lnTo>
                    <a:pt x="156" y="79"/>
                  </a:lnTo>
                  <a:lnTo>
                    <a:pt x="153" y="66"/>
                  </a:lnTo>
                  <a:lnTo>
                    <a:pt x="149" y="56"/>
                  </a:lnTo>
                  <a:lnTo>
                    <a:pt x="144" y="48"/>
                  </a:lnTo>
                  <a:lnTo>
                    <a:pt x="140" y="44"/>
                  </a:lnTo>
                  <a:lnTo>
                    <a:pt x="137" y="41"/>
                  </a:lnTo>
                  <a:lnTo>
                    <a:pt x="132" y="37"/>
                  </a:lnTo>
                  <a:lnTo>
                    <a:pt x="127" y="35"/>
                  </a:lnTo>
                  <a:lnTo>
                    <a:pt x="121" y="33"/>
                  </a:lnTo>
                  <a:lnTo>
                    <a:pt x="116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2" y="33"/>
                  </a:lnTo>
                  <a:lnTo>
                    <a:pt x="76" y="35"/>
                  </a:lnTo>
                  <a:lnTo>
                    <a:pt x="71" y="38"/>
                  </a:lnTo>
                  <a:lnTo>
                    <a:pt x="66" y="41"/>
                  </a:lnTo>
                  <a:lnTo>
                    <a:pt x="62" y="45"/>
                  </a:lnTo>
                  <a:lnTo>
                    <a:pt x="58" y="49"/>
                  </a:lnTo>
                  <a:lnTo>
                    <a:pt x="53" y="53"/>
                  </a:lnTo>
                  <a:lnTo>
                    <a:pt x="49" y="57"/>
                  </a:lnTo>
                  <a:lnTo>
                    <a:pt x="47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40" y="85"/>
                  </a:lnTo>
                  <a:lnTo>
                    <a:pt x="39" y="92"/>
                  </a:lnTo>
                  <a:lnTo>
                    <a:pt x="157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6" name="Freeform 85"/>
            <p:cNvSpPr>
              <a:spLocks/>
            </p:cNvSpPr>
            <p:nvPr userDrawn="1"/>
          </p:nvSpPr>
          <p:spPr bwMode="auto">
            <a:xfrm>
              <a:off x="5112" y="3816"/>
              <a:ext cx="36" cy="28"/>
            </a:xfrm>
            <a:custGeom>
              <a:avLst/>
              <a:gdLst/>
              <a:ahLst/>
              <a:cxnLst>
                <a:cxn ang="0">
                  <a:pos x="253" y="100"/>
                </a:cxn>
                <a:cxn ang="0">
                  <a:pos x="252" y="72"/>
                </a:cxn>
                <a:cxn ang="0">
                  <a:pos x="247" y="51"/>
                </a:cxn>
                <a:cxn ang="0">
                  <a:pos x="242" y="45"/>
                </a:cxn>
                <a:cxn ang="0">
                  <a:pos x="235" y="40"/>
                </a:cxn>
                <a:cxn ang="0">
                  <a:pos x="227" y="36"/>
                </a:cxn>
                <a:cxn ang="0">
                  <a:pos x="215" y="35"/>
                </a:cxn>
                <a:cxn ang="0">
                  <a:pos x="204" y="37"/>
                </a:cxn>
                <a:cxn ang="0">
                  <a:pos x="190" y="43"/>
                </a:cxn>
                <a:cxn ang="0">
                  <a:pos x="177" y="51"/>
                </a:cxn>
                <a:cxn ang="0">
                  <a:pos x="163" y="63"/>
                </a:cxn>
                <a:cxn ang="0">
                  <a:pos x="164" y="71"/>
                </a:cxn>
                <a:cxn ang="0">
                  <a:pos x="164" y="82"/>
                </a:cxn>
                <a:cxn ang="0">
                  <a:pos x="127" y="228"/>
                </a:cxn>
                <a:cxn ang="0">
                  <a:pos x="127" y="85"/>
                </a:cxn>
                <a:cxn ang="0">
                  <a:pos x="124" y="60"/>
                </a:cxn>
                <a:cxn ang="0">
                  <a:pos x="118" y="48"/>
                </a:cxn>
                <a:cxn ang="0">
                  <a:pos x="112" y="42"/>
                </a:cxn>
                <a:cxn ang="0">
                  <a:pos x="105" y="37"/>
                </a:cxn>
                <a:cxn ang="0">
                  <a:pos x="95" y="36"/>
                </a:cxn>
                <a:cxn ang="0">
                  <a:pos x="83" y="36"/>
                </a:cxn>
                <a:cxn ang="0">
                  <a:pos x="70" y="41"/>
                </a:cxn>
                <a:cxn ang="0">
                  <a:pos x="51" y="52"/>
                </a:cxn>
                <a:cxn ang="0">
                  <a:pos x="38" y="228"/>
                </a:cxn>
                <a:cxn ang="0">
                  <a:pos x="0" y="6"/>
                </a:cxn>
                <a:cxn ang="0">
                  <a:pos x="38" y="31"/>
                </a:cxn>
                <a:cxn ang="0">
                  <a:pos x="53" y="18"/>
                </a:cxn>
                <a:cxn ang="0">
                  <a:pos x="67" y="8"/>
                </a:cxn>
                <a:cxn ang="0">
                  <a:pos x="82" y="2"/>
                </a:cxn>
                <a:cxn ang="0">
                  <a:pos x="99" y="0"/>
                </a:cxn>
                <a:cxn ang="0">
                  <a:pos x="117" y="2"/>
                </a:cxn>
                <a:cxn ang="0">
                  <a:pos x="134" y="9"/>
                </a:cxn>
                <a:cxn ang="0">
                  <a:pos x="148" y="21"/>
                </a:cxn>
                <a:cxn ang="0">
                  <a:pos x="157" y="38"/>
                </a:cxn>
                <a:cxn ang="0">
                  <a:pos x="174" y="22"/>
                </a:cxn>
                <a:cxn ang="0">
                  <a:pos x="190" y="9"/>
                </a:cxn>
                <a:cxn ang="0">
                  <a:pos x="207" y="2"/>
                </a:cxn>
                <a:cxn ang="0">
                  <a:pos x="225" y="0"/>
                </a:cxn>
                <a:cxn ang="0">
                  <a:pos x="239" y="1"/>
                </a:cxn>
                <a:cxn ang="0">
                  <a:pos x="252" y="4"/>
                </a:cxn>
                <a:cxn ang="0">
                  <a:pos x="262" y="11"/>
                </a:cxn>
                <a:cxn ang="0">
                  <a:pos x="272" y="19"/>
                </a:cxn>
                <a:cxn ang="0">
                  <a:pos x="280" y="30"/>
                </a:cxn>
                <a:cxn ang="0">
                  <a:pos x="285" y="45"/>
                </a:cxn>
                <a:cxn ang="0">
                  <a:pos x="289" y="61"/>
                </a:cxn>
                <a:cxn ang="0">
                  <a:pos x="290" y="82"/>
                </a:cxn>
                <a:cxn ang="0">
                  <a:pos x="253" y="228"/>
                </a:cxn>
              </a:cxnLst>
              <a:rect l="0" t="0" r="r" b="b"/>
              <a:pathLst>
                <a:path w="290" h="228">
                  <a:moveTo>
                    <a:pt x="253" y="228"/>
                  </a:moveTo>
                  <a:lnTo>
                    <a:pt x="253" y="100"/>
                  </a:lnTo>
                  <a:lnTo>
                    <a:pt x="253" y="85"/>
                  </a:lnTo>
                  <a:lnTo>
                    <a:pt x="252" y="72"/>
                  </a:lnTo>
                  <a:lnTo>
                    <a:pt x="250" y="60"/>
                  </a:lnTo>
                  <a:lnTo>
                    <a:pt x="247" y="51"/>
                  </a:lnTo>
                  <a:lnTo>
                    <a:pt x="245" y="48"/>
                  </a:lnTo>
                  <a:lnTo>
                    <a:pt x="242" y="45"/>
                  </a:lnTo>
                  <a:lnTo>
                    <a:pt x="239" y="42"/>
                  </a:lnTo>
                  <a:lnTo>
                    <a:pt x="235" y="40"/>
                  </a:lnTo>
                  <a:lnTo>
                    <a:pt x="231" y="37"/>
                  </a:lnTo>
                  <a:lnTo>
                    <a:pt x="227" y="36"/>
                  </a:lnTo>
                  <a:lnTo>
                    <a:pt x="222" y="36"/>
                  </a:lnTo>
                  <a:lnTo>
                    <a:pt x="215" y="35"/>
                  </a:lnTo>
                  <a:lnTo>
                    <a:pt x="210" y="36"/>
                  </a:lnTo>
                  <a:lnTo>
                    <a:pt x="204" y="37"/>
                  </a:lnTo>
                  <a:lnTo>
                    <a:pt x="198" y="40"/>
                  </a:lnTo>
                  <a:lnTo>
                    <a:pt x="190" y="43"/>
                  </a:lnTo>
                  <a:lnTo>
                    <a:pt x="184" y="47"/>
                  </a:lnTo>
                  <a:lnTo>
                    <a:pt x="177" y="51"/>
                  </a:lnTo>
                  <a:lnTo>
                    <a:pt x="170" y="57"/>
                  </a:lnTo>
                  <a:lnTo>
                    <a:pt x="163" y="63"/>
                  </a:lnTo>
                  <a:lnTo>
                    <a:pt x="163" y="66"/>
                  </a:lnTo>
                  <a:lnTo>
                    <a:pt x="164" y="71"/>
                  </a:lnTo>
                  <a:lnTo>
                    <a:pt x="164" y="76"/>
                  </a:lnTo>
                  <a:lnTo>
                    <a:pt x="164" y="82"/>
                  </a:lnTo>
                  <a:lnTo>
                    <a:pt x="164" y="228"/>
                  </a:lnTo>
                  <a:lnTo>
                    <a:pt x="127" y="228"/>
                  </a:lnTo>
                  <a:lnTo>
                    <a:pt x="127" y="100"/>
                  </a:lnTo>
                  <a:lnTo>
                    <a:pt x="127" y="85"/>
                  </a:lnTo>
                  <a:lnTo>
                    <a:pt x="126" y="72"/>
                  </a:lnTo>
                  <a:lnTo>
                    <a:pt x="124" y="60"/>
                  </a:lnTo>
                  <a:lnTo>
                    <a:pt x="120" y="51"/>
                  </a:lnTo>
                  <a:lnTo>
                    <a:pt x="118" y="48"/>
                  </a:lnTo>
                  <a:lnTo>
                    <a:pt x="115" y="45"/>
                  </a:lnTo>
                  <a:lnTo>
                    <a:pt x="112" y="42"/>
                  </a:lnTo>
                  <a:lnTo>
                    <a:pt x="109" y="40"/>
                  </a:lnTo>
                  <a:lnTo>
                    <a:pt x="105" y="37"/>
                  </a:lnTo>
                  <a:lnTo>
                    <a:pt x="101" y="36"/>
                  </a:lnTo>
                  <a:lnTo>
                    <a:pt x="95" y="36"/>
                  </a:lnTo>
                  <a:lnTo>
                    <a:pt x="89" y="35"/>
                  </a:lnTo>
                  <a:lnTo>
                    <a:pt x="83" y="36"/>
                  </a:lnTo>
                  <a:lnTo>
                    <a:pt x="77" y="37"/>
                  </a:lnTo>
                  <a:lnTo>
                    <a:pt x="70" y="41"/>
                  </a:lnTo>
                  <a:lnTo>
                    <a:pt x="64" y="44"/>
                  </a:lnTo>
                  <a:lnTo>
                    <a:pt x="51" y="52"/>
                  </a:lnTo>
                  <a:lnTo>
                    <a:pt x="38" y="62"/>
                  </a:lnTo>
                  <a:lnTo>
                    <a:pt x="38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31"/>
                  </a:lnTo>
                  <a:lnTo>
                    <a:pt x="45" y="24"/>
                  </a:lnTo>
                  <a:lnTo>
                    <a:pt x="53" y="18"/>
                  </a:lnTo>
                  <a:lnTo>
                    <a:pt x="60" y="13"/>
                  </a:lnTo>
                  <a:lnTo>
                    <a:pt x="67" y="8"/>
                  </a:lnTo>
                  <a:lnTo>
                    <a:pt x="75" y="5"/>
                  </a:lnTo>
                  <a:lnTo>
                    <a:pt x="82" y="2"/>
                  </a:lnTo>
                  <a:lnTo>
                    <a:pt x="90" y="1"/>
                  </a:lnTo>
                  <a:lnTo>
                    <a:pt x="99" y="0"/>
                  </a:lnTo>
                  <a:lnTo>
                    <a:pt x="108" y="1"/>
                  </a:lnTo>
                  <a:lnTo>
                    <a:pt x="117" y="2"/>
                  </a:lnTo>
                  <a:lnTo>
                    <a:pt x="126" y="5"/>
                  </a:lnTo>
                  <a:lnTo>
                    <a:pt x="134" y="9"/>
                  </a:lnTo>
                  <a:lnTo>
                    <a:pt x="141" y="15"/>
                  </a:lnTo>
                  <a:lnTo>
                    <a:pt x="148" y="21"/>
                  </a:lnTo>
                  <a:lnTo>
                    <a:pt x="153" y="29"/>
                  </a:lnTo>
                  <a:lnTo>
                    <a:pt x="157" y="38"/>
                  </a:lnTo>
                  <a:lnTo>
                    <a:pt x="165" y="29"/>
                  </a:lnTo>
                  <a:lnTo>
                    <a:pt x="174" y="22"/>
                  </a:lnTo>
                  <a:lnTo>
                    <a:pt x="182" y="16"/>
                  </a:lnTo>
                  <a:lnTo>
                    <a:pt x="190" y="9"/>
                  </a:lnTo>
                  <a:lnTo>
                    <a:pt x="199" y="5"/>
                  </a:lnTo>
                  <a:lnTo>
                    <a:pt x="207" y="2"/>
                  </a:lnTo>
                  <a:lnTo>
                    <a:pt x="215" y="1"/>
                  </a:lnTo>
                  <a:lnTo>
                    <a:pt x="225" y="0"/>
                  </a:lnTo>
                  <a:lnTo>
                    <a:pt x="232" y="0"/>
                  </a:lnTo>
                  <a:lnTo>
                    <a:pt x="239" y="1"/>
                  </a:lnTo>
                  <a:lnTo>
                    <a:pt x="246" y="3"/>
                  </a:lnTo>
                  <a:lnTo>
                    <a:pt x="252" y="4"/>
                  </a:lnTo>
                  <a:lnTo>
                    <a:pt x="257" y="7"/>
                  </a:lnTo>
                  <a:lnTo>
                    <a:pt x="262" y="11"/>
                  </a:lnTo>
                  <a:lnTo>
                    <a:pt x="267" y="15"/>
                  </a:lnTo>
                  <a:lnTo>
                    <a:pt x="272" y="19"/>
                  </a:lnTo>
                  <a:lnTo>
                    <a:pt x="276" y="24"/>
                  </a:lnTo>
                  <a:lnTo>
                    <a:pt x="280" y="30"/>
                  </a:lnTo>
                  <a:lnTo>
                    <a:pt x="283" y="37"/>
                  </a:lnTo>
                  <a:lnTo>
                    <a:pt x="285" y="45"/>
                  </a:lnTo>
                  <a:lnTo>
                    <a:pt x="287" y="52"/>
                  </a:lnTo>
                  <a:lnTo>
                    <a:pt x="289" y="61"/>
                  </a:lnTo>
                  <a:lnTo>
                    <a:pt x="290" y="72"/>
                  </a:lnTo>
                  <a:lnTo>
                    <a:pt x="290" y="82"/>
                  </a:lnTo>
                  <a:lnTo>
                    <a:pt x="290" y="228"/>
                  </a:lnTo>
                  <a:lnTo>
                    <a:pt x="253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7" name="Freeform 86"/>
            <p:cNvSpPr>
              <a:spLocks/>
            </p:cNvSpPr>
            <p:nvPr userDrawn="1"/>
          </p:nvSpPr>
          <p:spPr bwMode="auto">
            <a:xfrm>
              <a:off x="5153" y="3816"/>
              <a:ext cx="25" cy="38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82" y="303"/>
                </a:cxn>
                <a:cxn ang="0">
                  <a:pos x="41" y="303"/>
                </a:cxn>
                <a:cxn ang="0">
                  <a:pos x="80" y="211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101" y="164"/>
                </a:cxn>
                <a:cxn ang="0">
                  <a:pos x="162" y="0"/>
                </a:cxn>
                <a:cxn ang="0">
                  <a:pos x="200" y="0"/>
                </a:cxn>
              </a:cxnLst>
              <a:rect l="0" t="0" r="r" b="b"/>
              <a:pathLst>
                <a:path w="200" h="303">
                  <a:moveTo>
                    <a:pt x="200" y="0"/>
                  </a:moveTo>
                  <a:lnTo>
                    <a:pt x="82" y="303"/>
                  </a:lnTo>
                  <a:lnTo>
                    <a:pt x="41" y="303"/>
                  </a:lnTo>
                  <a:lnTo>
                    <a:pt x="80" y="211"/>
                  </a:lnTo>
                  <a:lnTo>
                    <a:pt x="0" y="0"/>
                  </a:lnTo>
                  <a:lnTo>
                    <a:pt x="41" y="0"/>
                  </a:lnTo>
                  <a:lnTo>
                    <a:pt x="101" y="164"/>
                  </a:lnTo>
                  <a:lnTo>
                    <a:pt x="162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8" name="Freeform 87"/>
            <p:cNvSpPr>
              <a:spLocks noEditPoints="1"/>
            </p:cNvSpPr>
            <p:nvPr userDrawn="1"/>
          </p:nvSpPr>
          <p:spPr bwMode="auto">
            <a:xfrm>
              <a:off x="5196" y="3816"/>
              <a:ext cx="25" cy="29"/>
            </a:xfrm>
            <a:custGeom>
              <a:avLst/>
              <a:gdLst/>
              <a:ahLst/>
              <a:cxnLst>
                <a:cxn ang="0">
                  <a:pos x="197" y="143"/>
                </a:cxn>
                <a:cxn ang="0">
                  <a:pos x="189" y="177"/>
                </a:cxn>
                <a:cxn ang="0">
                  <a:pos x="172" y="203"/>
                </a:cxn>
                <a:cxn ang="0">
                  <a:pos x="149" y="222"/>
                </a:cxn>
                <a:cxn ang="0">
                  <a:pos x="121" y="232"/>
                </a:cxn>
                <a:cxn ang="0">
                  <a:pos x="89" y="233"/>
                </a:cxn>
                <a:cxn ang="0">
                  <a:pos x="59" y="226"/>
                </a:cxn>
                <a:cxn ang="0">
                  <a:pos x="34" y="210"/>
                </a:cxn>
                <a:cxn ang="0">
                  <a:pos x="15" y="186"/>
                </a:cxn>
                <a:cxn ang="0">
                  <a:pos x="3" y="154"/>
                </a:cxn>
                <a:cxn ang="0">
                  <a:pos x="0" y="117"/>
                </a:cxn>
                <a:cxn ang="0">
                  <a:pos x="3" y="79"/>
                </a:cxn>
                <a:cxn ang="0">
                  <a:pos x="16" y="48"/>
                </a:cxn>
                <a:cxn ang="0">
                  <a:pos x="35" y="24"/>
                </a:cxn>
                <a:cxn ang="0">
                  <a:pos x="60" y="8"/>
                </a:cxn>
                <a:cxn ang="0">
                  <a:pos x="89" y="1"/>
                </a:cxn>
                <a:cxn ang="0">
                  <a:pos x="121" y="2"/>
                </a:cxn>
                <a:cxn ang="0">
                  <a:pos x="149" y="13"/>
                </a:cxn>
                <a:cxn ang="0">
                  <a:pos x="172" y="31"/>
                </a:cxn>
                <a:cxn ang="0">
                  <a:pos x="189" y="57"/>
                </a:cxn>
                <a:cxn ang="0">
                  <a:pos x="197" y="91"/>
                </a:cxn>
                <a:cxn ang="0">
                  <a:pos x="161" y="117"/>
                </a:cxn>
                <a:cxn ang="0">
                  <a:pos x="158" y="88"/>
                </a:cxn>
                <a:cxn ang="0">
                  <a:pos x="151" y="65"/>
                </a:cxn>
                <a:cxn ang="0">
                  <a:pos x="140" y="49"/>
                </a:cxn>
                <a:cxn ang="0">
                  <a:pos x="125" y="37"/>
                </a:cxn>
                <a:cxn ang="0">
                  <a:pos x="107" y="32"/>
                </a:cxn>
                <a:cxn ang="0">
                  <a:pos x="86" y="33"/>
                </a:cxn>
                <a:cxn ang="0">
                  <a:pos x="68" y="41"/>
                </a:cxn>
                <a:cxn ang="0">
                  <a:pos x="54" y="53"/>
                </a:cxn>
                <a:cxn ang="0">
                  <a:pos x="45" y="72"/>
                </a:cxn>
                <a:cxn ang="0">
                  <a:pos x="40" y="98"/>
                </a:cxn>
                <a:cxn ang="0">
                  <a:pos x="39" y="128"/>
                </a:cxn>
                <a:cxn ang="0">
                  <a:pos x="43" y="153"/>
                </a:cxn>
                <a:cxn ang="0">
                  <a:pos x="51" y="174"/>
                </a:cxn>
                <a:cxn ang="0">
                  <a:pos x="64" y="190"/>
                </a:cxn>
                <a:cxn ang="0">
                  <a:pos x="80" y="199"/>
                </a:cxn>
                <a:cxn ang="0">
                  <a:pos x="100" y="202"/>
                </a:cxn>
                <a:cxn ang="0">
                  <a:pos x="120" y="199"/>
                </a:cxn>
                <a:cxn ang="0">
                  <a:pos x="136" y="190"/>
                </a:cxn>
                <a:cxn ang="0">
                  <a:pos x="148" y="175"/>
                </a:cxn>
                <a:cxn ang="0">
                  <a:pos x="157" y="154"/>
                </a:cxn>
                <a:cxn ang="0">
                  <a:pos x="160" y="128"/>
                </a:cxn>
              </a:cxnLst>
              <a:rect l="0" t="0" r="r" b="b"/>
              <a:pathLst>
                <a:path w="199" h="234">
                  <a:moveTo>
                    <a:pt x="199" y="117"/>
                  </a:moveTo>
                  <a:lnTo>
                    <a:pt x="198" y="131"/>
                  </a:lnTo>
                  <a:lnTo>
                    <a:pt x="197" y="143"/>
                  </a:lnTo>
                  <a:lnTo>
                    <a:pt x="195" y="156"/>
                  </a:lnTo>
                  <a:lnTo>
                    <a:pt x="192" y="167"/>
                  </a:lnTo>
                  <a:lnTo>
                    <a:pt x="189" y="177"/>
                  </a:lnTo>
                  <a:lnTo>
                    <a:pt x="184" y="187"/>
                  </a:lnTo>
                  <a:lnTo>
                    <a:pt x="179" y="196"/>
                  </a:lnTo>
                  <a:lnTo>
                    <a:pt x="172" y="203"/>
                  </a:lnTo>
                  <a:lnTo>
                    <a:pt x="165" y="210"/>
                  </a:lnTo>
                  <a:lnTo>
                    <a:pt x="158" y="217"/>
                  </a:lnTo>
                  <a:lnTo>
                    <a:pt x="149" y="222"/>
                  </a:lnTo>
                  <a:lnTo>
                    <a:pt x="140" y="226"/>
                  </a:lnTo>
                  <a:lnTo>
                    <a:pt x="131" y="230"/>
                  </a:lnTo>
                  <a:lnTo>
                    <a:pt x="121" y="232"/>
                  </a:lnTo>
                  <a:lnTo>
                    <a:pt x="111" y="233"/>
                  </a:lnTo>
                  <a:lnTo>
                    <a:pt x="100" y="234"/>
                  </a:lnTo>
                  <a:lnTo>
                    <a:pt x="89" y="233"/>
                  </a:lnTo>
                  <a:lnTo>
                    <a:pt x="77" y="232"/>
                  </a:lnTo>
                  <a:lnTo>
                    <a:pt x="68" y="229"/>
                  </a:lnTo>
                  <a:lnTo>
                    <a:pt x="59" y="226"/>
                  </a:lnTo>
                  <a:lnTo>
                    <a:pt x="49" y="222"/>
                  </a:lnTo>
                  <a:lnTo>
                    <a:pt x="41" y="217"/>
                  </a:lnTo>
                  <a:lnTo>
                    <a:pt x="34" y="210"/>
                  </a:lnTo>
                  <a:lnTo>
                    <a:pt x="26" y="202"/>
                  </a:lnTo>
                  <a:lnTo>
                    <a:pt x="20" y="195"/>
                  </a:lnTo>
                  <a:lnTo>
                    <a:pt x="15" y="186"/>
                  </a:lnTo>
                  <a:lnTo>
                    <a:pt x="11" y="176"/>
                  </a:lnTo>
                  <a:lnTo>
                    <a:pt x="7" y="166"/>
                  </a:lnTo>
                  <a:lnTo>
                    <a:pt x="3" y="154"/>
                  </a:lnTo>
                  <a:lnTo>
                    <a:pt x="1" y="143"/>
                  </a:lnTo>
                  <a:lnTo>
                    <a:pt x="0" y="131"/>
                  </a:lnTo>
                  <a:lnTo>
                    <a:pt x="0" y="117"/>
                  </a:lnTo>
                  <a:lnTo>
                    <a:pt x="0" y="104"/>
                  </a:lnTo>
                  <a:lnTo>
                    <a:pt x="1" y="91"/>
                  </a:lnTo>
                  <a:lnTo>
                    <a:pt x="3" y="79"/>
                  </a:lnTo>
                  <a:lnTo>
                    <a:pt x="7" y="67"/>
                  </a:lnTo>
                  <a:lnTo>
                    <a:pt x="11" y="57"/>
                  </a:lnTo>
                  <a:lnTo>
                    <a:pt x="16" y="48"/>
                  </a:lnTo>
                  <a:lnTo>
                    <a:pt x="21" y="40"/>
                  </a:lnTo>
                  <a:lnTo>
                    <a:pt x="27" y="31"/>
                  </a:lnTo>
                  <a:lnTo>
                    <a:pt x="35" y="24"/>
                  </a:lnTo>
                  <a:lnTo>
                    <a:pt x="42" y="18"/>
                  </a:lnTo>
                  <a:lnTo>
                    <a:pt x="50" y="13"/>
                  </a:lnTo>
                  <a:lnTo>
                    <a:pt x="60" y="8"/>
                  </a:lnTo>
                  <a:lnTo>
                    <a:pt x="68" y="4"/>
                  </a:lnTo>
                  <a:lnTo>
                    <a:pt x="78" y="2"/>
                  </a:lnTo>
                  <a:lnTo>
                    <a:pt x="89" y="1"/>
                  </a:lnTo>
                  <a:lnTo>
                    <a:pt x="100" y="0"/>
                  </a:lnTo>
                  <a:lnTo>
                    <a:pt x="111" y="1"/>
                  </a:lnTo>
                  <a:lnTo>
                    <a:pt x="121" y="2"/>
                  </a:lnTo>
                  <a:lnTo>
                    <a:pt x="131" y="4"/>
                  </a:lnTo>
                  <a:lnTo>
                    <a:pt x="140" y="8"/>
                  </a:lnTo>
                  <a:lnTo>
                    <a:pt x="149" y="13"/>
                  </a:lnTo>
                  <a:lnTo>
                    <a:pt x="158" y="18"/>
                  </a:lnTo>
                  <a:lnTo>
                    <a:pt x="165" y="24"/>
                  </a:lnTo>
                  <a:lnTo>
                    <a:pt x="172" y="31"/>
                  </a:lnTo>
                  <a:lnTo>
                    <a:pt x="179" y="38"/>
                  </a:lnTo>
                  <a:lnTo>
                    <a:pt x="184" y="48"/>
                  </a:lnTo>
                  <a:lnTo>
                    <a:pt x="189" y="57"/>
                  </a:lnTo>
                  <a:lnTo>
                    <a:pt x="192" y="67"/>
                  </a:lnTo>
                  <a:lnTo>
                    <a:pt x="195" y="79"/>
                  </a:lnTo>
                  <a:lnTo>
                    <a:pt x="197" y="91"/>
                  </a:lnTo>
                  <a:lnTo>
                    <a:pt x="198" y="104"/>
                  </a:lnTo>
                  <a:lnTo>
                    <a:pt x="199" y="117"/>
                  </a:lnTo>
                  <a:close/>
                  <a:moveTo>
                    <a:pt x="161" y="117"/>
                  </a:moveTo>
                  <a:lnTo>
                    <a:pt x="160" y="107"/>
                  </a:lnTo>
                  <a:lnTo>
                    <a:pt x="160" y="98"/>
                  </a:lnTo>
                  <a:lnTo>
                    <a:pt x="158" y="88"/>
                  </a:lnTo>
                  <a:lnTo>
                    <a:pt x="157" y="80"/>
                  </a:lnTo>
                  <a:lnTo>
                    <a:pt x="155" y="72"/>
                  </a:lnTo>
                  <a:lnTo>
                    <a:pt x="151" y="65"/>
                  </a:lnTo>
                  <a:lnTo>
                    <a:pt x="148" y="59"/>
                  </a:lnTo>
                  <a:lnTo>
                    <a:pt x="145" y="53"/>
                  </a:lnTo>
                  <a:lnTo>
                    <a:pt x="140" y="49"/>
                  </a:lnTo>
                  <a:lnTo>
                    <a:pt x="136" y="44"/>
                  </a:lnTo>
                  <a:lnTo>
                    <a:pt x="131" y="41"/>
                  </a:lnTo>
                  <a:lnTo>
                    <a:pt x="125" y="37"/>
                  </a:lnTo>
                  <a:lnTo>
                    <a:pt x="120" y="35"/>
                  </a:lnTo>
                  <a:lnTo>
                    <a:pt x="114" y="33"/>
                  </a:lnTo>
                  <a:lnTo>
                    <a:pt x="107" y="32"/>
                  </a:lnTo>
                  <a:lnTo>
                    <a:pt x="100" y="32"/>
                  </a:lnTo>
                  <a:lnTo>
                    <a:pt x="93" y="32"/>
                  </a:lnTo>
                  <a:lnTo>
                    <a:pt x="86" y="33"/>
                  </a:lnTo>
                  <a:lnTo>
                    <a:pt x="80" y="35"/>
                  </a:lnTo>
                  <a:lnTo>
                    <a:pt x="74" y="37"/>
                  </a:lnTo>
                  <a:lnTo>
                    <a:pt x="68" y="41"/>
                  </a:lnTo>
                  <a:lnTo>
                    <a:pt x="64" y="44"/>
                  </a:lnTo>
                  <a:lnTo>
                    <a:pt x="59" y="49"/>
                  </a:lnTo>
                  <a:lnTo>
                    <a:pt x="54" y="53"/>
                  </a:lnTo>
                  <a:lnTo>
                    <a:pt x="51" y="59"/>
                  </a:lnTo>
                  <a:lnTo>
                    <a:pt x="47" y="65"/>
                  </a:lnTo>
                  <a:lnTo>
                    <a:pt x="45" y="72"/>
                  </a:lnTo>
                  <a:lnTo>
                    <a:pt x="43" y="80"/>
                  </a:lnTo>
                  <a:lnTo>
                    <a:pt x="41" y="88"/>
                  </a:lnTo>
                  <a:lnTo>
                    <a:pt x="40" y="98"/>
                  </a:lnTo>
                  <a:lnTo>
                    <a:pt x="39" y="107"/>
                  </a:lnTo>
                  <a:lnTo>
                    <a:pt x="39" y="117"/>
                  </a:lnTo>
                  <a:lnTo>
                    <a:pt x="39" y="128"/>
                  </a:lnTo>
                  <a:lnTo>
                    <a:pt x="40" y="137"/>
                  </a:lnTo>
                  <a:lnTo>
                    <a:pt x="41" y="145"/>
                  </a:lnTo>
                  <a:lnTo>
                    <a:pt x="43" y="153"/>
                  </a:lnTo>
                  <a:lnTo>
                    <a:pt x="45" y="162"/>
                  </a:lnTo>
                  <a:lnTo>
                    <a:pt x="47" y="168"/>
                  </a:lnTo>
                  <a:lnTo>
                    <a:pt x="51" y="174"/>
                  </a:lnTo>
                  <a:lnTo>
                    <a:pt x="54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68" y="194"/>
                  </a:lnTo>
                  <a:lnTo>
                    <a:pt x="74" y="196"/>
                  </a:lnTo>
                  <a:lnTo>
                    <a:pt x="80" y="199"/>
                  </a:lnTo>
                  <a:lnTo>
                    <a:pt x="86" y="200"/>
                  </a:lnTo>
                  <a:lnTo>
                    <a:pt x="93" y="201"/>
                  </a:lnTo>
                  <a:lnTo>
                    <a:pt x="100" y="202"/>
                  </a:lnTo>
                  <a:lnTo>
                    <a:pt x="107" y="201"/>
                  </a:lnTo>
                  <a:lnTo>
                    <a:pt x="114" y="200"/>
                  </a:lnTo>
                  <a:lnTo>
                    <a:pt x="120" y="199"/>
                  </a:lnTo>
                  <a:lnTo>
                    <a:pt x="125" y="197"/>
                  </a:lnTo>
                  <a:lnTo>
                    <a:pt x="131" y="194"/>
                  </a:lnTo>
                  <a:lnTo>
                    <a:pt x="136" y="190"/>
                  </a:lnTo>
                  <a:lnTo>
                    <a:pt x="140" y="186"/>
                  </a:lnTo>
                  <a:lnTo>
                    <a:pt x="145" y="180"/>
                  </a:lnTo>
                  <a:lnTo>
                    <a:pt x="148" y="175"/>
                  </a:lnTo>
                  <a:lnTo>
                    <a:pt x="151" y="169"/>
                  </a:lnTo>
                  <a:lnTo>
                    <a:pt x="155" y="162"/>
                  </a:lnTo>
                  <a:lnTo>
                    <a:pt x="157" y="154"/>
                  </a:lnTo>
                  <a:lnTo>
                    <a:pt x="158" y="146"/>
                  </a:lnTo>
                  <a:lnTo>
                    <a:pt x="160" y="137"/>
                  </a:lnTo>
                  <a:lnTo>
                    <a:pt x="160" y="128"/>
                  </a:lnTo>
                  <a:lnTo>
                    <a:pt x="161" y="11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9" name="Freeform 88"/>
            <p:cNvSpPr>
              <a:spLocks/>
            </p:cNvSpPr>
            <p:nvPr userDrawn="1"/>
          </p:nvSpPr>
          <p:spPr bwMode="auto">
            <a:xfrm>
              <a:off x="5225" y="3805"/>
              <a:ext cx="18" cy="39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137" y="38"/>
                </a:cxn>
                <a:cxn ang="0">
                  <a:pos x="130" y="37"/>
                </a:cxn>
                <a:cxn ang="0">
                  <a:pos x="122" y="34"/>
                </a:cxn>
                <a:cxn ang="0">
                  <a:pos x="113" y="33"/>
                </a:cxn>
                <a:cxn ang="0">
                  <a:pos x="105" y="32"/>
                </a:cxn>
                <a:cxn ang="0">
                  <a:pos x="94" y="33"/>
                </a:cxn>
                <a:cxn ang="0">
                  <a:pos x="84" y="36"/>
                </a:cxn>
                <a:cxn ang="0">
                  <a:pos x="77" y="39"/>
                </a:cxn>
                <a:cxn ang="0">
                  <a:pos x="71" y="44"/>
                </a:cxn>
                <a:cxn ang="0">
                  <a:pos x="69" y="47"/>
                </a:cxn>
                <a:cxn ang="0">
                  <a:pos x="67" y="50"/>
                </a:cxn>
                <a:cxn ang="0">
                  <a:pos x="65" y="54"/>
                </a:cxn>
                <a:cxn ang="0">
                  <a:pos x="64" y="58"/>
                </a:cxn>
                <a:cxn ang="0">
                  <a:pos x="62" y="69"/>
                </a:cxn>
                <a:cxn ang="0">
                  <a:pos x="62" y="82"/>
                </a:cxn>
                <a:cxn ang="0">
                  <a:pos x="62" y="89"/>
                </a:cxn>
                <a:cxn ang="0">
                  <a:pos x="123" y="89"/>
                </a:cxn>
                <a:cxn ang="0">
                  <a:pos x="123" y="120"/>
                </a:cxn>
                <a:cxn ang="0">
                  <a:pos x="63" y="120"/>
                </a:cxn>
                <a:cxn ang="0">
                  <a:pos x="63" y="311"/>
                </a:cxn>
                <a:cxn ang="0">
                  <a:pos x="25" y="311"/>
                </a:cxn>
                <a:cxn ang="0">
                  <a:pos x="25" y="120"/>
                </a:cxn>
                <a:cxn ang="0">
                  <a:pos x="0" y="120"/>
                </a:cxn>
                <a:cxn ang="0">
                  <a:pos x="0" y="89"/>
                </a:cxn>
                <a:cxn ang="0">
                  <a:pos x="25" y="89"/>
                </a:cxn>
                <a:cxn ang="0">
                  <a:pos x="25" y="82"/>
                </a:cxn>
                <a:cxn ang="0">
                  <a:pos x="25" y="73"/>
                </a:cxn>
                <a:cxn ang="0">
                  <a:pos x="26" y="63"/>
                </a:cxn>
                <a:cxn ang="0">
                  <a:pos x="27" y="55"/>
                </a:cxn>
                <a:cxn ang="0">
                  <a:pos x="30" y="47"/>
                </a:cxn>
                <a:cxn ang="0">
                  <a:pos x="32" y="40"/>
                </a:cxn>
                <a:cxn ang="0">
                  <a:pos x="35" y="33"/>
                </a:cxn>
                <a:cxn ang="0">
                  <a:pos x="40" y="27"/>
                </a:cxn>
                <a:cxn ang="0">
                  <a:pos x="44" y="21"/>
                </a:cxn>
                <a:cxn ang="0">
                  <a:pos x="49" y="17"/>
                </a:cxn>
                <a:cxn ang="0">
                  <a:pos x="55" y="13"/>
                </a:cxn>
                <a:cxn ang="0">
                  <a:pos x="62" y="9"/>
                </a:cxn>
                <a:cxn ang="0">
                  <a:pos x="68" y="5"/>
                </a:cxn>
                <a:cxn ang="0">
                  <a:pos x="75" y="3"/>
                </a:cxn>
                <a:cxn ang="0">
                  <a:pos x="82" y="1"/>
                </a:cxn>
                <a:cxn ang="0">
                  <a:pos x="91" y="1"/>
                </a:cxn>
                <a:cxn ang="0">
                  <a:pos x="100" y="0"/>
                </a:cxn>
                <a:cxn ang="0">
                  <a:pos x="109" y="0"/>
                </a:cxn>
                <a:cxn ang="0">
                  <a:pos x="120" y="1"/>
                </a:cxn>
                <a:cxn ang="0">
                  <a:pos x="129" y="2"/>
                </a:cxn>
                <a:cxn ang="0">
                  <a:pos x="139" y="4"/>
                </a:cxn>
                <a:cxn ang="0">
                  <a:pos x="139" y="38"/>
                </a:cxn>
              </a:cxnLst>
              <a:rect l="0" t="0" r="r" b="b"/>
              <a:pathLst>
                <a:path w="139" h="311">
                  <a:moveTo>
                    <a:pt x="139" y="38"/>
                  </a:moveTo>
                  <a:lnTo>
                    <a:pt x="137" y="38"/>
                  </a:lnTo>
                  <a:lnTo>
                    <a:pt x="130" y="37"/>
                  </a:lnTo>
                  <a:lnTo>
                    <a:pt x="122" y="34"/>
                  </a:lnTo>
                  <a:lnTo>
                    <a:pt x="113" y="33"/>
                  </a:lnTo>
                  <a:lnTo>
                    <a:pt x="105" y="32"/>
                  </a:lnTo>
                  <a:lnTo>
                    <a:pt x="94" y="33"/>
                  </a:lnTo>
                  <a:lnTo>
                    <a:pt x="84" y="36"/>
                  </a:lnTo>
                  <a:lnTo>
                    <a:pt x="77" y="39"/>
                  </a:lnTo>
                  <a:lnTo>
                    <a:pt x="71" y="44"/>
                  </a:lnTo>
                  <a:lnTo>
                    <a:pt x="69" y="47"/>
                  </a:lnTo>
                  <a:lnTo>
                    <a:pt x="67" y="50"/>
                  </a:lnTo>
                  <a:lnTo>
                    <a:pt x="65" y="54"/>
                  </a:lnTo>
                  <a:lnTo>
                    <a:pt x="64" y="58"/>
                  </a:lnTo>
                  <a:lnTo>
                    <a:pt x="62" y="69"/>
                  </a:lnTo>
                  <a:lnTo>
                    <a:pt x="62" y="82"/>
                  </a:lnTo>
                  <a:lnTo>
                    <a:pt x="62" y="89"/>
                  </a:lnTo>
                  <a:lnTo>
                    <a:pt x="123" y="89"/>
                  </a:lnTo>
                  <a:lnTo>
                    <a:pt x="123" y="120"/>
                  </a:lnTo>
                  <a:lnTo>
                    <a:pt x="63" y="120"/>
                  </a:lnTo>
                  <a:lnTo>
                    <a:pt x="63" y="311"/>
                  </a:lnTo>
                  <a:lnTo>
                    <a:pt x="25" y="311"/>
                  </a:lnTo>
                  <a:lnTo>
                    <a:pt x="25" y="120"/>
                  </a:lnTo>
                  <a:lnTo>
                    <a:pt x="0" y="120"/>
                  </a:lnTo>
                  <a:lnTo>
                    <a:pt x="0" y="89"/>
                  </a:lnTo>
                  <a:lnTo>
                    <a:pt x="25" y="89"/>
                  </a:lnTo>
                  <a:lnTo>
                    <a:pt x="25" y="82"/>
                  </a:lnTo>
                  <a:lnTo>
                    <a:pt x="25" y="73"/>
                  </a:lnTo>
                  <a:lnTo>
                    <a:pt x="26" y="63"/>
                  </a:lnTo>
                  <a:lnTo>
                    <a:pt x="27" y="55"/>
                  </a:lnTo>
                  <a:lnTo>
                    <a:pt x="30" y="47"/>
                  </a:lnTo>
                  <a:lnTo>
                    <a:pt x="32" y="40"/>
                  </a:lnTo>
                  <a:lnTo>
                    <a:pt x="35" y="33"/>
                  </a:lnTo>
                  <a:lnTo>
                    <a:pt x="40" y="27"/>
                  </a:lnTo>
                  <a:lnTo>
                    <a:pt x="44" y="21"/>
                  </a:lnTo>
                  <a:lnTo>
                    <a:pt x="49" y="17"/>
                  </a:lnTo>
                  <a:lnTo>
                    <a:pt x="55" y="13"/>
                  </a:lnTo>
                  <a:lnTo>
                    <a:pt x="62" y="9"/>
                  </a:lnTo>
                  <a:lnTo>
                    <a:pt x="68" y="5"/>
                  </a:lnTo>
                  <a:lnTo>
                    <a:pt x="75" y="3"/>
                  </a:lnTo>
                  <a:lnTo>
                    <a:pt x="82" y="1"/>
                  </a:lnTo>
                  <a:lnTo>
                    <a:pt x="91" y="1"/>
                  </a:lnTo>
                  <a:lnTo>
                    <a:pt x="100" y="0"/>
                  </a:lnTo>
                  <a:lnTo>
                    <a:pt x="109" y="0"/>
                  </a:lnTo>
                  <a:lnTo>
                    <a:pt x="120" y="1"/>
                  </a:lnTo>
                  <a:lnTo>
                    <a:pt x="129" y="2"/>
                  </a:lnTo>
                  <a:lnTo>
                    <a:pt x="139" y="4"/>
                  </a:lnTo>
                  <a:lnTo>
                    <a:pt x="139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0" name="Freeform 89"/>
            <p:cNvSpPr>
              <a:spLocks/>
            </p:cNvSpPr>
            <p:nvPr userDrawn="1"/>
          </p:nvSpPr>
          <p:spPr bwMode="auto">
            <a:xfrm>
              <a:off x="5259" y="3806"/>
              <a:ext cx="25" cy="39"/>
            </a:xfrm>
            <a:custGeom>
              <a:avLst/>
              <a:gdLst/>
              <a:ahLst/>
              <a:cxnLst>
                <a:cxn ang="0">
                  <a:pos x="68" y="303"/>
                </a:cxn>
                <a:cxn ang="0">
                  <a:pos x="31" y="295"/>
                </a:cxn>
                <a:cxn ang="0">
                  <a:pos x="0" y="282"/>
                </a:cxn>
                <a:cxn ang="0">
                  <a:pos x="12" y="242"/>
                </a:cxn>
                <a:cxn ang="0">
                  <a:pos x="47" y="261"/>
                </a:cxn>
                <a:cxn ang="0">
                  <a:pos x="83" y="270"/>
                </a:cxn>
                <a:cxn ang="0">
                  <a:pos x="123" y="268"/>
                </a:cxn>
                <a:cxn ang="0">
                  <a:pos x="140" y="261"/>
                </a:cxn>
                <a:cxn ang="0">
                  <a:pos x="151" y="250"/>
                </a:cxn>
                <a:cxn ang="0">
                  <a:pos x="159" y="237"/>
                </a:cxn>
                <a:cxn ang="0">
                  <a:pos x="161" y="222"/>
                </a:cxn>
                <a:cxn ang="0">
                  <a:pos x="155" y="200"/>
                </a:cxn>
                <a:cxn ang="0">
                  <a:pos x="141" y="183"/>
                </a:cxn>
                <a:cxn ang="0">
                  <a:pos x="111" y="173"/>
                </a:cxn>
                <a:cxn ang="0">
                  <a:pos x="71" y="163"/>
                </a:cxn>
                <a:cxn ang="0">
                  <a:pos x="36" y="150"/>
                </a:cxn>
                <a:cxn ang="0">
                  <a:pos x="22" y="137"/>
                </a:cxn>
                <a:cxn ang="0">
                  <a:pos x="9" y="121"/>
                </a:cxn>
                <a:cxn ang="0">
                  <a:pos x="3" y="100"/>
                </a:cxn>
                <a:cxn ang="0">
                  <a:pos x="2" y="75"/>
                </a:cxn>
                <a:cxn ang="0">
                  <a:pos x="9" y="50"/>
                </a:cxn>
                <a:cxn ang="0">
                  <a:pos x="24" y="30"/>
                </a:cxn>
                <a:cxn ang="0">
                  <a:pos x="45" y="13"/>
                </a:cxn>
                <a:cxn ang="0">
                  <a:pos x="71" y="3"/>
                </a:cxn>
                <a:cxn ang="0">
                  <a:pos x="102" y="0"/>
                </a:cxn>
                <a:cxn ang="0">
                  <a:pos x="138" y="2"/>
                </a:cxn>
                <a:cxn ang="0">
                  <a:pos x="171" y="10"/>
                </a:cxn>
                <a:cxn ang="0">
                  <a:pos x="191" y="65"/>
                </a:cxn>
                <a:cxn ang="0">
                  <a:pos x="171" y="54"/>
                </a:cxn>
                <a:cxn ang="0">
                  <a:pos x="140" y="39"/>
                </a:cxn>
                <a:cxn ang="0">
                  <a:pos x="104" y="33"/>
                </a:cxn>
                <a:cxn ang="0">
                  <a:pos x="69" y="40"/>
                </a:cxn>
                <a:cxn ang="0">
                  <a:pos x="53" y="52"/>
                </a:cxn>
                <a:cxn ang="0">
                  <a:pos x="46" y="65"/>
                </a:cxn>
                <a:cxn ang="0">
                  <a:pos x="43" y="79"/>
                </a:cxn>
                <a:cxn ang="0">
                  <a:pos x="49" y="103"/>
                </a:cxn>
                <a:cxn ang="0">
                  <a:pos x="66" y="119"/>
                </a:cxn>
                <a:cxn ang="0">
                  <a:pos x="96" y="129"/>
                </a:cxn>
                <a:cxn ang="0">
                  <a:pos x="143" y="142"/>
                </a:cxn>
                <a:cxn ang="0">
                  <a:pos x="179" y="160"/>
                </a:cxn>
                <a:cxn ang="0">
                  <a:pos x="198" y="190"/>
                </a:cxn>
                <a:cxn ang="0">
                  <a:pos x="201" y="224"/>
                </a:cxn>
                <a:cxn ang="0">
                  <a:pos x="195" y="250"/>
                </a:cxn>
                <a:cxn ang="0">
                  <a:pos x="181" y="272"/>
                </a:cxn>
                <a:cxn ang="0">
                  <a:pos x="160" y="290"/>
                </a:cxn>
                <a:cxn ang="0">
                  <a:pos x="132" y="301"/>
                </a:cxn>
                <a:cxn ang="0">
                  <a:pos x="97" y="305"/>
                </a:cxn>
              </a:cxnLst>
              <a:rect l="0" t="0" r="r" b="b"/>
              <a:pathLst>
                <a:path w="202" h="305">
                  <a:moveTo>
                    <a:pt x="97" y="305"/>
                  </a:moveTo>
                  <a:lnTo>
                    <a:pt x="81" y="304"/>
                  </a:lnTo>
                  <a:lnTo>
                    <a:pt x="68" y="303"/>
                  </a:lnTo>
                  <a:lnTo>
                    <a:pt x="54" y="301"/>
                  </a:lnTo>
                  <a:lnTo>
                    <a:pt x="43" y="298"/>
                  </a:lnTo>
                  <a:lnTo>
                    <a:pt x="31" y="295"/>
                  </a:lnTo>
                  <a:lnTo>
                    <a:pt x="21" y="291"/>
                  </a:lnTo>
                  <a:lnTo>
                    <a:pt x="9" y="287"/>
                  </a:lnTo>
                  <a:lnTo>
                    <a:pt x="0" y="282"/>
                  </a:lnTo>
                  <a:lnTo>
                    <a:pt x="0" y="233"/>
                  </a:lnTo>
                  <a:lnTo>
                    <a:pt x="3" y="233"/>
                  </a:lnTo>
                  <a:lnTo>
                    <a:pt x="12" y="242"/>
                  </a:lnTo>
                  <a:lnTo>
                    <a:pt x="23" y="249"/>
                  </a:lnTo>
                  <a:lnTo>
                    <a:pt x="34" y="255"/>
                  </a:lnTo>
                  <a:lnTo>
                    <a:pt x="47" y="261"/>
                  </a:lnTo>
                  <a:lnTo>
                    <a:pt x="59" y="266"/>
                  </a:lnTo>
                  <a:lnTo>
                    <a:pt x="71" y="269"/>
                  </a:lnTo>
                  <a:lnTo>
                    <a:pt x="83" y="270"/>
                  </a:lnTo>
                  <a:lnTo>
                    <a:pt x="95" y="271"/>
                  </a:lnTo>
                  <a:lnTo>
                    <a:pt x="109" y="270"/>
                  </a:lnTo>
                  <a:lnTo>
                    <a:pt x="123" y="268"/>
                  </a:lnTo>
                  <a:lnTo>
                    <a:pt x="129" y="266"/>
                  </a:lnTo>
                  <a:lnTo>
                    <a:pt x="135" y="264"/>
                  </a:lnTo>
                  <a:lnTo>
                    <a:pt x="140" y="261"/>
                  </a:lnTo>
                  <a:lnTo>
                    <a:pt x="144" y="258"/>
                  </a:lnTo>
                  <a:lnTo>
                    <a:pt x="148" y="254"/>
                  </a:lnTo>
                  <a:lnTo>
                    <a:pt x="151" y="250"/>
                  </a:lnTo>
                  <a:lnTo>
                    <a:pt x="154" y="246"/>
                  </a:lnTo>
                  <a:lnTo>
                    <a:pt x="156" y="242"/>
                  </a:lnTo>
                  <a:lnTo>
                    <a:pt x="159" y="237"/>
                  </a:lnTo>
                  <a:lnTo>
                    <a:pt x="160" y="233"/>
                  </a:lnTo>
                  <a:lnTo>
                    <a:pt x="161" y="228"/>
                  </a:lnTo>
                  <a:lnTo>
                    <a:pt x="161" y="222"/>
                  </a:lnTo>
                  <a:lnTo>
                    <a:pt x="161" y="213"/>
                  </a:lnTo>
                  <a:lnTo>
                    <a:pt x="159" y="206"/>
                  </a:lnTo>
                  <a:lnTo>
                    <a:pt x="155" y="200"/>
                  </a:lnTo>
                  <a:lnTo>
                    <a:pt x="152" y="193"/>
                  </a:lnTo>
                  <a:lnTo>
                    <a:pt x="147" y="188"/>
                  </a:lnTo>
                  <a:lnTo>
                    <a:pt x="141" y="183"/>
                  </a:lnTo>
                  <a:lnTo>
                    <a:pt x="133" y="180"/>
                  </a:lnTo>
                  <a:lnTo>
                    <a:pt x="124" y="177"/>
                  </a:lnTo>
                  <a:lnTo>
                    <a:pt x="111" y="173"/>
                  </a:lnTo>
                  <a:lnTo>
                    <a:pt x="99" y="171"/>
                  </a:lnTo>
                  <a:lnTo>
                    <a:pt x="87" y="167"/>
                  </a:lnTo>
                  <a:lnTo>
                    <a:pt x="71" y="163"/>
                  </a:lnTo>
                  <a:lnTo>
                    <a:pt x="56" y="159"/>
                  </a:lnTo>
                  <a:lnTo>
                    <a:pt x="43" y="153"/>
                  </a:lnTo>
                  <a:lnTo>
                    <a:pt x="36" y="150"/>
                  </a:lnTo>
                  <a:lnTo>
                    <a:pt x="31" y="146"/>
                  </a:lnTo>
                  <a:lnTo>
                    <a:pt x="26" y="142"/>
                  </a:lnTo>
                  <a:lnTo>
                    <a:pt x="22" y="137"/>
                  </a:lnTo>
                  <a:lnTo>
                    <a:pt x="17" y="132"/>
                  </a:lnTo>
                  <a:lnTo>
                    <a:pt x="14" y="126"/>
                  </a:lnTo>
                  <a:lnTo>
                    <a:pt x="9" y="121"/>
                  </a:lnTo>
                  <a:lnTo>
                    <a:pt x="7" y="115"/>
                  </a:lnTo>
                  <a:lnTo>
                    <a:pt x="5" y="107"/>
                  </a:lnTo>
                  <a:lnTo>
                    <a:pt x="3" y="100"/>
                  </a:lnTo>
                  <a:lnTo>
                    <a:pt x="2" y="92"/>
                  </a:lnTo>
                  <a:lnTo>
                    <a:pt x="2" y="84"/>
                  </a:lnTo>
                  <a:lnTo>
                    <a:pt x="2" y="75"/>
                  </a:lnTo>
                  <a:lnTo>
                    <a:pt x="4" y="67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3"/>
                  </a:lnTo>
                  <a:lnTo>
                    <a:pt x="18" y="37"/>
                  </a:lnTo>
                  <a:lnTo>
                    <a:pt x="24" y="30"/>
                  </a:lnTo>
                  <a:lnTo>
                    <a:pt x="30" y="23"/>
                  </a:lnTo>
                  <a:lnTo>
                    <a:pt x="38" y="18"/>
                  </a:lnTo>
                  <a:lnTo>
                    <a:pt x="45" y="13"/>
                  </a:lnTo>
                  <a:lnTo>
                    <a:pt x="53" y="9"/>
                  </a:lnTo>
                  <a:lnTo>
                    <a:pt x="63" y="6"/>
                  </a:lnTo>
                  <a:lnTo>
                    <a:pt x="71" y="3"/>
                  </a:lnTo>
                  <a:lnTo>
                    <a:pt x="81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6" y="1"/>
                  </a:lnTo>
                  <a:lnTo>
                    <a:pt x="138" y="2"/>
                  </a:lnTo>
                  <a:lnTo>
                    <a:pt x="149" y="4"/>
                  </a:lnTo>
                  <a:lnTo>
                    <a:pt x="160" y="7"/>
                  </a:lnTo>
                  <a:lnTo>
                    <a:pt x="171" y="10"/>
                  </a:lnTo>
                  <a:lnTo>
                    <a:pt x="180" y="14"/>
                  </a:lnTo>
                  <a:lnTo>
                    <a:pt x="191" y="18"/>
                  </a:lnTo>
                  <a:lnTo>
                    <a:pt x="191" y="65"/>
                  </a:lnTo>
                  <a:lnTo>
                    <a:pt x="188" y="65"/>
                  </a:lnTo>
                  <a:lnTo>
                    <a:pt x="179" y="59"/>
                  </a:lnTo>
                  <a:lnTo>
                    <a:pt x="171" y="54"/>
                  </a:lnTo>
                  <a:lnTo>
                    <a:pt x="162" y="48"/>
                  </a:lnTo>
                  <a:lnTo>
                    <a:pt x="151" y="43"/>
                  </a:lnTo>
                  <a:lnTo>
                    <a:pt x="140" y="39"/>
                  </a:lnTo>
                  <a:lnTo>
                    <a:pt x="128" y="36"/>
                  </a:lnTo>
                  <a:lnTo>
                    <a:pt x="117" y="34"/>
                  </a:lnTo>
                  <a:lnTo>
                    <a:pt x="104" y="33"/>
                  </a:lnTo>
                  <a:lnTo>
                    <a:pt x="92" y="34"/>
                  </a:lnTo>
                  <a:lnTo>
                    <a:pt x="79" y="37"/>
                  </a:lnTo>
                  <a:lnTo>
                    <a:pt x="69" y="40"/>
                  </a:lnTo>
                  <a:lnTo>
                    <a:pt x="60" y="46"/>
                  </a:lnTo>
                  <a:lnTo>
                    <a:pt x="56" y="49"/>
                  </a:lnTo>
                  <a:lnTo>
                    <a:pt x="53" y="52"/>
                  </a:lnTo>
                  <a:lnTo>
                    <a:pt x="50" y="57"/>
                  </a:lnTo>
                  <a:lnTo>
                    <a:pt x="47" y="61"/>
                  </a:lnTo>
                  <a:lnTo>
                    <a:pt x="46" y="65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3" y="79"/>
                  </a:lnTo>
                  <a:lnTo>
                    <a:pt x="44" y="89"/>
                  </a:lnTo>
                  <a:lnTo>
                    <a:pt x="46" y="96"/>
                  </a:lnTo>
                  <a:lnTo>
                    <a:pt x="49" y="103"/>
                  </a:lnTo>
                  <a:lnTo>
                    <a:pt x="53" y="109"/>
                  </a:lnTo>
                  <a:lnTo>
                    <a:pt x="58" y="115"/>
                  </a:lnTo>
                  <a:lnTo>
                    <a:pt x="66" y="119"/>
                  </a:lnTo>
                  <a:lnTo>
                    <a:pt x="73" y="123"/>
                  </a:lnTo>
                  <a:lnTo>
                    <a:pt x="82" y="126"/>
                  </a:lnTo>
                  <a:lnTo>
                    <a:pt x="96" y="129"/>
                  </a:lnTo>
                  <a:lnTo>
                    <a:pt x="113" y="133"/>
                  </a:lnTo>
                  <a:lnTo>
                    <a:pt x="129" y="137"/>
                  </a:lnTo>
                  <a:lnTo>
                    <a:pt x="143" y="142"/>
                  </a:lnTo>
                  <a:lnTo>
                    <a:pt x="157" y="147"/>
                  </a:lnTo>
                  <a:lnTo>
                    <a:pt x="169" y="153"/>
                  </a:lnTo>
                  <a:lnTo>
                    <a:pt x="179" y="160"/>
                  </a:lnTo>
                  <a:lnTo>
                    <a:pt x="188" y="170"/>
                  </a:lnTo>
                  <a:lnTo>
                    <a:pt x="194" y="179"/>
                  </a:lnTo>
                  <a:lnTo>
                    <a:pt x="198" y="190"/>
                  </a:lnTo>
                  <a:lnTo>
                    <a:pt x="201" y="203"/>
                  </a:lnTo>
                  <a:lnTo>
                    <a:pt x="202" y="216"/>
                  </a:lnTo>
                  <a:lnTo>
                    <a:pt x="201" y="224"/>
                  </a:lnTo>
                  <a:lnTo>
                    <a:pt x="200" y="233"/>
                  </a:lnTo>
                  <a:lnTo>
                    <a:pt x="198" y="241"/>
                  </a:lnTo>
                  <a:lnTo>
                    <a:pt x="195" y="250"/>
                  </a:lnTo>
                  <a:lnTo>
                    <a:pt x="191" y="258"/>
                  </a:lnTo>
                  <a:lnTo>
                    <a:pt x="187" y="266"/>
                  </a:lnTo>
                  <a:lnTo>
                    <a:pt x="181" y="272"/>
                  </a:lnTo>
                  <a:lnTo>
                    <a:pt x="175" y="278"/>
                  </a:lnTo>
                  <a:lnTo>
                    <a:pt x="168" y="284"/>
                  </a:lnTo>
                  <a:lnTo>
                    <a:pt x="160" y="290"/>
                  </a:lnTo>
                  <a:lnTo>
                    <a:pt x="151" y="295"/>
                  </a:lnTo>
                  <a:lnTo>
                    <a:pt x="143" y="298"/>
                  </a:lnTo>
                  <a:lnTo>
                    <a:pt x="132" y="301"/>
                  </a:lnTo>
                  <a:lnTo>
                    <a:pt x="122" y="303"/>
                  </a:lnTo>
                  <a:lnTo>
                    <a:pt x="111" y="304"/>
                  </a:lnTo>
                  <a:lnTo>
                    <a:pt x="97" y="30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1" name="Freeform 90"/>
            <p:cNvSpPr>
              <a:spLocks/>
            </p:cNvSpPr>
            <p:nvPr userDrawn="1"/>
          </p:nvSpPr>
          <p:spPr bwMode="auto">
            <a:xfrm>
              <a:off x="5289" y="3816"/>
              <a:ext cx="22" cy="29"/>
            </a:xfrm>
            <a:custGeom>
              <a:avLst/>
              <a:gdLst/>
              <a:ahLst/>
              <a:cxnLst>
                <a:cxn ang="0">
                  <a:pos x="93" y="231"/>
                </a:cxn>
                <a:cxn ang="0">
                  <a:pos x="72" y="228"/>
                </a:cxn>
                <a:cxn ang="0">
                  <a:pos x="52" y="221"/>
                </a:cxn>
                <a:cxn ang="0">
                  <a:pos x="35" y="210"/>
                </a:cxn>
                <a:cxn ang="0">
                  <a:pos x="22" y="196"/>
                </a:cxn>
                <a:cxn ang="0">
                  <a:pos x="12" y="177"/>
                </a:cxn>
                <a:cxn ang="0">
                  <a:pos x="4" y="156"/>
                </a:cxn>
                <a:cxn ang="0">
                  <a:pos x="0" y="131"/>
                </a:cxn>
                <a:cxn ang="0">
                  <a:pos x="0" y="103"/>
                </a:cxn>
                <a:cxn ang="0">
                  <a:pos x="4" y="77"/>
                </a:cxn>
                <a:cxn ang="0">
                  <a:pos x="12" y="56"/>
                </a:cxn>
                <a:cxn ang="0">
                  <a:pos x="23" y="39"/>
                </a:cxn>
                <a:cxn ang="0">
                  <a:pos x="35" y="24"/>
                </a:cxn>
                <a:cxn ang="0">
                  <a:pos x="52" y="13"/>
                </a:cxn>
                <a:cxn ang="0">
                  <a:pos x="72" y="4"/>
                </a:cxn>
                <a:cxn ang="0">
                  <a:pos x="93" y="1"/>
                </a:cxn>
                <a:cxn ang="0">
                  <a:pos x="113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70" y="59"/>
                </a:cxn>
                <a:cxn ang="0">
                  <a:pos x="163" y="55"/>
                </a:cxn>
                <a:cxn ang="0">
                  <a:pos x="150" y="47"/>
                </a:cxn>
                <a:cxn ang="0">
                  <a:pos x="134" y="39"/>
                </a:cxn>
                <a:cxn ang="0">
                  <a:pos x="113" y="33"/>
                </a:cxn>
                <a:cxn ang="0">
                  <a:pos x="96" y="33"/>
                </a:cxn>
                <a:cxn ang="0">
                  <a:pos x="82" y="35"/>
                </a:cxn>
                <a:cxn ang="0">
                  <a:pos x="71" y="42"/>
                </a:cxn>
                <a:cxn ang="0">
                  <a:pos x="61" y="49"/>
                </a:cxn>
                <a:cxn ang="0">
                  <a:pos x="52" y="60"/>
                </a:cxn>
                <a:cxn ang="0">
                  <a:pos x="46" y="74"/>
                </a:cxn>
                <a:cxn ang="0">
                  <a:pos x="41" y="89"/>
                </a:cxn>
                <a:cxn ang="0">
                  <a:pos x="39" y="107"/>
                </a:cxn>
                <a:cxn ang="0">
                  <a:pos x="39" y="126"/>
                </a:cxn>
                <a:cxn ang="0">
                  <a:pos x="41" y="143"/>
                </a:cxn>
                <a:cxn ang="0">
                  <a:pos x="45" y="159"/>
                </a:cxn>
                <a:cxn ang="0">
                  <a:pos x="52" y="172"/>
                </a:cxn>
                <a:cxn ang="0">
                  <a:pos x="61" y="182"/>
                </a:cxn>
                <a:cxn ang="0">
                  <a:pos x="70" y="191"/>
                </a:cxn>
                <a:cxn ang="0">
                  <a:pos x="82" y="196"/>
                </a:cxn>
                <a:cxn ang="0">
                  <a:pos x="96" y="199"/>
                </a:cxn>
                <a:cxn ang="0">
                  <a:pos x="113" y="199"/>
                </a:cxn>
                <a:cxn ang="0">
                  <a:pos x="129" y="195"/>
                </a:cxn>
                <a:cxn ang="0">
                  <a:pos x="146" y="188"/>
                </a:cxn>
                <a:cxn ang="0">
                  <a:pos x="161" y="178"/>
                </a:cxn>
                <a:cxn ang="0">
                  <a:pos x="170" y="172"/>
                </a:cxn>
                <a:cxn ang="0">
                  <a:pos x="163" y="217"/>
                </a:cxn>
                <a:cxn ang="0">
                  <a:pos x="148" y="224"/>
                </a:cxn>
                <a:cxn ang="0">
                  <a:pos x="131" y="228"/>
                </a:cxn>
                <a:cxn ang="0">
                  <a:pos x="115" y="231"/>
                </a:cxn>
              </a:cxnLst>
              <a:rect l="0" t="0" r="r" b="b"/>
              <a:pathLst>
                <a:path w="170" h="231">
                  <a:moveTo>
                    <a:pt x="104" y="231"/>
                  </a:moveTo>
                  <a:lnTo>
                    <a:pt x="93" y="231"/>
                  </a:lnTo>
                  <a:lnTo>
                    <a:pt x="81" y="230"/>
                  </a:lnTo>
                  <a:lnTo>
                    <a:pt x="72" y="228"/>
                  </a:lnTo>
                  <a:lnTo>
                    <a:pt x="62" y="225"/>
                  </a:lnTo>
                  <a:lnTo>
                    <a:pt x="52" y="221"/>
                  </a:lnTo>
                  <a:lnTo>
                    <a:pt x="44" y="216"/>
                  </a:lnTo>
                  <a:lnTo>
                    <a:pt x="35" y="210"/>
                  </a:lnTo>
                  <a:lnTo>
                    <a:pt x="29" y="203"/>
                  </a:lnTo>
                  <a:lnTo>
                    <a:pt x="22" y="196"/>
                  </a:lnTo>
                  <a:lnTo>
                    <a:pt x="17" y="188"/>
                  </a:lnTo>
                  <a:lnTo>
                    <a:pt x="12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2" y="144"/>
                  </a:lnTo>
                  <a:lnTo>
                    <a:pt x="0" y="131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2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2" y="56"/>
                  </a:lnTo>
                  <a:lnTo>
                    <a:pt x="17" y="47"/>
                  </a:lnTo>
                  <a:lnTo>
                    <a:pt x="23" y="39"/>
                  </a:lnTo>
                  <a:lnTo>
                    <a:pt x="29" y="30"/>
                  </a:lnTo>
                  <a:lnTo>
                    <a:pt x="35" y="24"/>
                  </a:lnTo>
                  <a:lnTo>
                    <a:pt x="44" y="18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22" y="1"/>
                  </a:lnTo>
                  <a:lnTo>
                    <a:pt x="130" y="3"/>
                  </a:lnTo>
                  <a:lnTo>
                    <a:pt x="139" y="5"/>
                  </a:lnTo>
                  <a:lnTo>
                    <a:pt x="155" y="11"/>
                  </a:lnTo>
                  <a:lnTo>
                    <a:pt x="170" y="17"/>
                  </a:lnTo>
                  <a:lnTo>
                    <a:pt x="170" y="59"/>
                  </a:lnTo>
                  <a:lnTo>
                    <a:pt x="168" y="59"/>
                  </a:lnTo>
                  <a:lnTo>
                    <a:pt x="163" y="55"/>
                  </a:lnTo>
                  <a:lnTo>
                    <a:pt x="158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4" y="39"/>
                  </a:lnTo>
                  <a:lnTo>
                    <a:pt x="123" y="35"/>
                  </a:lnTo>
                  <a:lnTo>
                    <a:pt x="113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90" y="34"/>
                  </a:lnTo>
                  <a:lnTo>
                    <a:pt x="82" y="35"/>
                  </a:lnTo>
                  <a:lnTo>
                    <a:pt x="77" y="39"/>
                  </a:lnTo>
                  <a:lnTo>
                    <a:pt x="71" y="42"/>
                  </a:lnTo>
                  <a:lnTo>
                    <a:pt x="66" y="45"/>
                  </a:lnTo>
                  <a:lnTo>
                    <a:pt x="61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9" y="66"/>
                  </a:lnTo>
                  <a:lnTo>
                    <a:pt x="46" y="74"/>
                  </a:lnTo>
                  <a:lnTo>
                    <a:pt x="43" y="81"/>
                  </a:lnTo>
                  <a:lnTo>
                    <a:pt x="41" y="89"/>
                  </a:lnTo>
                  <a:lnTo>
                    <a:pt x="40" y="98"/>
                  </a:lnTo>
                  <a:lnTo>
                    <a:pt x="39" y="107"/>
                  </a:lnTo>
                  <a:lnTo>
                    <a:pt x="39" y="116"/>
                  </a:lnTo>
                  <a:lnTo>
                    <a:pt x="39" y="126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3" y="151"/>
                  </a:lnTo>
                  <a:lnTo>
                    <a:pt x="45" y="159"/>
                  </a:lnTo>
                  <a:lnTo>
                    <a:pt x="48" y="166"/>
                  </a:lnTo>
                  <a:lnTo>
                    <a:pt x="52" y="172"/>
                  </a:lnTo>
                  <a:lnTo>
                    <a:pt x="56" y="177"/>
                  </a:lnTo>
                  <a:lnTo>
                    <a:pt x="61" y="182"/>
                  </a:lnTo>
                  <a:lnTo>
                    <a:pt x="65" y="187"/>
                  </a:lnTo>
                  <a:lnTo>
                    <a:pt x="70" y="191"/>
                  </a:lnTo>
                  <a:lnTo>
                    <a:pt x="76" y="194"/>
                  </a:lnTo>
                  <a:lnTo>
                    <a:pt x="82" y="196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199"/>
                  </a:lnTo>
                  <a:lnTo>
                    <a:pt x="113" y="199"/>
                  </a:lnTo>
                  <a:lnTo>
                    <a:pt x="121" y="197"/>
                  </a:lnTo>
                  <a:lnTo>
                    <a:pt x="129" y="195"/>
                  </a:lnTo>
                  <a:lnTo>
                    <a:pt x="138" y="192"/>
                  </a:lnTo>
                  <a:lnTo>
                    <a:pt x="146" y="188"/>
                  </a:lnTo>
                  <a:lnTo>
                    <a:pt x="153" y="184"/>
                  </a:lnTo>
                  <a:lnTo>
                    <a:pt x="161" y="178"/>
                  </a:lnTo>
                  <a:lnTo>
                    <a:pt x="168" y="172"/>
                  </a:lnTo>
                  <a:lnTo>
                    <a:pt x="170" y="172"/>
                  </a:lnTo>
                  <a:lnTo>
                    <a:pt x="170" y="215"/>
                  </a:lnTo>
                  <a:lnTo>
                    <a:pt x="163" y="217"/>
                  </a:lnTo>
                  <a:lnTo>
                    <a:pt x="155" y="221"/>
                  </a:lnTo>
                  <a:lnTo>
                    <a:pt x="148" y="224"/>
                  </a:lnTo>
                  <a:lnTo>
                    <a:pt x="141" y="226"/>
                  </a:lnTo>
                  <a:lnTo>
                    <a:pt x="131" y="228"/>
                  </a:lnTo>
                  <a:lnTo>
                    <a:pt x="123" y="230"/>
                  </a:lnTo>
                  <a:lnTo>
                    <a:pt x="115" y="231"/>
                  </a:lnTo>
                  <a:lnTo>
                    <a:pt x="104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2" name="Freeform 91"/>
            <p:cNvSpPr>
              <a:spLocks noEditPoints="1"/>
            </p:cNvSpPr>
            <p:nvPr userDrawn="1"/>
          </p:nvSpPr>
          <p:spPr bwMode="auto">
            <a:xfrm>
              <a:off x="5317" y="3807"/>
              <a:ext cx="5" cy="37"/>
            </a:xfrm>
            <a:custGeom>
              <a:avLst/>
              <a:gdLst/>
              <a:ahLst/>
              <a:cxnLst>
                <a:cxn ang="0">
                  <a:pos x="40" y="297"/>
                </a:cxn>
                <a:cxn ang="0">
                  <a:pos x="2" y="297"/>
                </a:cxn>
                <a:cxn ang="0">
                  <a:pos x="2" y="75"/>
                </a:cxn>
                <a:cxn ang="0">
                  <a:pos x="40" y="75"/>
                </a:cxn>
                <a:cxn ang="0">
                  <a:pos x="40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0" y="297"/>
                  </a:moveTo>
                  <a:lnTo>
                    <a:pt x="2" y="297"/>
                  </a:lnTo>
                  <a:lnTo>
                    <a:pt x="2" y="75"/>
                  </a:lnTo>
                  <a:lnTo>
                    <a:pt x="40" y="75"/>
                  </a:lnTo>
                  <a:lnTo>
                    <a:pt x="40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3" name="Freeform 92"/>
            <p:cNvSpPr>
              <a:spLocks noEditPoints="1"/>
            </p:cNvSpPr>
            <p:nvPr userDrawn="1"/>
          </p:nvSpPr>
          <p:spPr bwMode="auto">
            <a:xfrm>
              <a:off x="5329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4" y="222"/>
                </a:cxn>
                <a:cxn ang="0">
                  <a:pos x="37" y="210"/>
                </a:cxn>
                <a:cxn ang="0">
                  <a:pos x="22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4" y="81"/>
                </a:cxn>
                <a:cxn ang="0">
                  <a:pos x="11" y="59"/>
                </a:cxn>
                <a:cxn ang="0">
                  <a:pos x="22" y="41"/>
                </a:cxn>
                <a:cxn ang="0">
                  <a:pos x="36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3" y="0"/>
                </a:cxn>
                <a:cxn ang="0">
                  <a:pos x="132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2" y="121"/>
                </a:cxn>
                <a:cxn ang="0">
                  <a:pos x="39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3" y="185"/>
                </a:cxn>
                <a:cxn ang="0">
                  <a:pos x="74" y="193"/>
                </a:cxn>
                <a:cxn ang="0">
                  <a:pos x="88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1" y="177"/>
                </a:cxn>
                <a:cxn ang="0">
                  <a:pos x="188" y="173"/>
                </a:cxn>
                <a:cxn ang="0">
                  <a:pos x="181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6" y="92"/>
                </a:cxn>
                <a:cxn ang="0">
                  <a:pos x="153" y="66"/>
                </a:cxn>
                <a:cxn ang="0">
                  <a:pos x="143" y="48"/>
                </a:cxn>
                <a:cxn ang="0">
                  <a:pos x="136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7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7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8" y="92"/>
                </a:cxn>
              </a:cxnLst>
              <a:rect l="0" t="0" r="r" b="b"/>
              <a:pathLst>
                <a:path w="192" h="233">
                  <a:moveTo>
                    <a:pt x="112" y="233"/>
                  </a:moveTo>
                  <a:lnTo>
                    <a:pt x="99" y="232"/>
                  </a:lnTo>
                  <a:lnTo>
                    <a:pt x="87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4" y="222"/>
                  </a:lnTo>
                  <a:lnTo>
                    <a:pt x="46" y="217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2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8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8" y="70"/>
                  </a:lnTo>
                  <a:lnTo>
                    <a:pt x="11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6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5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2" y="101"/>
                  </a:lnTo>
                  <a:lnTo>
                    <a:pt x="192" y="121"/>
                  </a:lnTo>
                  <a:lnTo>
                    <a:pt x="38" y="121"/>
                  </a:lnTo>
                  <a:lnTo>
                    <a:pt x="39" y="131"/>
                  </a:lnTo>
                  <a:lnTo>
                    <a:pt x="39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8" y="180"/>
                  </a:lnTo>
                  <a:lnTo>
                    <a:pt x="63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1" y="195"/>
                  </a:lnTo>
                  <a:lnTo>
                    <a:pt x="88" y="198"/>
                  </a:lnTo>
                  <a:lnTo>
                    <a:pt x="95" y="199"/>
                  </a:lnTo>
                  <a:lnTo>
                    <a:pt x="103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6" y="198"/>
                  </a:lnTo>
                  <a:lnTo>
                    <a:pt x="147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1" y="177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8" y="215"/>
                  </a:lnTo>
                  <a:lnTo>
                    <a:pt x="181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4" y="232"/>
                  </a:lnTo>
                  <a:lnTo>
                    <a:pt x="112" y="233"/>
                  </a:lnTo>
                  <a:close/>
                  <a:moveTo>
                    <a:pt x="156" y="92"/>
                  </a:moveTo>
                  <a:lnTo>
                    <a:pt x="155" y="79"/>
                  </a:lnTo>
                  <a:lnTo>
                    <a:pt x="153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6" y="41"/>
                  </a:lnTo>
                  <a:lnTo>
                    <a:pt x="132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7" y="32"/>
                  </a:lnTo>
                  <a:lnTo>
                    <a:pt x="82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1" y="45"/>
                  </a:lnTo>
                  <a:lnTo>
                    <a:pt x="57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9" y="85"/>
                  </a:lnTo>
                  <a:lnTo>
                    <a:pt x="38" y="92"/>
                  </a:lnTo>
                  <a:lnTo>
                    <a:pt x="156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4" name="Freeform 93"/>
            <p:cNvSpPr>
              <a:spLocks/>
            </p:cNvSpPr>
            <p:nvPr userDrawn="1"/>
          </p:nvSpPr>
          <p:spPr bwMode="auto">
            <a:xfrm>
              <a:off x="5360" y="3816"/>
              <a:ext cx="22" cy="28"/>
            </a:xfrm>
            <a:custGeom>
              <a:avLst/>
              <a:gdLst/>
              <a:ahLst/>
              <a:cxnLst>
                <a:cxn ang="0">
                  <a:pos x="175" y="228"/>
                </a:cxn>
                <a:cxn ang="0">
                  <a:pos x="137" y="228"/>
                </a:cxn>
                <a:cxn ang="0">
                  <a:pos x="137" y="102"/>
                </a:cxn>
                <a:cxn ang="0">
                  <a:pos x="137" y="87"/>
                </a:cxn>
                <a:cxn ang="0">
                  <a:pos x="136" y="74"/>
                </a:cxn>
                <a:cxn ang="0">
                  <a:pos x="133" y="61"/>
                </a:cxn>
                <a:cxn ang="0">
                  <a:pos x="130" y="52"/>
                </a:cxn>
                <a:cxn ang="0">
                  <a:pos x="128" y="48"/>
                </a:cxn>
                <a:cxn ang="0">
                  <a:pos x="125" y="45"/>
                </a:cxn>
                <a:cxn ang="0">
                  <a:pos x="121" y="42"/>
                </a:cxn>
                <a:cxn ang="0">
                  <a:pos x="117" y="40"/>
                </a:cxn>
                <a:cxn ang="0">
                  <a:pos x="113" y="38"/>
                </a:cxn>
                <a:cxn ang="0">
                  <a:pos x="108" y="36"/>
                </a:cxn>
                <a:cxn ang="0">
                  <a:pos x="102" y="36"/>
                </a:cxn>
                <a:cxn ang="0">
                  <a:pos x="95" y="35"/>
                </a:cxn>
                <a:cxn ang="0">
                  <a:pos x="88" y="36"/>
                </a:cxn>
                <a:cxn ang="0">
                  <a:pos x="81" y="37"/>
                </a:cxn>
                <a:cxn ang="0">
                  <a:pos x="74" y="40"/>
                </a:cxn>
                <a:cxn ang="0">
                  <a:pos x="66" y="43"/>
                </a:cxn>
                <a:cxn ang="0">
                  <a:pos x="59" y="47"/>
                </a:cxn>
                <a:cxn ang="0">
                  <a:pos x="52" y="52"/>
                </a:cxn>
                <a:cxn ang="0">
                  <a:pos x="44" y="57"/>
                </a:cxn>
                <a:cxn ang="0">
                  <a:pos x="37" y="62"/>
                </a:cxn>
                <a:cxn ang="0">
                  <a:pos x="37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7" y="6"/>
                </a:cxn>
                <a:cxn ang="0">
                  <a:pos x="37" y="31"/>
                </a:cxn>
                <a:cxn ang="0">
                  <a:pos x="45" y="24"/>
                </a:cxn>
                <a:cxn ang="0">
                  <a:pos x="54" y="18"/>
                </a:cxn>
                <a:cxn ang="0">
                  <a:pos x="62" y="13"/>
                </a:cxn>
                <a:cxn ang="0">
                  <a:pos x="70" y="8"/>
                </a:cxn>
                <a:cxn ang="0">
                  <a:pos x="79" y="4"/>
                </a:cxn>
                <a:cxn ang="0">
                  <a:pos x="87" y="2"/>
                </a:cxn>
                <a:cxn ang="0">
                  <a:pos x="95" y="1"/>
                </a:cxn>
                <a:cxn ang="0">
                  <a:pos x="105" y="0"/>
                </a:cxn>
                <a:cxn ang="0">
                  <a:pos x="112" y="0"/>
                </a:cxn>
                <a:cxn ang="0">
                  <a:pos x="121" y="1"/>
                </a:cxn>
                <a:cxn ang="0">
                  <a:pos x="127" y="3"/>
                </a:cxn>
                <a:cxn ang="0">
                  <a:pos x="134" y="5"/>
                </a:cxn>
                <a:cxn ang="0">
                  <a:pos x="140" y="8"/>
                </a:cxn>
                <a:cxn ang="0">
                  <a:pos x="146" y="13"/>
                </a:cxn>
                <a:cxn ang="0">
                  <a:pos x="151" y="17"/>
                </a:cxn>
                <a:cxn ang="0">
                  <a:pos x="156" y="22"/>
                </a:cxn>
                <a:cxn ang="0">
                  <a:pos x="160" y="27"/>
                </a:cxn>
                <a:cxn ang="0">
                  <a:pos x="164" y="33"/>
                </a:cxn>
                <a:cxn ang="0">
                  <a:pos x="167" y="41"/>
                </a:cxn>
                <a:cxn ang="0">
                  <a:pos x="171" y="48"/>
                </a:cxn>
                <a:cxn ang="0">
                  <a:pos x="172" y="56"/>
                </a:cxn>
                <a:cxn ang="0">
                  <a:pos x="174" y="65"/>
                </a:cxn>
                <a:cxn ang="0">
                  <a:pos x="175" y="75"/>
                </a:cxn>
                <a:cxn ang="0">
                  <a:pos x="175" y="84"/>
                </a:cxn>
                <a:cxn ang="0">
                  <a:pos x="175" y="228"/>
                </a:cxn>
              </a:cxnLst>
              <a:rect l="0" t="0" r="r" b="b"/>
              <a:pathLst>
                <a:path w="175" h="228">
                  <a:moveTo>
                    <a:pt x="175" y="228"/>
                  </a:moveTo>
                  <a:lnTo>
                    <a:pt x="137" y="228"/>
                  </a:lnTo>
                  <a:lnTo>
                    <a:pt x="137" y="102"/>
                  </a:lnTo>
                  <a:lnTo>
                    <a:pt x="137" y="87"/>
                  </a:lnTo>
                  <a:lnTo>
                    <a:pt x="136" y="74"/>
                  </a:lnTo>
                  <a:lnTo>
                    <a:pt x="133" y="61"/>
                  </a:lnTo>
                  <a:lnTo>
                    <a:pt x="130" y="52"/>
                  </a:lnTo>
                  <a:lnTo>
                    <a:pt x="128" y="48"/>
                  </a:lnTo>
                  <a:lnTo>
                    <a:pt x="125" y="45"/>
                  </a:lnTo>
                  <a:lnTo>
                    <a:pt x="121" y="42"/>
                  </a:lnTo>
                  <a:lnTo>
                    <a:pt x="117" y="40"/>
                  </a:lnTo>
                  <a:lnTo>
                    <a:pt x="113" y="38"/>
                  </a:lnTo>
                  <a:lnTo>
                    <a:pt x="108" y="36"/>
                  </a:lnTo>
                  <a:lnTo>
                    <a:pt x="102" y="36"/>
                  </a:lnTo>
                  <a:lnTo>
                    <a:pt x="95" y="35"/>
                  </a:lnTo>
                  <a:lnTo>
                    <a:pt x="88" y="36"/>
                  </a:lnTo>
                  <a:lnTo>
                    <a:pt x="81" y="37"/>
                  </a:lnTo>
                  <a:lnTo>
                    <a:pt x="74" y="40"/>
                  </a:lnTo>
                  <a:lnTo>
                    <a:pt x="66" y="43"/>
                  </a:lnTo>
                  <a:lnTo>
                    <a:pt x="59" y="47"/>
                  </a:lnTo>
                  <a:lnTo>
                    <a:pt x="52" y="52"/>
                  </a:lnTo>
                  <a:lnTo>
                    <a:pt x="44" y="57"/>
                  </a:lnTo>
                  <a:lnTo>
                    <a:pt x="37" y="62"/>
                  </a:lnTo>
                  <a:lnTo>
                    <a:pt x="37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7" y="6"/>
                  </a:lnTo>
                  <a:lnTo>
                    <a:pt x="37" y="31"/>
                  </a:lnTo>
                  <a:lnTo>
                    <a:pt x="45" y="24"/>
                  </a:lnTo>
                  <a:lnTo>
                    <a:pt x="54" y="18"/>
                  </a:lnTo>
                  <a:lnTo>
                    <a:pt x="62" y="13"/>
                  </a:lnTo>
                  <a:lnTo>
                    <a:pt x="70" y="8"/>
                  </a:lnTo>
                  <a:lnTo>
                    <a:pt x="79" y="4"/>
                  </a:lnTo>
                  <a:lnTo>
                    <a:pt x="87" y="2"/>
                  </a:lnTo>
                  <a:lnTo>
                    <a:pt x="95" y="1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21" y="1"/>
                  </a:lnTo>
                  <a:lnTo>
                    <a:pt x="127" y="3"/>
                  </a:lnTo>
                  <a:lnTo>
                    <a:pt x="134" y="5"/>
                  </a:lnTo>
                  <a:lnTo>
                    <a:pt x="140" y="8"/>
                  </a:lnTo>
                  <a:lnTo>
                    <a:pt x="146" y="13"/>
                  </a:lnTo>
                  <a:lnTo>
                    <a:pt x="151" y="17"/>
                  </a:lnTo>
                  <a:lnTo>
                    <a:pt x="156" y="22"/>
                  </a:lnTo>
                  <a:lnTo>
                    <a:pt x="160" y="27"/>
                  </a:lnTo>
                  <a:lnTo>
                    <a:pt x="164" y="33"/>
                  </a:lnTo>
                  <a:lnTo>
                    <a:pt x="167" y="41"/>
                  </a:lnTo>
                  <a:lnTo>
                    <a:pt x="171" y="48"/>
                  </a:lnTo>
                  <a:lnTo>
                    <a:pt x="172" y="56"/>
                  </a:lnTo>
                  <a:lnTo>
                    <a:pt x="174" y="65"/>
                  </a:lnTo>
                  <a:lnTo>
                    <a:pt x="175" y="75"/>
                  </a:lnTo>
                  <a:lnTo>
                    <a:pt x="175" y="84"/>
                  </a:lnTo>
                  <a:lnTo>
                    <a:pt x="175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5" name="Freeform 94"/>
            <p:cNvSpPr>
              <a:spLocks/>
            </p:cNvSpPr>
            <p:nvPr userDrawn="1"/>
          </p:nvSpPr>
          <p:spPr bwMode="auto">
            <a:xfrm>
              <a:off x="5389" y="3816"/>
              <a:ext cx="22" cy="29"/>
            </a:xfrm>
            <a:custGeom>
              <a:avLst/>
              <a:gdLst/>
              <a:ahLst/>
              <a:cxnLst>
                <a:cxn ang="0">
                  <a:pos x="93" y="231"/>
                </a:cxn>
                <a:cxn ang="0">
                  <a:pos x="72" y="228"/>
                </a:cxn>
                <a:cxn ang="0">
                  <a:pos x="53" y="221"/>
                </a:cxn>
                <a:cxn ang="0">
                  <a:pos x="37" y="210"/>
                </a:cxn>
                <a:cxn ang="0">
                  <a:pos x="23" y="196"/>
                </a:cxn>
                <a:cxn ang="0">
                  <a:pos x="12" y="177"/>
                </a:cxn>
                <a:cxn ang="0">
                  <a:pos x="4" y="156"/>
                </a:cxn>
                <a:cxn ang="0">
                  <a:pos x="1" y="131"/>
                </a:cxn>
                <a:cxn ang="0">
                  <a:pos x="1" y="103"/>
                </a:cxn>
                <a:cxn ang="0">
                  <a:pos x="4" y="77"/>
                </a:cxn>
                <a:cxn ang="0">
                  <a:pos x="13" y="56"/>
                </a:cxn>
                <a:cxn ang="0">
                  <a:pos x="23" y="39"/>
                </a:cxn>
                <a:cxn ang="0">
                  <a:pos x="36" y="24"/>
                </a:cxn>
                <a:cxn ang="0">
                  <a:pos x="52" y="13"/>
                </a:cxn>
                <a:cxn ang="0">
                  <a:pos x="72" y="4"/>
                </a:cxn>
                <a:cxn ang="0">
                  <a:pos x="93" y="1"/>
                </a:cxn>
                <a:cxn ang="0">
                  <a:pos x="113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70" y="59"/>
                </a:cxn>
                <a:cxn ang="0">
                  <a:pos x="163" y="55"/>
                </a:cxn>
                <a:cxn ang="0">
                  <a:pos x="150" y="47"/>
                </a:cxn>
                <a:cxn ang="0">
                  <a:pos x="134" y="39"/>
                </a:cxn>
                <a:cxn ang="0">
                  <a:pos x="114" y="33"/>
                </a:cxn>
                <a:cxn ang="0">
                  <a:pos x="96" y="33"/>
                </a:cxn>
                <a:cxn ang="0">
                  <a:pos x="84" y="35"/>
                </a:cxn>
                <a:cxn ang="0">
                  <a:pos x="71" y="42"/>
                </a:cxn>
                <a:cxn ang="0">
                  <a:pos x="62" y="49"/>
                </a:cxn>
                <a:cxn ang="0">
                  <a:pos x="52" y="60"/>
                </a:cxn>
                <a:cxn ang="0">
                  <a:pos x="46" y="74"/>
                </a:cxn>
                <a:cxn ang="0">
                  <a:pos x="42" y="89"/>
                </a:cxn>
                <a:cxn ang="0">
                  <a:pos x="40" y="107"/>
                </a:cxn>
                <a:cxn ang="0">
                  <a:pos x="40" y="126"/>
                </a:cxn>
                <a:cxn ang="0">
                  <a:pos x="42" y="143"/>
                </a:cxn>
                <a:cxn ang="0">
                  <a:pos x="46" y="159"/>
                </a:cxn>
                <a:cxn ang="0">
                  <a:pos x="52" y="172"/>
                </a:cxn>
                <a:cxn ang="0">
                  <a:pos x="61" y="182"/>
                </a:cxn>
                <a:cxn ang="0">
                  <a:pos x="71" y="191"/>
                </a:cxn>
                <a:cxn ang="0">
                  <a:pos x="82" y="196"/>
                </a:cxn>
                <a:cxn ang="0">
                  <a:pos x="96" y="199"/>
                </a:cxn>
                <a:cxn ang="0">
                  <a:pos x="113" y="199"/>
                </a:cxn>
                <a:cxn ang="0">
                  <a:pos x="130" y="195"/>
                </a:cxn>
                <a:cxn ang="0">
                  <a:pos x="146" y="188"/>
                </a:cxn>
                <a:cxn ang="0">
                  <a:pos x="161" y="178"/>
                </a:cxn>
                <a:cxn ang="0">
                  <a:pos x="170" y="172"/>
                </a:cxn>
                <a:cxn ang="0">
                  <a:pos x="164" y="217"/>
                </a:cxn>
                <a:cxn ang="0">
                  <a:pos x="148" y="224"/>
                </a:cxn>
                <a:cxn ang="0">
                  <a:pos x="131" y="228"/>
                </a:cxn>
                <a:cxn ang="0">
                  <a:pos x="115" y="231"/>
                </a:cxn>
              </a:cxnLst>
              <a:rect l="0" t="0" r="r" b="b"/>
              <a:pathLst>
                <a:path w="170" h="231">
                  <a:moveTo>
                    <a:pt x="104" y="231"/>
                  </a:moveTo>
                  <a:lnTo>
                    <a:pt x="93" y="231"/>
                  </a:lnTo>
                  <a:lnTo>
                    <a:pt x="82" y="230"/>
                  </a:lnTo>
                  <a:lnTo>
                    <a:pt x="72" y="228"/>
                  </a:lnTo>
                  <a:lnTo>
                    <a:pt x="62" y="225"/>
                  </a:lnTo>
                  <a:lnTo>
                    <a:pt x="53" y="221"/>
                  </a:lnTo>
                  <a:lnTo>
                    <a:pt x="44" y="216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3" y="196"/>
                  </a:lnTo>
                  <a:lnTo>
                    <a:pt x="17" y="188"/>
                  </a:lnTo>
                  <a:lnTo>
                    <a:pt x="12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2" y="144"/>
                  </a:lnTo>
                  <a:lnTo>
                    <a:pt x="1" y="131"/>
                  </a:lnTo>
                  <a:lnTo>
                    <a:pt x="0" y="116"/>
                  </a:lnTo>
                  <a:lnTo>
                    <a:pt x="1" y="103"/>
                  </a:lnTo>
                  <a:lnTo>
                    <a:pt x="2" y="89"/>
                  </a:lnTo>
                  <a:lnTo>
                    <a:pt x="4" y="77"/>
                  </a:lnTo>
                  <a:lnTo>
                    <a:pt x="8" y="66"/>
                  </a:lnTo>
                  <a:lnTo>
                    <a:pt x="13" y="56"/>
                  </a:lnTo>
                  <a:lnTo>
                    <a:pt x="18" y="47"/>
                  </a:lnTo>
                  <a:lnTo>
                    <a:pt x="23" y="39"/>
                  </a:lnTo>
                  <a:lnTo>
                    <a:pt x="29" y="30"/>
                  </a:lnTo>
                  <a:lnTo>
                    <a:pt x="36" y="24"/>
                  </a:lnTo>
                  <a:lnTo>
                    <a:pt x="44" y="18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22" y="1"/>
                  </a:lnTo>
                  <a:lnTo>
                    <a:pt x="130" y="3"/>
                  </a:lnTo>
                  <a:lnTo>
                    <a:pt x="140" y="5"/>
                  </a:lnTo>
                  <a:lnTo>
                    <a:pt x="155" y="11"/>
                  </a:lnTo>
                  <a:lnTo>
                    <a:pt x="170" y="17"/>
                  </a:lnTo>
                  <a:lnTo>
                    <a:pt x="170" y="59"/>
                  </a:lnTo>
                  <a:lnTo>
                    <a:pt x="168" y="59"/>
                  </a:lnTo>
                  <a:lnTo>
                    <a:pt x="163" y="55"/>
                  </a:lnTo>
                  <a:lnTo>
                    <a:pt x="158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4" y="39"/>
                  </a:lnTo>
                  <a:lnTo>
                    <a:pt x="124" y="35"/>
                  </a:lnTo>
                  <a:lnTo>
                    <a:pt x="114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90" y="34"/>
                  </a:lnTo>
                  <a:lnTo>
                    <a:pt x="84" y="35"/>
                  </a:lnTo>
                  <a:lnTo>
                    <a:pt x="77" y="39"/>
                  </a:lnTo>
                  <a:lnTo>
                    <a:pt x="71" y="42"/>
                  </a:lnTo>
                  <a:lnTo>
                    <a:pt x="66" y="45"/>
                  </a:lnTo>
                  <a:lnTo>
                    <a:pt x="62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9" y="66"/>
                  </a:lnTo>
                  <a:lnTo>
                    <a:pt x="46" y="74"/>
                  </a:lnTo>
                  <a:lnTo>
                    <a:pt x="44" y="81"/>
                  </a:lnTo>
                  <a:lnTo>
                    <a:pt x="42" y="89"/>
                  </a:lnTo>
                  <a:lnTo>
                    <a:pt x="40" y="98"/>
                  </a:lnTo>
                  <a:lnTo>
                    <a:pt x="40" y="107"/>
                  </a:lnTo>
                  <a:lnTo>
                    <a:pt x="39" y="116"/>
                  </a:lnTo>
                  <a:lnTo>
                    <a:pt x="40" y="126"/>
                  </a:lnTo>
                  <a:lnTo>
                    <a:pt x="40" y="135"/>
                  </a:lnTo>
                  <a:lnTo>
                    <a:pt x="42" y="143"/>
                  </a:lnTo>
                  <a:lnTo>
                    <a:pt x="43" y="151"/>
                  </a:lnTo>
                  <a:lnTo>
                    <a:pt x="46" y="159"/>
                  </a:lnTo>
                  <a:lnTo>
                    <a:pt x="49" y="166"/>
                  </a:lnTo>
                  <a:lnTo>
                    <a:pt x="52" y="172"/>
                  </a:lnTo>
                  <a:lnTo>
                    <a:pt x="56" y="177"/>
                  </a:lnTo>
                  <a:lnTo>
                    <a:pt x="61" y="182"/>
                  </a:lnTo>
                  <a:lnTo>
                    <a:pt x="66" y="187"/>
                  </a:lnTo>
                  <a:lnTo>
                    <a:pt x="71" y="191"/>
                  </a:lnTo>
                  <a:lnTo>
                    <a:pt x="76" y="194"/>
                  </a:lnTo>
                  <a:lnTo>
                    <a:pt x="82" y="196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199"/>
                  </a:lnTo>
                  <a:lnTo>
                    <a:pt x="113" y="199"/>
                  </a:lnTo>
                  <a:lnTo>
                    <a:pt x="121" y="197"/>
                  </a:lnTo>
                  <a:lnTo>
                    <a:pt x="130" y="195"/>
                  </a:lnTo>
                  <a:lnTo>
                    <a:pt x="139" y="192"/>
                  </a:lnTo>
                  <a:lnTo>
                    <a:pt x="146" y="188"/>
                  </a:lnTo>
                  <a:lnTo>
                    <a:pt x="154" y="184"/>
                  </a:lnTo>
                  <a:lnTo>
                    <a:pt x="161" y="178"/>
                  </a:lnTo>
                  <a:lnTo>
                    <a:pt x="168" y="172"/>
                  </a:lnTo>
                  <a:lnTo>
                    <a:pt x="170" y="172"/>
                  </a:lnTo>
                  <a:lnTo>
                    <a:pt x="170" y="215"/>
                  </a:lnTo>
                  <a:lnTo>
                    <a:pt x="164" y="217"/>
                  </a:lnTo>
                  <a:lnTo>
                    <a:pt x="157" y="221"/>
                  </a:lnTo>
                  <a:lnTo>
                    <a:pt x="148" y="224"/>
                  </a:lnTo>
                  <a:lnTo>
                    <a:pt x="141" y="226"/>
                  </a:lnTo>
                  <a:lnTo>
                    <a:pt x="131" y="228"/>
                  </a:lnTo>
                  <a:lnTo>
                    <a:pt x="124" y="230"/>
                  </a:lnTo>
                  <a:lnTo>
                    <a:pt x="115" y="231"/>
                  </a:lnTo>
                  <a:lnTo>
                    <a:pt x="104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6" name="Freeform 95"/>
            <p:cNvSpPr>
              <a:spLocks noEditPoints="1"/>
            </p:cNvSpPr>
            <p:nvPr userDrawn="1"/>
          </p:nvSpPr>
          <p:spPr bwMode="auto">
            <a:xfrm>
              <a:off x="5415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5" y="222"/>
                </a:cxn>
                <a:cxn ang="0">
                  <a:pos x="37" y="210"/>
                </a:cxn>
                <a:cxn ang="0">
                  <a:pos x="23" y="195"/>
                </a:cxn>
                <a:cxn ang="0">
                  <a:pos x="11" y="177"/>
                </a:cxn>
                <a:cxn ang="0">
                  <a:pos x="4" y="157"/>
                </a:cxn>
                <a:cxn ang="0">
                  <a:pos x="1" y="132"/>
                </a:cxn>
                <a:cxn ang="0">
                  <a:pos x="1" y="105"/>
                </a:cxn>
                <a:cxn ang="0">
                  <a:pos x="4" y="81"/>
                </a:cxn>
                <a:cxn ang="0">
                  <a:pos x="11" y="59"/>
                </a:cxn>
                <a:cxn ang="0">
                  <a:pos x="22" y="41"/>
                </a:cxn>
                <a:cxn ang="0">
                  <a:pos x="36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1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48" y="9"/>
                </a:cxn>
                <a:cxn ang="0">
                  <a:pos x="161" y="19"/>
                </a:cxn>
                <a:cxn ang="0">
                  <a:pos x="173" y="31"/>
                </a:cxn>
                <a:cxn ang="0">
                  <a:pos x="182" y="47"/>
                </a:cxn>
                <a:cxn ang="0">
                  <a:pos x="188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8" y="131"/>
                </a:cxn>
                <a:cxn ang="0">
                  <a:pos x="40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2" y="185"/>
                </a:cxn>
                <a:cxn ang="0">
                  <a:pos x="74" y="193"/>
                </a:cxn>
                <a:cxn ang="0">
                  <a:pos x="87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6" y="186"/>
                </a:cxn>
                <a:cxn ang="0">
                  <a:pos x="181" y="177"/>
                </a:cxn>
                <a:cxn ang="0">
                  <a:pos x="188" y="173"/>
                </a:cxn>
                <a:cxn ang="0">
                  <a:pos x="181" y="217"/>
                </a:cxn>
                <a:cxn ang="0">
                  <a:pos x="162" y="224"/>
                </a:cxn>
                <a:cxn ang="0">
                  <a:pos x="144" y="229"/>
                </a:cxn>
                <a:cxn ang="0">
                  <a:pos x="125" y="232"/>
                </a:cxn>
                <a:cxn ang="0">
                  <a:pos x="156" y="92"/>
                </a:cxn>
                <a:cxn ang="0">
                  <a:pos x="152" y="66"/>
                </a:cxn>
                <a:cxn ang="0">
                  <a:pos x="144" y="48"/>
                </a:cxn>
                <a:cxn ang="0">
                  <a:pos x="135" y="41"/>
                </a:cxn>
                <a:cxn ang="0">
                  <a:pos x="126" y="35"/>
                </a:cxn>
                <a:cxn ang="0">
                  <a:pos x="114" y="32"/>
                </a:cxn>
                <a:cxn ang="0">
                  <a:pos x="101" y="31"/>
                </a:cxn>
                <a:cxn ang="0">
                  <a:pos x="87" y="32"/>
                </a:cxn>
                <a:cxn ang="0">
                  <a:pos x="76" y="35"/>
                </a:cxn>
                <a:cxn ang="0">
                  <a:pos x="65" y="41"/>
                </a:cxn>
                <a:cxn ang="0">
                  <a:pos x="56" y="49"/>
                </a:cxn>
                <a:cxn ang="0">
                  <a:pos x="49" y="57"/>
                </a:cxn>
                <a:cxn ang="0">
                  <a:pos x="43" y="67"/>
                </a:cxn>
                <a:cxn ang="0">
                  <a:pos x="40" y="79"/>
                </a:cxn>
                <a:cxn ang="0">
                  <a:pos x="38" y="92"/>
                </a:cxn>
              </a:cxnLst>
              <a:rect l="0" t="0" r="r" b="b"/>
              <a:pathLst>
                <a:path w="193" h="233">
                  <a:moveTo>
                    <a:pt x="112" y="233"/>
                  </a:moveTo>
                  <a:lnTo>
                    <a:pt x="99" y="232"/>
                  </a:lnTo>
                  <a:lnTo>
                    <a:pt x="87" y="231"/>
                  </a:lnTo>
                  <a:lnTo>
                    <a:pt x="75" y="229"/>
                  </a:lnTo>
                  <a:lnTo>
                    <a:pt x="64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3" y="195"/>
                  </a:lnTo>
                  <a:lnTo>
                    <a:pt x="16" y="187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1" y="132"/>
                  </a:lnTo>
                  <a:lnTo>
                    <a:pt x="0" y="118"/>
                  </a:lnTo>
                  <a:lnTo>
                    <a:pt x="1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1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9" y="32"/>
                  </a:lnTo>
                  <a:lnTo>
                    <a:pt x="36" y="25"/>
                  </a:lnTo>
                  <a:lnTo>
                    <a:pt x="43" y="19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5"/>
                  </a:lnTo>
                  <a:lnTo>
                    <a:pt x="81" y="2"/>
                  </a:lnTo>
                  <a:lnTo>
                    <a:pt x="91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3" y="2"/>
                  </a:lnTo>
                  <a:lnTo>
                    <a:pt x="131" y="3"/>
                  </a:lnTo>
                  <a:lnTo>
                    <a:pt x="139" y="6"/>
                  </a:lnTo>
                  <a:lnTo>
                    <a:pt x="148" y="9"/>
                  </a:lnTo>
                  <a:lnTo>
                    <a:pt x="155" y="14"/>
                  </a:lnTo>
                  <a:lnTo>
                    <a:pt x="161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8" y="38"/>
                  </a:lnTo>
                  <a:lnTo>
                    <a:pt x="182" y="47"/>
                  </a:lnTo>
                  <a:lnTo>
                    <a:pt x="186" y="56"/>
                  </a:lnTo>
                  <a:lnTo>
                    <a:pt x="188" y="65"/>
                  </a:lnTo>
                  <a:lnTo>
                    <a:pt x="190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8" y="121"/>
                  </a:lnTo>
                  <a:lnTo>
                    <a:pt x="38" y="131"/>
                  </a:lnTo>
                  <a:lnTo>
                    <a:pt x="39" y="139"/>
                  </a:lnTo>
                  <a:lnTo>
                    <a:pt x="40" y="147"/>
                  </a:lnTo>
                  <a:lnTo>
                    <a:pt x="42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8" y="180"/>
                  </a:lnTo>
                  <a:lnTo>
                    <a:pt x="62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1" y="195"/>
                  </a:lnTo>
                  <a:lnTo>
                    <a:pt x="87" y="198"/>
                  </a:lnTo>
                  <a:lnTo>
                    <a:pt x="96" y="199"/>
                  </a:lnTo>
                  <a:lnTo>
                    <a:pt x="103" y="200"/>
                  </a:lnTo>
                  <a:lnTo>
                    <a:pt x="111" y="200"/>
                  </a:lnTo>
                  <a:lnTo>
                    <a:pt x="124" y="200"/>
                  </a:lnTo>
                  <a:lnTo>
                    <a:pt x="136" y="198"/>
                  </a:lnTo>
                  <a:lnTo>
                    <a:pt x="147" y="195"/>
                  </a:lnTo>
                  <a:lnTo>
                    <a:pt x="157" y="191"/>
                  </a:lnTo>
                  <a:lnTo>
                    <a:pt x="166" y="186"/>
                  </a:lnTo>
                  <a:lnTo>
                    <a:pt x="175" y="181"/>
                  </a:lnTo>
                  <a:lnTo>
                    <a:pt x="181" y="177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8" y="215"/>
                  </a:lnTo>
                  <a:lnTo>
                    <a:pt x="181" y="217"/>
                  </a:lnTo>
                  <a:lnTo>
                    <a:pt x="172" y="221"/>
                  </a:lnTo>
                  <a:lnTo>
                    <a:pt x="162" y="224"/>
                  </a:lnTo>
                  <a:lnTo>
                    <a:pt x="154" y="227"/>
                  </a:lnTo>
                  <a:lnTo>
                    <a:pt x="144" y="229"/>
                  </a:lnTo>
                  <a:lnTo>
                    <a:pt x="134" y="231"/>
                  </a:lnTo>
                  <a:lnTo>
                    <a:pt x="125" y="232"/>
                  </a:lnTo>
                  <a:lnTo>
                    <a:pt x="112" y="233"/>
                  </a:lnTo>
                  <a:close/>
                  <a:moveTo>
                    <a:pt x="156" y="92"/>
                  </a:moveTo>
                  <a:lnTo>
                    <a:pt x="155" y="79"/>
                  </a:lnTo>
                  <a:lnTo>
                    <a:pt x="152" y="66"/>
                  </a:lnTo>
                  <a:lnTo>
                    <a:pt x="149" y="56"/>
                  </a:lnTo>
                  <a:lnTo>
                    <a:pt x="144" y="48"/>
                  </a:lnTo>
                  <a:lnTo>
                    <a:pt x="139" y="44"/>
                  </a:lnTo>
                  <a:lnTo>
                    <a:pt x="135" y="41"/>
                  </a:lnTo>
                  <a:lnTo>
                    <a:pt x="131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4" y="32"/>
                  </a:lnTo>
                  <a:lnTo>
                    <a:pt x="108" y="31"/>
                  </a:lnTo>
                  <a:lnTo>
                    <a:pt x="101" y="31"/>
                  </a:lnTo>
                  <a:lnTo>
                    <a:pt x="93" y="31"/>
                  </a:lnTo>
                  <a:lnTo>
                    <a:pt x="87" y="32"/>
                  </a:lnTo>
                  <a:lnTo>
                    <a:pt x="81" y="33"/>
                  </a:lnTo>
                  <a:lnTo>
                    <a:pt x="76" y="35"/>
                  </a:lnTo>
                  <a:lnTo>
                    <a:pt x="71" y="38"/>
                  </a:lnTo>
                  <a:lnTo>
                    <a:pt x="65" y="41"/>
                  </a:lnTo>
                  <a:lnTo>
                    <a:pt x="61" y="45"/>
                  </a:lnTo>
                  <a:lnTo>
                    <a:pt x="56" y="49"/>
                  </a:lnTo>
                  <a:lnTo>
                    <a:pt x="53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3" y="67"/>
                  </a:lnTo>
                  <a:lnTo>
                    <a:pt x="41" y="74"/>
                  </a:lnTo>
                  <a:lnTo>
                    <a:pt x="40" y="79"/>
                  </a:lnTo>
                  <a:lnTo>
                    <a:pt x="38" y="85"/>
                  </a:lnTo>
                  <a:lnTo>
                    <a:pt x="38" y="92"/>
                  </a:lnTo>
                  <a:lnTo>
                    <a:pt x="156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87" name="Freeform 96"/>
            <p:cNvSpPr>
              <a:spLocks/>
            </p:cNvSpPr>
            <p:nvPr userDrawn="1"/>
          </p:nvSpPr>
          <p:spPr bwMode="auto">
            <a:xfrm>
              <a:off x="5445" y="3816"/>
              <a:ext cx="20" cy="29"/>
            </a:xfrm>
            <a:custGeom>
              <a:avLst/>
              <a:gdLst/>
              <a:ahLst/>
              <a:cxnLst>
                <a:cxn ang="0">
                  <a:pos x="64" y="232"/>
                </a:cxn>
                <a:cxn ang="0">
                  <a:pos x="43" y="229"/>
                </a:cxn>
                <a:cxn ang="0">
                  <a:pos x="23" y="223"/>
                </a:cxn>
                <a:cxn ang="0">
                  <a:pos x="8" y="217"/>
                </a:cxn>
                <a:cxn ang="0">
                  <a:pos x="0" y="171"/>
                </a:cxn>
                <a:cxn ang="0">
                  <a:pos x="8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4" y="200"/>
                </a:cxn>
                <a:cxn ang="0">
                  <a:pos x="86" y="200"/>
                </a:cxn>
                <a:cxn ang="0">
                  <a:pos x="104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3" y="162"/>
                </a:cxn>
                <a:cxn ang="0">
                  <a:pos x="119" y="151"/>
                </a:cxn>
                <a:cxn ang="0">
                  <a:pos x="112" y="145"/>
                </a:cxn>
                <a:cxn ang="0">
                  <a:pos x="99" y="139"/>
                </a:cxn>
                <a:cxn ang="0">
                  <a:pos x="82" y="135"/>
                </a:cxn>
                <a:cxn ang="0">
                  <a:pos x="61" y="130"/>
                </a:cxn>
                <a:cxn ang="0">
                  <a:pos x="38" y="123"/>
                </a:cxn>
                <a:cxn ang="0">
                  <a:pos x="20" y="112"/>
                </a:cxn>
                <a:cxn ang="0">
                  <a:pos x="9" y="97"/>
                </a:cxn>
                <a:cxn ang="0">
                  <a:pos x="2" y="78"/>
                </a:cxn>
                <a:cxn ang="0">
                  <a:pos x="2" y="60"/>
                </a:cxn>
                <a:cxn ang="0">
                  <a:pos x="5" y="47"/>
                </a:cxn>
                <a:cxn ang="0">
                  <a:pos x="11" y="34"/>
                </a:cxn>
                <a:cxn ang="0">
                  <a:pos x="19" y="24"/>
                </a:cxn>
                <a:cxn ang="0">
                  <a:pos x="31" y="15"/>
                </a:cxn>
                <a:cxn ang="0">
                  <a:pos x="43" y="7"/>
                </a:cxn>
                <a:cxn ang="0">
                  <a:pos x="59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3" y="2"/>
                </a:cxn>
                <a:cxn ang="0">
                  <a:pos x="131" y="7"/>
                </a:cxn>
                <a:cxn ang="0">
                  <a:pos x="147" y="13"/>
                </a:cxn>
                <a:cxn ang="0">
                  <a:pos x="154" y="56"/>
                </a:cxn>
                <a:cxn ang="0">
                  <a:pos x="144" y="51"/>
                </a:cxn>
                <a:cxn ang="0">
                  <a:pos x="129" y="42"/>
                </a:cxn>
                <a:cxn ang="0">
                  <a:pos x="111" y="35"/>
                </a:cxn>
                <a:cxn ang="0">
                  <a:pos x="93" y="32"/>
                </a:cxn>
                <a:cxn ang="0">
                  <a:pos x="75" y="32"/>
                </a:cxn>
                <a:cxn ang="0">
                  <a:pos x="60" y="35"/>
                </a:cxn>
                <a:cxn ang="0">
                  <a:pos x="47" y="44"/>
                </a:cxn>
                <a:cxn ang="0">
                  <a:pos x="41" y="55"/>
                </a:cxn>
                <a:cxn ang="0">
                  <a:pos x="40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4" y="92"/>
                </a:cxn>
                <a:cxn ang="0">
                  <a:pos x="81" y="97"/>
                </a:cxn>
                <a:cxn ang="0">
                  <a:pos x="102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5" y="132"/>
                </a:cxn>
                <a:cxn ang="0">
                  <a:pos x="161" y="151"/>
                </a:cxn>
                <a:cxn ang="0">
                  <a:pos x="162" y="170"/>
                </a:cxn>
                <a:cxn ang="0">
                  <a:pos x="159" y="184"/>
                </a:cxn>
                <a:cxn ang="0">
                  <a:pos x="153" y="196"/>
                </a:cxn>
                <a:cxn ang="0">
                  <a:pos x="144" y="207"/>
                </a:cxn>
                <a:cxn ang="0">
                  <a:pos x="134" y="217"/>
                </a:cxn>
                <a:cxn ang="0">
                  <a:pos x="120" y="224"/>
                </a:cxn>
                <a:cxn ang="0">
                  <a:pos x="105" y="229"/>
                </a:cxn>
                <a:cxn ang="0">
                  <a:pos x="86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4" y="232"/>
                  </a:lnTo>
                  <a:lnTo>
                    <a:pt x="54" y="230"/>
                  </a:lnTo>
                  <a:lnTo>
                    <a:pt x="43" y="229"/>
                  </a:lnTo>
                  <a:lnTo>
                    <a:pt x="33" y="226"/>
                  </a:lnTo>
                  <a:lnTo>
                    <a:pt x="23" y="223"/>
                  </a:lnTo>
                  <a:lnTo>
                    <a:pt x="15" y="220"/>
                  </a:lnTo>
                  <a:lnTo>
                    <a:pt x="8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8" y="175"/>
                  </a:lnTo>
                  <a:lnTo>
                    <a:pt x="14" y="179"/>
                  </a:lnTo>
                  <a:lnTo>
                    <a:pt x="21" y="185"/>
                  </a:lnTo>
                  <a:lnTo>
                    <a:pt x="32" y="190"/>
                  </a:lnTo>
                  <a:lnTo>
                    <a:pt x="41" y="194"/>
                  </a:lnTo>
                  <a:lnTo>
                    <a:pt x="52" y="197"/>
                  </a:lnTo>
                  <a:lnTo>
                    <a:pt x="64" y="200"/>
                  </a:lnTo>
                  <a:lnTo>
                    <a:pt x="76" y="200"/>
                  </a:lnTo>
                  <a:lnTo>
                    <a:pt x="86" y="200"/>
                  </a:lnTo>
                  <a:lnTo>
                    <a:pt x="95" y="198"/>
                  </a:lnTo>
                  <a:lnTo>
                    <a:pt x="104" y="196"/>
                  </a:lnTo>
                  <a:lnTo>
                    <a:pt x="111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3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2" y="145"/>
                  </a:lnTo>
                  <a:lnTo>
                    <a:pt x="106" y="142"/>
                  </a:lnTo>
                  <a:lnTo>
                    <a:pt x="99" y="139"/>
                  </a:lnTo>
                  <a:lnTo>
                    <a:pt x="90" y="137"/>
                  </a:lnTo>
                  <a:lnTo>
                    <a:pt x="82" y="135"/>
                  </a:lnTo>
                  <a:lnTo>
                    <a:pt x="71" y="133"/>
                  </a:lnTo>
                  <a:lnTo>
                    <a:pt x="61" y="130"/>
                  </a:lnTo>
                  <a:lnTo>
                    <a:pt x="50" y="128"/>
                  </a:lnTo>
                  <a:lnTo>
                    <a:pt x="38" y="123"/>
                  </a:lnTo>
                  <a:lnTo>
                    <a:pt x="28" y="118"/>
                  </a:lnTo>
                  <a:lnTo>
                    <a:pt x="20" y="112"/>
                  </a:lnTo>
                  <a:lnTo>
                    <a:pt x="13" y="105"/>
                  </a:lnTo>
                  <a:lnTo>
                    <a:pt x="9" y="97"/>
                  </a:lnTo>
                  <a:lnTo>
                    <a:pt x="5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2" y="60"/>
                  </a:lnTo>
                  <a:lnTo>
                    <a:pt x="3" y="53"/>
                  </a:lnTo>
                  <a:lnTo>
                    <a:pt x="5" y="47"/>
                  </a:lnTo>
                  <a:lnTo>
                    <a:pt x="8" y="41"/>
                  </a:lnTo>
                  <a:lnTo>
                    <a:pt x="11" y="34"/>
                  </a:lnTo>
                  <a:lnTo>
                    <a:pt x="14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31" y="15"/>
                  </a:lnTo>
                  <a:lnTo>
                    <a:pt x="37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9" y="2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4" y="0"/>
                  </a:lnTo>
                  <a:lnTo>
                    <a:pt x="104" y="1"/>
                  </a:lnTo>
                  <a:lnTo>
                    <a:pt x="113" y="2"/>
                  </a:lnTo>
                  <a:lnTo>
                    <a:pt x="122" y="4"/>
                  </a:lnTo>
                  <a:lnTo>
                    <a:pt x="131" y="7"/>
                  </a:lnTo>
                  <a:lnTo>
                    <a:pt x="139" y="10"/>
                  </a:lnTo>
                  <a:lnTo>
                    <a:pt x="147" y="13"/>
                  </a:lnTo>
                  <a:lnTo>
                    <a:pt x="154" y="16"/>
                  </a:lnTo>
                  <a:lnTo>
                    <a:pt x="154" y="56"/>
                  </a:lnTo>
                  <a:lnTo>
                    <a:pt x="152" y="56"/>
                  </a:lnTo>
                  <a:lnTo>
                    <a:pt x="144" y="51"/>
                  </a:lnTo>
                  <a:lnTo>
                    <a:pt x="137" y="46"/>
                  </a:lnTo>
                  <a:lnTo>
                    <a:pt x="129" y="42"/>
                  </a:lnTo>
                  <a:lnTo>
                    <a:pt x="119" y="39"/>
                  </a:lnTo>
                  <a:lnTo>
                    <a:pt x="111" y="35"/>
                  </a:lnTo>
                  <a:lnTo>
                    <a:pt x="102" y="33"/>
                  </a:lnTo>
                  <a:lnTo>
                    <a:pt x="93" y="32"/>
                  </a:lnTo>
                  <a:lnTo>
                    <a:pt x="84" y="31"/>
                  </a:lnTo>
                  <a:lnTo>
                    <a:pt x="75" y="32"/>
                  </a:lnTo>
                  <a:lnTo>
                    <a:pt x="67" y="33"/>
                  </a:lnTo>
                  <a:lnTo>
                    <a:pt x="60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41" y="55"/>
                  </a:lnTo>
                  <a:lnTo>
                    <a:pt x="40" y="62"/>
                  </a:lnTo>
                  <a:lnTo>
                    <a:pt x="40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8" y="89"/>
                  </a:lnTo>
                  <a:lnTo>
                    <a:pt x="64" y="92"/>
                  </a:lnTo>
                  <a:lnTo>
                    <a:pt x="72" y="94"/>
                  </a:lnTo>
                  <a:lnTo>
                    <a:pt x="81" y="97"/>
                  </a:lnTo>
                  <a:lnTo>
                    <a:pt x="90" y="99"/>
                  </a:lnTo>
                  <a:lnTo>
                    <a:pt x="102" y="101"/>
                  </a:lnTo>
                  <a:lnTo>
                    <a:pt x="112" y="104"/>
                  </a:lnTo>
                  <a:lnTo>
                    <a:pt x="123" y="107"/>
                  </a:lnTo>
                  <a:lnTo>
                    <a:pt x="134" y="112"/>
                  </a:lnTo>
                  <a:lnTo>
                    <a:pt x="142" y="117"/>
                  </a:lnTo>
                  <a:lnTo>
                    <a:pt x="149" y="124"/>
                  </a:lnTo>
                  <a:lnTo>
                    <a:pt x="155" y="132"/>
                  </a:lnTo>
                  <a:lnTo>
                    <a:pt x="159" y="141"/>
                  </a:lnTo>
                  <a:lnTo>
                    <a:pt x="161" y="151"/>
                  </a:lnTo>
                  <a:lnTo>
                    <a:pt x="162" y="163"/>
                  </a:lnTo>
                  <a:lnTo>
                    <a:pt x="162" y="170"/>
                  </a:lnTo>
                  <a:lnTo>
                    <a:pt x="161" y="177"/>
                  </a:lnTo>
                  <a:lnTo>
                    <a:pt x="159" y="184"/>
                  </a:lnTo>
                  <a:lnTo>
                    <a:pt x="156" y="190"/>
                  </a:lnTo>
                  <a:lnTo>
                    <a:pt x="153" y="196"/>
                  </a:lnTo>
                  <a:lnTo>
                    <a:pt x="149" y="202"/>
                  </a:lnTo>
                  <a:lnTo>
                    <a:pt x="144" y="207"/>
                  </a:lnTo>
                  <a:lnTo>
                    <a:pt x="140" y="211"/>
                  </a:lnTo>
                  <a:lnTo>
                    <a:pt x="134" y="217"/>
                  </a:lnTo>
                  <a:lnTo>
                    <a:pt x="127" y="221"/>
                  </a:lnTo>
                  <a:lnTo>
                    <a:pt x="120" y="224"/>
                  </a:lnTo>
                  <a:lnTo>
                    <a:pt x="113" y="227"/>
                  </a:lnTo>
                  <a:lnTo>
                    <a:pt x="105" y="229"/>
                  </a:lnTo>
                  <a:lnTo>
                    <a:pt x="95" y="231"/>
                  </a:lnTo>
                  <a:lnTo>
                    <a:pt x="86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030413"/>
            <a:ext cx="7772400" cy="1470025"/>
          </a:xfrm>
        </p:spPr>
        <p:txBody>
          <a:bodyPr/>
          <a:lstStyle>
            <a:lvl1pPr algn="ctr">
              <a:defRPr sz="3600">
                <a:solidFill>
                  <a:srgbClr val="FF9900"/>
                </a:solidFill>
              </a:defRPr>
            </a:lvl1pPr>
          </a:lstStyle>
          <a:p>
            <a:r>
              <a:rPr lang="en-US" altLang="zh-CN"/>
              <a:t>SSRF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98145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solidFill>
                  <a:srgbClr val="FF9900"/>
                </a:solidFill>
                <a:latin typeface="Impact" pitchFamily="34" charset="0"/>
                <a:ea typeface="方正小标宋简体" pitchFamily="2" charset="-122"/>
              </a:defRPr>
            </a:lvl1pPr>
          </a:lstStyle>
          <a:p>
            <a:r>
              <a:rPr lang="en-US" altLang="zh-CN"/>
              <a:t>Yongbin Leng</a:t>
            </a:r>
          </a:p>
        </p:txBody>
      </p:sp>
    </p:spTree>
    <p:extLst>
      <p:ext uri="{BB962C8B-B14F-4D97-AF65-F5344CB8AC3E}">
        <p14:creationId xmlns:p14="http://schemas.microsoft.com/office/powerpoint/2010/main" val="273138181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42204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687710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92649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62884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10635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76416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83703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89698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889715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3976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476250"/>
            <a:ext cx="2095500" cy="56499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476250"/>
            <a:ext cx="6137275" cy="5649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3589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476250"/>
            <a:ext cx="7870825" cy="431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39252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476250"/>
            <a:ext cx="8385175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18882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476250"/>
            <a:ext cx="7870825" cy="431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0286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42960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2411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2892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364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364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1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7519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5340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98801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2383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09382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08861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35674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262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7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13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990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87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47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6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6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23.9.2014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03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56D-E764-4B48-91A1-7CEC89791C0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06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0345" y="6362804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34102" y="6407254"/>
            <a:ext cx="14382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D9ACE-5087-41BA-B709-C15E112B4A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585200" y="6146800"/>
            <a:ext cx="5588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868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D8BF-7705-4951-A2C6-4A4EFC2C14A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1537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37C6-B5B5-4C0E-AFAE-56662053E03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17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8A4B-1599-4E6E-B715-8E71E94619C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727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357E8-B8D4-47B9-880C-CE5597B42A5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411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E88-3A32-457D-8D6A-A9718DB818B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249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7A6F-71B0-4F83-8A55-134A23023A9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5977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FBCC-5719-4499-9664-6DC64C584E4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998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3268-F362-485B-93A6-5FD748099BE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5833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F45B-21C5-4A4D-8310-0BFBD92C628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793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E7CB-C9EF-4971-B999-D9FCB48C7C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696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183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63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581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086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16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059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6427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236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081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5555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307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463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97169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61975"/>
            <a:ext cx="6553199" cy="504825"/>
          </a:xfrm>
          <a:noFill/>
          <a:ln>
            <a:noFill/>
          </a:ln>
        </p:spPr>
        <p:txBody>
          <a:bodyPr anchor="ctr"/>
          <a:lstStyle>
            <a:lvl1pPr marL="0" algn="ctr">
              <a:lnSpc>
                <a:spcPct val="10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82805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62639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020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261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2003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353235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76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90774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3382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79865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1013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120880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08813" cy="11144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56246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8076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325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6668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16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8476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949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081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6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69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532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85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013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878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191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6588286" y="6382958"/>
            <a:ext cx="235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Walter Wuensch, CERN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23529" y="6381328"/>
            <a:ext cx="3752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CABOTO meeting, 24 September 2014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 descr="\\CERN\dfs\Workspaces\w\Wuensch\Talks\2014\IVNC\CLIC-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51470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3117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5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5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8128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37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5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2811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93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1729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1890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6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57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506"/>
          <a:stretch/>
        </p:blipFill>
        <p:spPr>
          <a:xfrm>
            <a:off x="3974593" y="2878275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808" y="4394942"/>
            <a:ext cx="2891883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r>
              <a:rPr lang="en-US" dirty="0" err="1" smtClean="0">
                <a:solidFill>
                  <a:srgbClr val="0C377B"/>
                </a:solidFill>
                <a:ea typeface="ＭＳ Ｐゴシック" charset="-128"/>
              </a:rPr>
              <a:t>cern.ch</a:t>
            </a:r>
            <a:r>
              <a:rPr lang="en-US" dirty="0" smtClean="0">
                <a:solidFill>
                  <a:srgbClr val="0C377B"/>
                </a:solidFill>
                <a:ea typeface="ＭＳ Ｐゴシック" charset="-128"/>
              </a:rPr>
              <a:t>/</a:t>
            </a:r>
            <a:r>
              <a:rPr lang="en-US" dirty="0" err="1" smtClean="0">
                <a:solidFill>
                  <a:srgbClr val="0C377B"/>
                </a:solidFill>
                <a:ea typeface="ＭＳ Ｐゴシック" charset="-128"/>
              </a:rPr>
              <a:t>knowledgetransfer</a:t>
            </a:r>
            <a:endParaRPr lang="en-US" dirty="0">
              <a:solidFill>
                <a:srgbClr val="0C377B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9831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653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040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8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9047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292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16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90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90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93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093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604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392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911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262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61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6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096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18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fontAlgn="base" hangingPunct="0">
              <a:spcBef>
                <a:spcPts val="1800"/>
              </a:spcBef>
              <a:spcAft>
                <a:spcPct val="0"/>
              </a:spcAft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ts val="1800"/>
              </a:spcBef>
              <a:spcAft>
                <a:spcPct val="0"/>
              </a:spcAft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38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4547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660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C377B"/>
                </a:solidFill>
              </a:rPr>
              <a:t>SFU</a:t>
            </a:r>
            <a:endParaRPr lang="en-US">
              <a:solidFill>
                <a:srgbClr val="0C377B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C377B"/>
                </a:solidFill>
              </a:rPr>
              <a:t>Bernd Stelzer</a:t>
            </a:r>
            <a:endParaRPr lang="en-US">
              <a:solidFill>
                <a:srgbClr val="0C377B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3C540F-E241-4A49-AC6E-6E4130400CE1}" type="slidenum">
              <a:rPr lang="en-US">
                <a:solidFill>
                  <a:srgbClr val="0C377B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7471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6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70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7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9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1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07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9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36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6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image" Target="../media/image28.wmf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slideLayout" Target="../slideLayouts/slideLayout17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9.wmf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wmf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11.jpe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1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slideLayout" Target="../slideLayouts/slideLayout75.xml"/><Relationship Id="rId26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78.xml"/><Relationship Id="rId34" Type="http://schemas.openxmlformats.org/officeDocument/2006/relationships/theme" Target="../theme/theme6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4.xml"/><Relationship Id="rId25" Type="http://schemas.openxmlformats.org/officeDocument/2006/relationships/slideLayout" Target="../slideLayouts/slideLayout82.xml"/><Relationship Id="rId33" Type="http://schemas.openxmlformats.org/officeDocument/2006/relationships/slideLayout" Target="../slideLayouts/slideLayout90.xml"/><Relationship Id="rId2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73.xml"/><Relationship Id="rId20" Type="http://schemas.openxmlformats.org/officeDocument/2006/relationships/slideLayout" Target="../slideLayouts/slideLayout77.xml"/><Relationship Id="rId29" Type="http://schemas.openxmlformats.org/officeDocument/2006/relationships/slideLayout" Target="../slideLayouts/slideLayout86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24" Type="http://schemas.openxmlformats.org/officeDocument/2006/relationships/slideLayout" Target="../slideLayouts/slideLayout81.xml"/><Relationship Id="rId32" Type="http://schemas.openxmlformats.org/officeDocument/2006/relationships/slideLayout" Target="../slideLayouts/slideLayout89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23" Type="http://schemas.openxmlformats.org/officeDocument/2006/relationships/slideLayout" Target="../slideLayouts/slideLayout80.xml"/><Relationship Id="rId28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76.xml"/><Relationship Id="rId31" Type="http://schemas.openxmlformats.org/officeDocument/2006/relationships/slideLayout" Target="../slideLayouts/slideLayout88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Relationship Id="rId22" Type="http://schemas.openxmlformats.org/officeDocument/2006/relationships/slideLayout" Target="../slideLayouts/slideLayout79.xml"/><Relationship Id="rId27" Type="http://schemas.openxmlformats.org/officeDocument/2006/relationships/slideLayout" Target="../slideLayouts/slideLayout84.xml"/><Relationship Id="rId30" Type="http://schemas.openxmlformats.org/officeDocument/2006/relationships/slideLayout" Target="../slideLayouts/slideLayout87.xml"/><Relationship Id="rId35" Type="http://schemas.openxmlformats.org/officeDocument/2006/relationships/image" Target="../media/image15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image" Target="../media/image24.emf"/><Relationship Id="rId2" Type="http://schemas.openxmlformats.org/officeDocument/2006/relationships/slideLayout" Target="../slideLayouts/slideLayout92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image" Target="../media/image22.jpeg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image" Target="../media/image22.jpeg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26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/>
              <a:pPr/>
              <a:t>23/09/2014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19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3/06/2013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Grudiev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19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6FD736A-EA2C-4266-A6F5-64A246137CC0}" type="datetime1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23/09/2014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062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1" r:id="rId1"/>
    <p:sldLayoutId id="2147484482" r:id="rId2"/>
    <p:sldLayoutId id="2147484483" r:id="rId3"/>
    <p:sldLayoutId id="2147484484" r:id="rId4"/>
    <p:sldLayoutId id="2147484485" r:id="rId5"/>
    <p:sldLayoutId id="2147484486" r:id="rId6"/>
    <p:sldLayoutId id="2147484487" r:id="rId7"/>
    <p:sldLayoutId id="2147484488" r:id="rId8"/>
    <p:sldLayoutId id="2147484489" r:id="rId9"/>
    <p:sldLayoutId id="2147484490" r:id="rId10"/>
    <p:sldLayoutId id="214748449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29038" y="6575425"/>
            <a:ext cx="1874837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5000"/>
              </a:lnSpc>
              <a:defRPr sz="1200" i="1">
                <a:solidFill>
                  <a:schemeClr val="accent2"/>
                </a:solidFill>
                <a:latin typeface="Calibri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6138" y="6599238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C9ED2B52-EEE0-4B70-8F4F-DCD2278F093D}" type="slidenum">
              <a:rPr lang="en-US" altLang="en-US" b="1" smtClean="0">
                <a:solidFill>
                  <a:srgbClr val="333399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b="1" smtClean="0">
              <a:solidFill>
                <a:srgbClr val="333399"/>
              </a:solidFill>
              <a:effectLst/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549275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938" y="6505575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9013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02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94" r:id="rId2"/>
    <p:sldLayoutId id="2147484495" r:id="rId3"/>
    <p:sldLayoutId id="2147484496" r:id="rId4"/>
    <p:sldLayoutId id="2147484497" r:id="rId5"/>
    <p:sldLayoutId id="2147484498" r:id="rId6"/>
    <p:sldLayoutId id="2147484499" r:id="rId7"/>
    <p:sldLayoutId id="2147484500" r:id="rId8"/>
    <p:sldLayoutId id="2147484501" r:id="rId9"/>
    <p:sldLayoutId id="2147484502" r:id="rId10"/>
    <p:sldLayoutId id="2147484503" r:id="rId11"/>
    <p:sldLayoutId id="2147484504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80000"/>
        <a:buChar char="o"/>
        <a:defRPr sz="1600" i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250825" y="260350"/>
            <a:ext cx="8642350" cy="6194425"/>
          </a:xfrm>
          <a:prstGeom prst="rect">
            <a:avLst/>
          </a:prstGeom>
          <a:noFill/>
          <a:ln w="508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476250"/>
            <a:ext cx="78708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5581650" y="44450"/>
            <a:ext cx="3168650" cy="3587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grpSp>
        <p:nvGrpSpPr>
          <p:cNvPr id="6149" name="Group 18"/>
          <p:cNvGrpSpPr>
            <a:grpSpLocks noChangeAspect="1"/>
          </p:cNvGrpSpPr>
          <p:nvPr/>
        </p:nvGrpSpPr>
        <p:grpSpPr bwMode="auto">
          <a:xfrm>
            <a:off x="5651500" y="44450"/>
            <a:ext cx="3027363" cy="379413"/>
            <a:chOff x="3606" y="3871"/>
            <a:chExt cx="1907" cy="239"/>
          </a:xfrm>
        </p:grpSpPr>
        <p:sp>
          <p:nvSpPr>
            <p:cNvPr id="1041" name="AutoShape 17"/>
            <p:cNvSpPr>
              <a:spLocks noChangeAspect="1" noChangeArrowheads="1" noTextEdit="1"/>
            </p:cNvSpPr>
            <p:nvPr userDrawn="1"/>
          </p:nvSpPr>
          <p:spPr bwMode="auto">
            <a:xfrm>
              <a:off x="3606" y="3871"/>
              <a:ext cx="1907" cy="23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3" name="Freeform 19"/>
            <p:cNvSpPr>
              <a:spLocks/>
            </p:cNvSpPr>
            <p:nvPr userDrawn="1"/>
          </p:nvSpPr>
          <p:spPr bwMode="auto">
            <a:xfrm>
              <a:off x="3667" y="3925"/>
              <a:ext cx="164" cy="125"/>
            </a:xfrm>
            <a:custGeom>
              <a:avLst/>
              <a:gdLst/>
              <a:ahLst/>
              <a:cxnLst>
                <a:cxn ang="0">
                  <a:pos x="457" y="1100"/>
                </a:cxn>
                <a:cxn ang="0">
                  <a:pos x="500" y="1041"/>
                </a:cxn>
                <a:cxn ang="0">
                  <a:pos x="544" y="982"/>
                </a:cxn>
                <a:cxn ang="0">
                  <a:pos x="588" y="923"/>
                </a:cxn>
                <a:cxn ang="0">
                  <a:pos x="651" y="839"/>
                </a:cxn>
                <a:cxn ang="0">
                  <a:pos x="732" y="735"/>
                </a:cxn>
                <a:cxn ang="0">
                  <a:pos x="811" y="641"/>
                </a:cxn>
                <a:cxn ang="0">
                  <a:pos x="889" y="551"/>
                </a:cxn>
                <a:cxn ang="0">
                  <a:pos x="968" y="467"/>
                </a:cxn>
                <a:cxn ang="0">
                  <a:pos x="1048" y="387"/>
                </a:cxn>
                <a:cxn ang="0">
                  <a:pos x="1130" y="309"/>
                </a:cxn>
                <a:cxn ang="0">
                  <a:pos x="1214" y="232"/>
                </a:cxn>
                <a:cxn ang="0">
                  <a:pos x="1285" y="169"/>
                </a:cxn>
                <a:cxn ang="0">
                  <a:pos x="1340" y="120"/>
                </a:cxn>
                <a:cxn ang="0">
                  <a:pos x="1396" y="72"/>
                </a:cxn>
                <a:cxn ang="0">
                  <a:pos x="1451" y="24"/>
                </a:cxn>
                <a:cxn ang="0">
                  <a:pos x="1480" y="0"/>
                </a:cxn>
                <a:cxn ang="0">
                  <a:pos x="1428" y="28"/>
                </a:cxn>
                <a:cxn ang="0">
                  <a:pos x="1325" y="85"/>
                </a:cxn>
                <a:cxn ang="0">
                  <a:pos x="1224" y="144"/>
                </a:cxn>
                <a:cxn ang="0">
                  <a:pos x="1123" y="205"/>
                </a:cxn>
                <a:cxn ang="0">
                  <a:pos x="1025" y="268"/>
                </a:cxn>
                <a:cxn ang="0">
                  <a:pos x="928" y="334"/>
                </a:cxn>
                <a:cxn ang="0">
                  <a:pos x="831" y="402"/>
                </a:cxn>
                <a:cxn ang="0">
                  <a:pos x="738" y="470"/>
                </a:cxn>
                <a:cxn ang="0">
                  <a:pos x="645" y="541"/>
                </a:cxn>
                <a:cxn ang="0">
                  <a:pos x="554" y="614"/>
                </a:cxn>
                <a:cxn ang="0">
                  <a:pos x="464" y="689"/>
                </a:cxn>
                <a:cxn ang="0">
                  <a:pos x="376" y="764"/>
                </a:cxn>
                <a:cxn ang="0">
                  <a:pos x="290" y="843"/>
                </a:cxn>
                <a:cxn ang="0">
                  <a:pos x="205" y="923"/>
                </a:cxn>
                <a:cxn ang="0">
                  <a:pos x="121" y="1004"/>
                </a:cxn>
                <a:cxn ang="0">
                  <a:pos x="40" y="1088"/>
                </a:cxn>
                <a:cxn ang="0">
                  <a:pos x="437" y="1130"/>
                </a:cxn>
              </a:cxnLst>
              <a:rect l="0" t="0" r="r" b="b"/>
              <a:pathLst>
                <a:path w="1480" h="1130">
                  <a:moveTo>
                    <a:pt x="437" y="1130"/>
                  </a:moveTo>
                  <a:lnTo>
                    <a:pt x="457" y="1100"/>
                  </a:lnTo>
                  <a:lnTo>
                    <a:pt x="479" y="1071"/>
                  </a:lnTo>
                  <a:lnTo>
                    <a:pt x="500" y="1041"/>
                  </a:lnTo>
                  <a:lnTo>
                    <a:pt x="521" y="1011"/>
                  </a:lnTo>
                  <a:lnTo>
                    <a:pt x="544" y="982"/>
                  </a:lnTo>
                  <a:lnTo>
                    <a:pt x="565" y="952"/>
                  </a:lnTo>
                  <a:lnTo>
                    <a:pt x="588" y="923"/>
                  </a:lnTo>
                  <a:lnTo>
                    <a:pt x="611" y="894"/>
                  </a:lnTo>
                  <a:lnTo>
                    <a:pt x="651" y="839"/>
                  </a:lnTo>
                  <a:lnTo>
                    <a:pt x="692" y="787"/>
                  </a:lnTo>
                  <a:lnTo>
                    <a:pt x="732" y="735"/>
                  </a:lnTo>
                  <a:lnTo>
                    <a:pt x="771" y="686"/>
                  </a:lnTo>
                  <a:lnTo>
                    <a:pt x="811" y="641"/>
                  </a:lnTo>
                  <a:lnTo>
                    <a:pt x="850" y="595"/>
                  </a:lnTo>
                  <a:lnTo>
                    <a:pt x="889" y="551"/>
                  </a:lnTo>
                  <a:lnTo>
                    <a:pt x="929" y="508"/>
                  </a:lnTo>
                  <a:lnTo>
                    <a:pt x="968" y="467"/>
                  </a:lnTo>
                  <a:lnTo>
                    <a:pt x="1007" y="426"/>
                  </a:lnTo>
                  <a:lnTo>
                    <a:pt x="1048" y="387"/>
                  </a:lnTo>
                  <a:lnTo>
                    <a:pt x="1088" y="347"/>
                  </a:lnTo>
                  <a:lnTo>
                    <a:pt x="1130" y="309"/>
                  </a:lnTo>
                  <a:lnTo>
                    <a:pt x="1172" y="270"/>
                  </a:lnTo>
                  <a:lnTo>
                    <a:pt x="1214" y="232"/>
                  </a:lnTo>
                  <a:lnTo>
                    <a:pt x="1257" y="193"/>
                  </a:lnTo>
                  <a:lnTo>
                    <a:pt x="1285" y="169"/>
                  </a:lnTo>
                  <a:lnTo>
                    <a:pt x="1312" y="144"/>
                  </a:lnTo>
                  <a:lnTo>
                    <a:pt x="1340" y="120"/>
                  </a:lnTo>
                  <a:lnTo>
                    <a:pt x="1368" y="95"/>
                  </a:lnTo>
                  <a:lnTo>
                    <a:pt x="1396" y="72"/>
                  </a:lnTo>
                  <a:lnTo>
                    <a:pt x="1424" y="47"/>
                  </a:lnTo>
                  <a:lnTo>
                    <a:pt x="1451" y="24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79" y="0"/>
                  </a:lnTo>
                  <a:lnTo>
                    <a:pt x="1428" y="28"/>
                  </a:lnTo>
                  <a:lnTo>
                    <a:pt x="1376" y="56"/>
                  </a:lnTo>
                  <a:lnTo>
                    <a:pt x="1325" y="85"/>
                  </a:lnTo>
                  <a:lnTo>
                    <a:pt x="1274" y="115"/>
                  </a:lnTo>
                  <a:lnTo>
                    <a:pt x="1224" y="144"/>
                  </a:lnTo>
                  <a:lnTo>
                    <a:pt x="1174" y="174"/>
                  </a:lnTo>
                  <a:lnTo>
                    <a:pt x="1123" y="205"/>
                  </a:lnTo>
                  <a:lnTo>
                    <a:pt x="1074" y="237"/>
                  </a:lnTo>
                  <a:lnTo>
                    <a:pt x="1025" y="268"/>
                  </a:lnTo>
                  <a:lnTo>
                    <a:pt x="976" y="301"/>
                  </a:lnTo>
                  <a:lnTo>
                    <a:pt x="928" y="334"/>
                  </a:lnTo>
                  <a:lnTo>
                    <a:pt x="880" y="367"/>
                  </a:lnTo>
                  <a:lnTo>
                    <a:pt x="831" y="402"/>
                  </a:lnTo>
                  <a:lnTo>
                    <a:pt x="784" y="436"/>
                  </a:lnTo>
                  <a:lnTo>
                    <a:pt x="738" y="470"/>
                  </a:lnTo>
                  <a:lnTo>
                    <a:pt x="691" y="505"/>
                  </a:lnTo>
                  <a:lnTo>
                    <a:pt x="645" y="541"/>
                  </a:lnTo>
                  <a:lnTo>
                    <a:pt x="599" y="578"/>
                  </a:lnTo>
                  <a:lnTo>
                    <a:pt x="554" y="614"/>
                  </a:lnTo>
                  <a:lnTo>
                    <a:pt x="509" y="651"/>
                  </a:lnTo>
                  <a:lnTo>
                    <a:pt x="464" y="689"/>
                  </a:lnTo>
                  <a:lnTo>
                    <a:pt x="420" y="726"/>
                  </a:lnTo>
                  <a:lnTo>
                    <a:pt x="376" y="764"/>
                  </a:lnTo>
                  <a:lnTo>
                    <a:pt x="333" y="804"/>
                  </a:lnTo>
                  <a:lnTo>
                    <a:pt x="290" y="843"/>
                  </a:lnTo>
                  <a:lnTo>
                    <a:pt x="247" y="883"/>
                  </a:lnTo>
                  <a:lnTo>
                    <a:pt x="205" y="923"/>
                  </a:lnTo>
                  <a:lnTo>
                    <a:pt x="163" y="964"/>
                  </a:lnTo>
                  <a:lnTo>
                    <a:pt x="121" y="1004"/>
                  </a:lnTo>
                  <a:lnTo>
                    <a:pt x="81" y="1046"/>
                  </a:lnTo>
                  <a:lnTo>
                    <a:pt x="40" y="1088"/>
                  </a:lnTo>
                  <a:lnTo>
                    <a:pt x="0" y="1130"/>
                  </a:lnTo>
                  <a:lnTo>
                    <a:pt x="437" y="1130"/>
                  </a:lnTo>
                  <a:close/>
                </a:path>
              </a:pathLst>
            </a:custGeom>
            <a:solidFill>
              <a:srgbClr val="749E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4" name="Freeform 20"/>
            <p:cNvSpPr>
              <a:spLocks/>
            </p:cNvSpPr>
            <p:nvPr userDrawn="1"/>
          </p:nvSpPr>
          <p:spPr bwMode="auto">
            <a:xfrm>
              <a:off x="3636" y="3871"/>
              <a:ext cx="317" cy="152"/>
            </a:xfrm>
            <a:custGeom>
              <a:avLst/>
              <a:gdLst/>
              <a:ahLst/>
              <a:cxnLst>
                <a:cxn ang="0">
                  <a:pos x="1294" y="80"/>
                </a:cxn>
                <a:cxn ang="0">
                  <a:pos x="1530" y="37"/>
                </a:cxn>
                <a:cxn ang="0">
                  <a:pos x="1755" y="12"/>
                </a:cxn>
                <a:cxn ang="0">
                  <a:pos x="1969" y="0"/>
                </a:cxn>
                <a:cxn ang="0">
                  <a:pos x="2165" y="4"/>
                </a:cxn>
                <a:cxn ang="0">
                  <a:pos x="2343" y="22"/>
                </a:cxn>
                <a:cxn ang="0">
                  <a:pos x="2500" y="55"/>
                </a:cxn>
                <a:cxn ang="0">
                  <a:pos x="2630" y="101"/>
                </a:cxn>
                <a:cxn ang="0">
                  <a:pos x="2734" y="161"/>
                </a:cxn>
                <a:cxn ang="0">
                  <a:pos x="2807" y="235"/>
                </a:cxn>
                <a:cxn ang="0">
                  <a:pos x="2847" y="320"/>
                </a:cxn>
                <a:cxn ang="0">
                  <a:pos x="2849" y="416"/>
                </a:cxn>
                <a:cxn ang="0">
                  <a:pos x="2817" y="515"/>
                </a:cxn>
                <a:cxn ang="0">
                  <a:pos x="2751" y="617"/>
                </a:cxn>
                <a:cxn ang="0">
                  <a:pos x="2654" y="720"/>
                </a:cxn>
                <a:cxn ang="0">
                  <a:pos x="2530" y="823"/>
                </a:cxn>
                <a:cxn ang="0">
                  <a:pos x="2378" y="923"/>
                </a:cxn>
                <a:cxn ang="0">
                  <a:pos x="2205" y="1018"/>
                </a:cxn>
                <a:cxn ang="0">
                  <a:pos x="2010" y="1109"/>
                </a:cxn>
                <a:cxn ang="0">
                  <a:pos x="1797" y="1191"/>
                </a:cxn>
                <a:cxn ang="0">
                  <a:pos x="1568" y="1264"/>
                </a:cxn>
                <a:cxn ang="0">
                  <a:pos x="1375" y="1316"/>
                </a:cxn>
                <a:cxn ang="0">
                  <a:pos x="1276" y="1338"/>
                </a:cxn>
                <a:cxn ang="0">
                  <a:pos x="1178" y="1358"/>
                </a:cxn>
                <a:cxn ang="0">
                  <a:pos x="1432" y="988"/>
                </a:cxn>
                <a:cxn ang="0">
                  <a:pos x="1639" y="936"/>
                </a:cxn>
                <a:cxn ang="0">
                  <a:pos x="1831" y="879"/>
                </a:cxn>
                <a:cxn ang="0">
                  <a:pos x="2008" y="818"/>
                </a:cxn>
                <a:cxn ang="0">
                  <a:pos x="2167" y="755"/>
                </a:cxn>
                <a:cxn ang="0">
                  <a:pos x="2306" y="689"/>
                </a:cxn>
                <a:cxn ang="0">
                  <a:pos x="2422" y="622"/>
                </a:cxn>
                <a:cxn ang="0">
                  <a:pos x="2516" y="554"/>
                </a:cxn>
                <a:cxn ang="0">
                  <a:pos x="2582" y="484"/>
                </a:cxn>
                <a:cxn ang="0">
                  <a:pos x="2621" y="416"/>
                </a:cxn>
                <a:cxn ang="0">
                  <a:pos x="2629" y="348"/>
                </a:cxn>
                <a:cxn ang="0">
                  <a:pos x="2605" y="282"/>
                </a:cxn>
                <a:cxn ang="0">
                  <a:pos x="2547" y="225"/>
                </a:cxn>
                <a:cxn ang="0">
                  <a:pos x="2460" y="178"/>
                </a:cxn>
                <a:cxn ang="0">
                  <a:pos x="2345" y="141"/>
                </a:cxn>
                <a:cxn ang="0">
                  <a:pos x="2206" y="115"/>
                </a:cxn>
                <a:cxn ang="0">
                  <a:pos x="2046" y="99"/>
                </a:cxn>
                <a:cxn ang="0">
                  <a:pos x="1868" y="95"/>
                </a:cxn>
                <a:cxn ang="0">
                  <a:pos x="1674" y="101"/>
                </a:cxn>
                <a:cxn ang="0">
                  <a:pos x="1468" y="120"/>
                </a:cxn>
                <a:cxn ang="0">
                  <a:pos x="1253" y="148"/>
                </a:cxn>
                <a:cxn ang="0">
                  <a:pos x="1031" y="190"/>
                </a:cxn>
                <a:cxn ang="0">
                  <a:pos x="913" y="218"/>
                </a:cxn>
                <a:cxn ang="0">
                  <a:pos x="725" y="273"/>
                </a:cxn>
                <a:cxn ang="0">
                  <a:pos x="513" y="351"/>
                </a:cxn>
                <a:cxn ang="0">
                  <a:pos x="320" y="437"/>
                </a:cxn>
                <a:cxn ang="0">
                  <a:pos x="148" y="525"/>
                </a:cxn>
                <a:cxn ang="0">
                  <a:pos x="0" y="610"/>
                </a:cxn>
                <a:cxn ang="0">
                  <a:pos x="76" y="556"/>
                </a:cxn>
                <a:cxn ang="0">
                  <a:pos x="221" y="467"/>
                </a:cxn>
                <a:cxn ang="0">
                  <a:pos x="417" y="366"/>
                </a:cxn>
                <a:cxn ang="0">
                  <a:pos x="636" y="272"/>
                </a:cxn>
                <a:cxn ang="0">
                  <a:pos x="877" y="189"/>
                </a:cxn>
                <a:cxn ang="0">
                  <a:pos x="1132" y="116"/>
                </a:cxn>
              </a:cxnLst>
              <a:rect l="0" t="0" r="r" b="b"/>
              <a:pathLst>
                <a:path w="2852" h="1364">
                  <a:moveTo>
                    <a:pt x="1132" y="116"/>
                  </a:moveTo>
                  <a:lnTo>
                    <a:pt x="1213" y="97"/>
                  </a:lnTo>
                  <a:lnTo>
                    <a:pt x="1294" y="80"/>
                  </a:lnTo>
                  <a:lnTo>
                    <a:pt x="1373" y="64"/>
                  </a:lnTo>
                  <a:lnTo>
                    <a:pt x="1452" y="50"/>
                  </a:lnTo>
                  <a:lnTo>
                    <a:pt x="1530" y="37"/>
                  </a:lnTo>
                  <a:lnTo>
                    <a:pt x="1606" y="28"/>
                  </a:lnTo>
                  <a:lnTo>
                    <a:pt x="1681" y="18"/>
                  </a:lnTo>
                  <a:lnTo>
                    <a:pt x="1755" y="12"/>
                  </a:lnTo>
                  <a:lnTo>
                    <a:pt x="1828" y="6"/>
                  </a:lnTo>
                  <a:lnTo>
                    <a:pt x="1899" y="2"/>
                  </a:lnTo>
                  <a:lnTo>
                    <a:pt x="1969" y="0"/>
                  </a:lnTo>
                  <a:lnTo>
                    <a:pt x="2036" y="0"/>
                  </a:lnTo>
                  <a:lnTo>
                    <a:pt x="2102" y="1"/>
                  </a:lnTo>
                  <a:lnTo>
                    <a:pt x="2165" y="4"/>
                  </a:lnTo>
                  <a:lnTo>
                    <a:pt x="2227" y="9"/>
                  </a:lnTo>
                  <a:lnTo>
                    <a:pt x="2286" y="15"/>
                  </a:lnTo>
                  <a:lnTo>
                    <a:pt x="2343" y="22"/>
                  </a:lnTo>
                  <a:lnTo>
                    <a:pt x="2398" y="32"/>
                  </a:lnTo>
                  <a:lnTo>
                    <a:pt x="2450" y="43"/>
                  </a:lnTo>
                  <a:lnTo>
                    <a:pt x="2500" y="55"/>
                  </a:lnTo>
                  <a:lnTo>
                    <a:pt x="2546" y="69"/>
                  </a:lnTo>
                  <a:lnTo>
                    <a:pt x="2590" y="84"/>
                  </a:lnTo>
                  <a:lnTo>
                    <a:pt x="2630" y="101"/>
                  </a:lnTo>
                  <a:lnTo>
                    <a:pt x="2669" y="121"/>
                  </a:lnTo>
                  <a:lnTo>
                    <a:pt x="2703" y="140"/>
                  </a:lnTo>
                  <a:lnTo>
                    <a:pt x="2734" y="161"/>
                  </a:lnTo>
                  <a:lnTo>
                    <a:pt x="2762" y="185"/>
                  </a:lnTo>
                  <a:lnTo>
                    <a:pt x="2787" y="209"/>
                  </a:lnTo>
                  <a:lnTo>
                    <a:pt x="2807" y="235"/>
                  </a:lnTo>
                  <a:lnTo>
                    <a:pt x="2825" y="262"/>
                  </a:lnTo>
                  <a:lnTo>
                    <a:pt x="2837" y="290"/>
                  </a:lnTo>
                  <a:lnTo>
                    <a:pt x="2847" y="320"/>
                  </a:lnTo>
                  <a:lnTo>
                    <a:pt x="2851" y="352"/>
                  </a:lnTo>
                  <a:lnTo>
                    <a:pt x="2852" y="383"/>
                  </a:lnTo>
                  <a:lnTo>
                    <a:pt x="2849" y="416"/>
                  </a:lnTo>
                  <a:lnTo>
                    <a:pt x="2843" y="448"/>
                  </a:lnTo>
                  <a:lnTo>
                    <a:pt x="2831" y="481"/>
                  </a:lnTo>
                  <a:lnTo>
                    <a:pt x="2817" y="515"/>
                  </a:lnTo>
                  <a:lnTo>
                    <a:pt x="2798" y="548"/>
                  </a:lnTo>
                  <a:lnTo>
                    <a:pt x="2776" y="583"/>
                  </a:lnTo>
                  <a:lnTo>
                    <a:pt x="2751" y="617"/>
                  </a:lnTo>
                  <a:lnTo>
                    <a:pt x="2722" y="652"/>
                  </a:lnTo>
                  <a:lnTo>
                    <a:pt x="2689" y="686"/>
                  </a:lnTo>
                  <a:lnTo>
                    <a:pt x="2654" y="720"/>
                  </a:lnTo>
                  <a:lnTo>
                    <a:pt x="2615" y="754"/>
                  </a:lnTo>
                  <a:lnTo>
                    <a:pt x="2574" y="788"/>
                  </a:lnTo>
                  <a:lnTo>
                    <a:pt x="2530" y="823"/>
                  </a:lnTo>
                  <a:lnTo>
                    <a:pt x="2482" y="856"/>
                  </a:lnTo>
                  <a:lnTo>
                    <a:pt x="2432" y="890"/>
                  </a:lnTo>
                  <a:lnTo>
                    <a:pt x="2378" y="923"/>
                  </a:lnTo>
                  <a:lnTo>
                    <a:pt x="2324" y="955"/>
                  </a:lnTo>
                  <a:lnTo>
                    <a:pt x="2266" y="987"/>
                  </a:lnTo>
                  <a:lnTo>
                    <a:pt x="2205" y="1018"/>
                  </a:lnTo>
                  <a:lnTo>
                    <a:pt x="2142" y="1049"/>
                  </a:lnTo>
                  <a:lnTo>
                    <a:pt x="2077" y="1079"/>
                  </a:lnTo>
                  <a:lnTo>
                    <a:pt x="2010" y="1109"/>
                  </a:lnTo>
                  <a:lnTo>
                    <a:pt x="1942" y="1136"/>
                  </a:lnTo>
                  <a:lnTo>
                    <a:pt x="1870" y="1164"/>
                  </a:lnTo>
                  <a:lnTo>
                    <a:pt x="1797" y="1191"/>
                  </a:lnTo>
                  <a:lnTo>
                    <a:pt x="1723" y="1216"/>
                  </a:lnTo>
                  <a:lnTo>
                    <a:pt x="1647" y="1241"/>
                  </a:lnTo>
                  <a:lnTo>
                    <a:pt x="1568" y="1264"/>
                  </a:lnTo>
                  <a:lnTo>
                    <a:pt x="1489" y="1287"/>
                  </a:lnTo>
                  <a:lnTo>
                    <a:pt x="1409" y="1307"/>
                  </a:lnTo>
                  <a:lnTo>
                    <a:pt x="1375" y="1316"/>
                  </a:lnTo>
                  <a:lnTo>
                    <a:pt x="1342" y="1323"/>
                  </a:lnTo>
                  <a:lnTo>
                    <a:pt x="1309" y="1331"/>
                  </a:lnTo>
                  <a:lnTo>
                    <a:pt x="1276" y="1338"/>
                  </a:lnTo>
                  <a:lnTo>
                    <a:pt x="1243" y="1344"/>
                  </a:lnTo>
                  <a:lnTo>
                    <a:pt x="1210" y="1352"/>
                  </a:lnTo>
                  <a:lnTo>
                    <a:pt x="1178" y="1358"/>
                  </a:lnTo>
                  <a:lnTo>
                    <a:pt x="1146" y="1364"/>
                  </a:lnTo>
                  <a:lnTo>
                    <a:pt x="1360" y="1004"/>
                  </a:lnTo>
                  <a:lnTo>
                    <a:pt x="1432" y="988"/>
                  </a:lnTo>
                  <a:lnTo>
                    <a:pt x="1503" y="971"/>
                  </a:lnTo>
                  <a:lnTo>
                    <a:pt x="1572" y="954"/>
                  </a:lnTo>
                  <a:lnTo>
                    <a:pt x="1639" y="936"/>
                  </a:lnTo>
                  <a:lnTo>
                    <a:pt x="1705" y="918"/>
                  </a:lnTo>
                  <a:lnTo>
                    <a:pt x="1769" y="898"/>
                  </a:lnTo>
                  <a:lnTo>
                    <a:pt x="1831" y="879"/>
                  </a:lnTo>
                  <a:lnTo>
                    <a:pt x="1892" y="859"/>
                  </a:lnTo>
                  <a:lnTo>
                    <a:pt x="1951" y="839"/>
                  </a:lnTo>
                  <a:lnTo>
                    <a:pt x="2008" y="818"/>
                  </a:lnTo>
                  <a:lnTo>
                    <a:pt x="2063" y="798"/>
                  </a:lnTo>
                  <a:lnTo>
                    <a:pt x="2117" y="777"/>
                  </a:lnTo>
                  <a:lnTo>
                    <a:pt x="2167" y="755"/>
                  </a:lnTo>
                  <a:lnTo>
                    <a:pt x="2215" y="734"/>
                  </a:lnTo>
                  <a:lnTo>
                    <a:pt x="2262" y="712"/>
                  </a:lnTo>
                  <a:lnTo>
                    <a:pt x="2306" y="689"/>
                  </a:lnTo>
                  <a:lnTo>
                    <a:pt x="2347" y="668"/>
                  </a:lnTo>
                  <a:lnTo>
                    <a:pt x="2387" y="644"/>
                  </a:lnTo>
                  <a:lnTo>
                    <a:pt x="2422" y="622"/>
                  </a:lnTo>
                  <a:lnTo>
                    <a:pt x="2457" y="600"/>
                  </a:lnTo>
                  <a:lnTo>
                    <a:pt x="2488" y="577"/>
                  </a:lnTo>
                  <a:lnTo>
                    <a:pt x="2516" y="554"/>
                  </a:lnTo>
                  <a:lnTo>
                    <a:pt x="2540" y="531"/>
                  </a:lnTo>
                  <a:lnTo>
                    <a:pt x="2563" y="508"/>
                  </a:lnTo>
                  <a:lnTo>
                    <a:pt x="2582" y="484"/>
                  </a:lnTo>
                  <a:lnTo>
                    <a:pt x="2598" y="462"/>
                  </a:lnTo>
                  <a:lnTo>
                    <a:pt x="2611" y="439"/>
                  </a:lnTo>
                  <a:lnTo>
                    <a:pt x="2621" y="416"/>
                  </a:lnTo>
                  <a:lnTo>
                    <a:pt x="2627" y="393"/>
                  </a:lnTo>
                  <a:lnTo>
                    <a:pt x="2629" y="370"/>
                  </a:lnTo>
                  <a:lnTo>
                    <a:pt x="2629" y="348"/>
                  </a:lnTo>
                  <a:lnTo>
                    <a:pt x="2625" y="325"/>
                  </a:lnTo>
                  <a:lnTo>
                    <a:pt x="2616" y="303"/>
                  </a:lnTo>
                  <a:lnTo>
                    <a:pt x="2605" y="282"/>
                  </a:lnTo>
                  <a:lnTo>
                    <a:pt x="2589" y="261"/>
                  </a:lnTo>
                  <a:lnTo>
                    <a:pt x="2570" y="243"/>
                  </a:lnTo>
                  <a:lnTo>
                    <a:pt x="2547" y="225"/>
                  </a:lnTo>
                  <a:lnTo>
                    <a:pt x="2521" y="208"/>
                  </a:lnTo>
                  <a:lnTo>
                    <a:pt x="2492" y="192"/>
                  </a:lnTo>
                  <a:lnTo>
                    <a:pt x="2460" y="178"/>
                  </a:lnTo>
                  <a:lnTo>
                    <a:pt x="2424" y="164"/>
                  </a:lnTo>
                  <a:lnTo>
                    <a:pt x="2386" y="153"/>
                  </a:lnTo>
                  <a:lnTo>
                    <a:pt x="2345" y="141"/>
                  </a:lnTo>
                  <a:lnTo>
                    <a:pt x="2301" y="131"/>
                  </a:lnTo>
                  <a:lnTo>
                    <a:pt x="2255" y="123"/>
                  </a:lnTo>
                  <a:lnTo>
                    <a:pt x="2206" y="115"/>
                  </a:lnTo>
                  <a:lnTo>
                    <a:pt x="2155" y="109"/>
                  </a:lnTo>
                  <a:lnTo>
                    <a:pt x="2102" y="103"/>
                  </a:lnTo>
                  <a:lnTo>
                    <a:pt x="2046" y="99"/>
                  </a:lnTo>
                  <a:lnTo>
                    <a:pt x="1988" y="96"/>
                  </a:lnTo>
                  <a:lnTo>
                    <a:pt x="1929" y="95"/>
                  </a:lnTo>
                  <a:lnTo>
                    <a:pt x="1868" y="95"/>
                  </a:lnTo>
                  <a:lnTo>
                    <a:pt x="1804" y="96"/>
                  </a:lnTo>
                  <a:lnTo>
                    <a:pt x="1740" y="98"/>
                  </a:lnTo>
                  <a:lnTo>
                    <a:pt x="1674" y="101"/>
                  </a:lnTo>
                  <a:lnTo>
                    <a:pt x="1606" y="106"/>
                  </a:lnTo>
                  <a:lnTo>
                    <a:pt x="1537" y="112"/>
                  </a:lnTo>
                  <a:lnTo>
                    <a:pt x="1468" y="120"/>
                  </a:lnTo>
                  <a:lnTo>
                    <a:pt x="1397" y="128"/>
                  </a:lnTo>
                  <a:lnTo>
                    <a:pt x="1325" y="138"/>
                  </a:lnTo>
                  <a:lnTo>
                    <a:pt x="1253" y="148"/>
                  </a:lnTo>
                  <a:lnTo>
                    <a:pt x="1179" y="161"/>
                  </a:lnTo>
                  <a:lnTo>
                    <a:pt x="1105" y="175"/>
                  </a:lnTo>
                  <a:lnTo>
                    <a:pt x="1031" y="190"/>
                  </a:lnTo>
                  <a:lnTo>
                    <a:pt x="991" y="200"/>
                  </a:lnTo>
                  <a:lnTo>
                    <a:pt x="953" y="208"/>
                  </a:lnTo>
                  <a:lnTo>
                    <a:pt x="913" y="218"/>
                  </a:lnTo>
                  <a:lnTo>
                    <a:pt x="875" y="228"/>
                  </a:lnTo>
                  <a:lnTo>
                    <a:pt x="799" y="250"/>
                  </a:lnTo>
                  <a:lnTo>
                    <a:pt x="725" y="273"/>
                  </a:lnTo>
                  <a:lnTo>
                    <a:pt x="652" y="299"/>
                  </a:lnTo>
                  <a:lnTo>
                    <a:pt x="582" y="324"/>
                  </a:lnTo>
                  <a:lnTo>
                    <a:pt x="513" y="351"/>
                  </a:lnTo>
                  <a:lnTo>
                    <a:pt x="446" y="379"/>
                  </a:lnTo>
                  <a:lnTo>
                    <a:pt x="382" y="408"/>
                  </a:lnTo>
                  <a:lnTo>
                    <a:pt x="320" y="437"/>
                  </a:lnTo>
                  <a:lnTo>
                    <a:pt x="260" y="466"/>
                  </a:lnTo>
                  <a:lnTo>
                    <a:pt x="203" y="496"/>
                  </a:lnTo>
                  <a:lnTo>
                    <a:pt x="148" y="525"/>
                  </a:lnTo>
                  <a:lnTo>
                    <a:pt x="96" y="554"/>
                  </a:lnTo>
                  <a:lnTo>
                    <a:pt x="46" y="583"/>
                  </a:lnTo>
                  <a:lnTo>
                    <a:pt x="0" y="610"/>
                  </a:lnTo>
                  <a:lnTo>
                    <a:pt x="25" y="592"/>
                  </a:lnTo>
                  <a:lnTo>
                    <a:pt x="51" y="574"/>
                  </a:lnTo>
                  <a:lnTo>
                    <a:pt x="76" y="556"/>
                  </a:lnTo>
                  <a:lnTo>
                    <a:pt x="104" y="538"/>
                  </a:lnTo>
                  <a:lnTo>
                    <a:pt x="161" y="503"/>
                  </a:lnTo>
                  <a:lnTo>
                    <a:pt x="221" y="467"/>
                  </a:lnTo>
                  <a:lnTo>
                    <a:pt x="283" y="433"/>
                  </a:lnTo>
                  <a:lnTo>
                    <a:pt x="349" y="399"/>
                  </a:lnTo>
                  <a:lnTo>
                    <a:pt x="417" y="366"/>
                  </a:lnTo>
                  <a:lnTo>
                    <a:pt x="488" y="334"/>
                  </a:lnTo>
                  <a:lnTo>
                    <a:pt x="561" y="303"/>
                  </a:lnTo>
                  <a:lnTo>
                    <a:pt x="636" y="272"/>
                  </a:lnTo>
                  <a:lnTo>
                    <a:pt x="715" y="243"/>
                  </a:lnTo>
                  <a:lnTo>
                    <a:pt x="794" y="216"/>
                  </a:lnTo>
                  <a:lnTo>
                    <a:pt x="877" y="189"/>
                  </a:lnTo>
                  <a:lnTo>
                    <a:pt x="960" y="163"/>
                  </a:lnTo>
                  <a:lnTo>
                    <a:pt x="1045" y="139"/>
                  </a:lnTo>
                  <a:lnTo>
                    <a:pt x="1132" y="116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auto">
            <a:xfrm>
              <a:off x="3726" y="3899"/>
              <a:ext cx="149" cy="151"/>
            </a:xfrm>
            <a:custGeom>
              <a:avLst/>
              <a:gdLst/>
              <a:ahLst/>
              <a:cxnLst>
                <a:cxn ang="0">
                  <a:pos x="0" y="1360"/>
                </a:cxn>
                <a:cxn ang="0">
                  <a:pos x="46" y="1295"/>
                </a:cxn>
                <a:cxn ang="0">
                  <a:pos x="93" y="1231"/>
                </a:cxn>
                <a:cxn ang="0">
                  <a:pos x="141" y="1168"/>
                </a:cxn>
                <a:cxn ang="0">
                  <a:pos x="189" y="1105"/>
                </a:cxn>
                <a:cxn ang="0">
                  <a:pos x="239" y="1043"/>
                </a:cxn>
                <a:cxn ang="0">
                  <a:pos x="289" y="981"/>
                </a:cxn>
                <a:cxn ang="0">
                  <a:pos x="340" y="921"/>
                </a:cxn>
                <a:cxn ang="0">
                  <a:pos x="393" y="861"/>
                </a:cxn>
                <a:cxn ang="0">
                  <a:pos x="445" y="801"/>
                </a:cxn>
                <a:cxn ang="0">
                  <a:pos x="499" y="744"/>
                </a:cxn>
                <a:cxn ang="0">
                  <a:pos x="552" y="686"/>
                </a:cxn>
                <a:cxn ang="0">
                  <a:pos x="608" y="628"/>
                </a:cxn>
                <a:cxn ang="0">
                  <a:pos x="664" y="573"/>
                </a:cxn>
                <a:cxn ang="0">
                  <a:pos x="721" y="517"/>
                </a:cxn>
                <a:cxn ang="0">
                  <a:pos x="779" y="463"/>
                </a:cxn>
                <a:cxn ang="0">
                  <a:pos x="837" y="409"/>
                </a:cxn>
                <a:cxn ang="0">
                  <a:pos x="868" y="382"/>
                </a:cxn>
                <a:cxn ang="0">
                  <a:pos x="898" y="355"/>
                </a:cxn>
                <a:cxn ang="0">
                  <a:pos x="929" y="328"/>
                </a:cxn>
                <a:cxn ang="0">
                  <a:pos x="961" y="302"/>
                </a:cxn>
                <a:cxn ang="0">
                  <a:pos x="992" y="274"/>
                </a:cxn>
                <a:cxn ang="0">
                  <a:pos x="1024" y="247"/>
                </a:cxn>
                <a:cxn ang="0">
                  <a:pos x="1058" y="220"/>
                </a:cxn>
                <a:cxn ang="0">
                  <a:pos x="1091" y="192"/>
                </a:cxn>
                <a:cxn ang="0">
                  <a:pos x="1122" y="167"/>
                </a:cxn>
                <a:cxn ang="0">
                  <a:pos x="1153" y="143"/>
                </a:cxn>
                <a:cxn ang="0">
                  <a:pos x="1184" y="118"/>
                </a:cxn>
                <a:cxn ang="0">
                  <a:pos x="1215" y="95"/>
                </a:cxn>
                <a:cxn ang="0">
                  <a:pos x="1248" y="70"/>
                </a:cxn>
                <a:cxn ang="0">
                  <a:pos x="1279" y="47"/>
                </a:cxn>
                <a:cxn ang="0">
                  <a:pos x="1311" y="23"/>
                </a:cxn>
                <a:cxn ang="0">
                  <a:pos x="1343" y="0"/>
                </a:cxn>
                <a:cxn ang="0">
                  <a:pos x="1280" y="71"/>
                </a:cxn>
                <a:cxn ang="0">
                  <a:pos x="1217" y="142"/>
                </a:cxn>
                <a:cxn ang="0">
                  <a:pos x="1155" y="214"/>
                </a:cxn>
                <a:cxn ang="0">
                  <a:pos x="1095" y="287"/>
                </a:cxn>
                <a:cxn ang="0">
                  <a:pos x="1035" y="361"/>
                </a:cxn>
                <a:cxn ang="0">
                  <a:pos x="977" y="436"/>
                </a:cxn>
                <a:cxn ang="0">
                  <a:pos x="948" y="476"/>
                </a:cxn>
                <a:cxn ang="0">
                  <a:pos x="920" y="514"/>
                </a:cxn>
                <a:cxn ang="0">
                  <a:pos x="892" y="555"/>
                </a:cxn>
                <a:cxn ang="0">
                  <a:pos x="865" y="594"/>
                </a:cxn>
                <a:cxn ang="0">
                  <a:pos x="838" y="636"/>
                </a:cxn>
                <a:cxn ang="0">
                  <a:pos x="811" y="677"/>
                </a:cxn>
                <a:cxn ang="0">
                  <a:pos x="785" y="720"/>
                </a:cxn>
                <a:cxn ang="0">
                  <a:pos x="759" y="764"/>
                </a:cxn>
                <a:cxn ang="0">
                  <a:pos x="734" y="808"/>
                </a:cxn>
                <a:cxn ang="0">
                  <a:pos x="708" y="852"/>
                </a:cxn>
                <a:cxn ang="0">
                  <a:pos x="684" y="898"/>
                </a:cxn>
                <a:cxn ang="0">
                  <a:pos x="660" y="945"/>
                </a:cxn>
                <a:cxn ang="0">
                  <a:pos x="636" y="993"/>
                </a:cxn>
                <a:cxn ang="0">
                  <a:pos x="614" y="1042"/>
                </a:cxn>
                <a:cxn ang="0">
                  <a:pos x="591" y="1092"/>
                </a:cxn>
                <a:cxn ang="0">
                  <a:pos x="569" y="1144"/>
                </a:cxn>
                <a:cxn ang="0">
                  <a:pos x="547" y="1196"/>
                </a:cxn>
                <a:cxn ang="0">
                  <a:pos x="527" y="1249"/>
                </a:cxn>
                <a:cxn ang="0">
                  <a:pos x="506" y="1304"/>
                </a:cxn>
                <a:cxn ang="0">
                  <a:pos x="487" y="1360"/>
                </a:cxn>
                <a:cxn ang="0">
                  <a:pos x="0" y="1360"/>
                </a:cxn>
              </a:cxnLst>
              <a:rect l="0" t="0" r="r" b="b"/>
              <a:pathLst>
                <a:path w="1343" h="1360">
                  <a:moveTo>
                    <a:pt x="0" y="1360"/>
                  </a:moveTo>
                  <a:lnTo>
                    <a:pt x="46" y="1295"/>
                  </a:lnTo>
                  <a:lnTo>
                    <a:pt x="93" y="1231"/>
                  </a:lnTo>
                  <a:lnTo>
                    <a:pt x="141" y="1168"/>
                  </a:lnTo>
                  <a:lnTo>
                    <a:pt x="189" y="1105"/>
                  </a:lnTo>
                  <a:lnTo>
                    <a:pt x="239" y="1043"/>
                  </a:lnTo>
                  <a:lnTo>
                    <a:pt x="289" y="981"/>
                  </a:lnTo>
                  <a:lnTo>
                    <a:pt x="340" y="921"/>
                  </a:lnTo>
                  <a:lnTo>
                    <a:pt x="393" y="861"/>
                  </a:lnTo>
                  <a:lnTo>
                    <a:pt x="445" y="801"/>
                  </a:lnTo>
                  <a:lnTo>
                    <a:pt x="499" y="744"/>
                  </a:lnTo>
                  <a:lnTo>
                    <a:pt x="552" y="686"/>
                  </a:lnTo>
                  <a:lnTo>
                    <a:pt x="608" y="628"/>
                  </a:lnTo>
                  <a:lnTo>
                    <a:pt x="664" y="573"/>
                  </a:lnTo>
                  <a:lnTo>
                    <a:pt x="721" y="517"/>
                  </a:lnTo>
                  <a:lnTo>
                    <a:pt x="779" y="463"/>
                  </a:lnTo>
                  <a:lnTo>
                    <a:pt x="837" y="409"/>
                  </a:lnTo>
                  <a:lnTo>
                    <a:pt x="868" y="382"/>
                  </a:lnTo>
                  <a:lnTo>
                    <a:pt x="898" y="355"/>
                  </a:lnTo>
                  <a:lnTo>
                    <a:pt x="929" y="328"/>
                  </a:lnTo>
                  <a:lnTo>
                    <a:pt x="961" y="302"/>
                  </a:lnTo>
                  <a:lnTo>
                    <a:pt x="992" y="274"/>
                  </a:lnTo>
                  <a:lnTo>
                    <a:pt x="1024" y="247"/>
                  </a:lnTo>
                  <a:lnTo>
                    <a:pt x="1058" y="220"/>
                  </a:lnTo>
                  <a:lnTo>
                    <a:pt x="1091" y="192"/>
                  </a:lnTo>
                  <a:lnTo>
                    <a:pt x="1122" y="167"/>
                  </a:lnTo>
                  <a:lnTo>
                    <a:pt x="1153" y="143"/>
                  </a:lnTo>
                  <a:lnTo>
                    <a:pt x="1184" y="118"/>
                  </a:lnTo>
                  <a:lnTo>
                    <a:pt x="1215" y="95"/>
                  </a:lnTo>
                  <a:lnTo>
                    <a:pt x="1248" y="70"/>
                  </a:lnTo>
                  <a:lnTo>
                    <a:pt x="1279" y="47"/>
                  </a:lnTo>
                  <a:lnTo>
                    <a:pt x="1311" y="23"/>
                  </a:lnTo>
                  <a:lnTo>
                    <a:pt x="1343" y="0"/>
                  </a:lnTo>
                  <a:lnTo>
                    <a:pt x="1280" y="71"/>
                  </a:lnTo>
                  <a:lnTo>
                    <a:pt x="1217" y="142"/>
                  </a:lnTo>
                  <a:lnTo>
                    <a:pt x="1155" y="214"/>
                  </a:lnTo>
                  <a:lnTo>
                    <a:pt x="1095" y="287"/>
                  </a:lnTo>
                  <a:lnTo>
                    <a:pt x="1035" y="361"/>
                  </a:lnTo>
                  <a:lnTo>
                    <a:pt x="977" y="436"/>
                  </a:lnTo>
                  <a:lnTo>
                    <a:pt x="948" y="476"/>
                  </a:lnTo>
                  <a:lnTo>
                    <a:pt x="920" y="514"/>
                  </a:lnTo>
                  <a:lnTo>
                    <a:pt x="892" y="555"/>
                  </a:lnTo>
                  <a:lnTo>
                    <a:pt x="865" y="594"/>
                  </a:lnTo>
                  <a:lnTo>
                    <a:pt x="838" y="636"/>
                  </a:lnTo>
                  <a:lnTo>
                    <a:pt x="811" y="677"/>
                  </a:lnTo>
                  <a:lnTo>
                    <a:pt x="785" y="720"/>
                  </a:lnTo>
                  <a:lnTo>
                    <a:pt x="759" y="764"/>
                  </a:lnTo>
                  <a:lnTo>
                    <a:pt x="734" y="808"/>
                  </a:lnTo>
                  <a:lnTo>
                    <a:pt x="708" y="852"/>
                  </a:lnTo>
                  <a:lnTo>
                    <a:pt x="684" y="898"/>
                  </a:lnTo>
                  <a:lnTo>
                    <a:pt x="660" y="945"/>
                  </a:lnTo>
                  <a:lnTo>
                    <a:pt x="636" y="993"/>
                  </a:lnTo>
                  <a:lnTo>
                    <a:pt x="614" y="1042"/>
                  </a:lnTo>
                  <a:lnTo>
                    <a:pt x="591" y="1092"/>
                  </a:lnTo>
                  <a:lnTo>
                    <a:pt x="569" y="1144"/>
                  </a:lnTo>
                  <a:lnTo>
                    <a:pt x="547" y="1196"/>
                  </a:lnTo>
                  <a:lnTo>
                    <a:pt x="527" y="1249"/>
                  </a:lnTo>
                  <a:lnTo>
                    <a:pt x="506" y="1304"/>
                  </a:lnTo>
                  <a:lnTo>
                    <a:pt x="487" y="1360"/>
                  </a:lnTo>
                  <a:lnTo>
                    <a:pt x="0" y="1360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auto">
            <a:xfrm>
              <a:off x="3606" y="3952"/>
              <a:ext cx="167" cy="98"/>
            </a:xfrm>
            <a:custGeom>
              <a:avLst/>
              <a:gdLst/>
              <a:ahLst/>
              <a:cxnLst>
                <a:cxn ang="0">
                  <a:pos x="440" y="884"/>
                </a:cxn>
                <a:cxn ang="0">
                  <a:pos x="499" y="822"/>
                </a:cxn>
                <a:cxn ang="0">
                  <a:pos x="559" y="760"/>
                </a:cxn>
                <a:cxn ang="0">
                  <a:pos x="621" y="700"/>
                </a:cxn>
                <a:cxn ang="0">
                  <a:pos x="683" y="640"/>
                </a:cxn>
                <a:cxn ang="0">
                  <a:pos x="747" y="581"/>
                </a:cxn>
                <a:cxn ang="0">
                  <a:pos x="811" y="523"/>
                </a:cxn>
                <a:cxn ang="0">
                  <a:pos x="876" y="466"/>
                </a:cxn>
                <a:cxn ang="0">
                  <a:pos x="943" y="409"/>
                </a:cxn>
                <a:cxn ang="0">
                  <a:pos x="1009" y="355"/>
                </a:cxn>
                <a:cxn ang="0">
                  <a:pos x="1078" y="301"/>
                </a:cxn>
                <a:cxn ang="0">
                  <a:pos x="1147" y="248"/>
                </a:cxn>
                <a:cxn ang="0">
                  <a:pos x="1216" y="196"/>
                </a:cxn>
                <a:cxn ang="0">
                  <a:pos x="1286" y="146"/>
                </a:cxn>
                <a:cxn ang="0">
                  <a:pos x="1357" y="96"/>
                </a:cxn>
                <a:cxn ang="0">
                  <a:pos x="1429" y="48"/>
                </a:cxn>
                <a:cxn ang="0">
                  <a:pos x="1501" y="0"/>
                </a:cxn>
                <a:cxn ang="0">
                  <a:pos x="1384" y="57"/>
                </a:cxn>
                <a:cxn ang="0">
                  <a:pos x="1271" y="115"/>
                </a:cxn>
                <a:cxn ang="0">
                  <a:pos x="1162" y="172"/>
                </a:cxn>
                <a:cxn ang="0">
                  <a:pos x="1057" y="228"/>
                </a:cxn>
                <a:cxn ang="0">
                  <a:pos x="955" y="285"/>
                </a:cxn>
                <a:cxn ang="0">
                  <a:pos x="856" y="340"/>
                </a:cxn>
                <a:cxn ang="0">
                  <a:pos x="761" y="396"/>
                </a:cxn>
                <a:cxn ang="0">
                  <a:pos x="667" y="450"/>
                </a:cxn>
                <a:cxn ang="0">
                  <a:pos x="577" y="505"/>
                </a:cxn>
                <a:cxn ang="0">
                  <a:pos x="489" y="560"/>
                </a:cxn>
                <a:cxn ang="0">
                  <a:pos x="403" y="614"/>
                </a:cxn>
                <a:cxn ang="0">
                  <a:pos x="320" y="669"/>
                </a:cxn>
                <a:cxn ang="0">
                  <a:pos x="237" y="723"/>
                </a:cxn>
                <a:cxn ang="0">
                  <a:pos x="157" y="776"/>
                </a:cxn>
                <a:cxn ang="0">
                  <a:pos x="78" y="831"/>
                </a:cxn>
                <a:cxn ang="0">
                  <a:pos x="0" y="884"/>
                </a:cxn>
                <a:cxn ang="0">
                  <a:pos x="440" y="884"/>
                </a:cxn>
              </a:cxnLst>
              <a:rect l="0" t="0" r="r" b="b"/>
              <a:pathLst>
                <a:path w="1501" h="884">
                  <a:moveTo>
                    <a:pt x="440" y="884"/>
                  </a:moveTo>
                  <a:lnTo>
                    <a:pt x="499" y="822"/>
                  </a:lnTo>
                  <a:lnTo>
                    <a:pt x="559" y="760"/>
                  </a:lnTo>
                  <a:lnTo>
                    <a:pt x="621" y="700"/>
                  </a:lnTo>
                  <a:lnTo>
                    <a:pt x="683" y="640"/>
                  </a:lnTo>
                  <a:lnTo>
                    <a:pt x="747" y="581"/>
                  </a:lnTo>
                  <a:lnTo>
                    <a:pt x="811" y="523"/>
                  </a:lnTo>
                  <a:lnTo>
                    <a:pt x="876" y="466"/>
                  </a:lnTo>
                  <a:lnTo>
                    <a:pt x="943" y="409"/>
                  </a:lnTo>
                  <a:lnTo>
                    <a:pt x="1009" y="355"/>
                  </a:lnTo>
                  <a:lnTo>
                    <a:pt x="1078" y="301"/>
                  </a:lnTo>
                  <a:lnTo>
                    <a:pt x="1147" y="248"/>
                  </a:lnTo>
                  <a:lnTo>
                    <a:pt x="1216" y="196"/>
                  </a:lnTo>
                  <a:lnTo>
                    <a:pt x="1286" y="146"/>
                  </a:lnTo>
                  <a:lnTo>
                    <a:pt x="1357" y="96"/>
                  </a:lnTo>
                  <a:lnTo>
                    <a:pt x="1429" y="48"/>
                  </a:lnTo>
                  <a:lnTo>
                    <a:pt x="1501" y="0"/>
                  </a:lnTo>
                  <a:lnTo>
                    <a:pt x="1384" y="57"/>
                  </a:lnTo>
                  <a:lnTo>
                    <a:pt x="1271" y="115"/>
                  </a:lnTo>
                  <a:lnTo>
                    <a:pt x="1162" y="172"/>
                  </a:lnTo>
                  <a:lnTo>
                    <a:pt x="1057" y="228"/>
                  </a:lnTo>
                  <a:lnTo>
                    <a:pt x="955" y="285"/>
                  </a:lnTo>
                  <a:lnTo>
                    <a:pt x="856" y="340"/>
                  </a:lnTo>
                  <a:lnTo>
                    <a:pt x="761" y="396"/>
                  </a:lnTo>
                  <a:lnTo>
                    <a:pt x="667" y="450"/>
                  </a:lnTo>
                  <a:lnTo>
                    <a:pt x="577" y="505"/>
                  </a:lnTo>
                  <a:lnTo>
                    <a:pt x="489" y="560"/>
                  </a:lnTo>
                  <a:lnTo>
                    <a:pt x="403" y="614"/>
                  </a:lnTo>
                  <a:lnTo>
                    <a:pt x="320" y="669"/>
                  </a:lnTo>
                  <a:lnTo>
                    <a:pt x="237" y="723"/>
                  </a:lnTo>
                  <a:lnTo>
                    <a:pt x="157" y="776"/>
                  </a:lnTo>
                  <a:lnTo>
                    <a:pt x="78" y="831"/>
                  </a:lnTo>
                  <a:lnTo>
                    <a:pt x="0" y="884"/>
                  </a:lnTo>
                  <a:lnTo>
                    <a:pt x="440" y="884"/>
                  </a:lnTo>
                  <a:close/>
                </a:path>
              </a:pathLst>
            </a:custGeom>
            <a:solidFill>
              <a:srgbClr val="B025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7" name="Freeform 23"/>
            <p:cNvSpPr>
              <a:spLocks noEditPoints="1"/>
            </p:cNvSpPr>
            <p:nvPr userDrawn="1"/>
          </p:nvSpPr>
          <p:spPr bwMode="auto">
            <a:xfrm>
              <a:off x="3853" y="4074"/>
              <a:ext cx="41" cy="36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284" y="0"/>
                </a:cxn>
                <a:cxn ang="0">
                  <a:pos x="303" y="4"/>
                </a:cxn>
                <a:cxn ang="0">
                  <a:pos x="321" y="12"/>
                </a:cxn>
                <a:cxn ang="0">
                  <a:pos x="337" y="22"/>
                </a:cxn>
                <a:cxn ang="0">
                  <a:pos x="350" y="36"/>
                </a:cxn>
                <a:cxn ang="0">
                  <a:pos x="361" y="51"/>
                </a:cxn>
                <a:cxn ang="0">
                  <a:pos x="369" y="69"/>
                </a:cxn>
                <a:cxn ang="0">
                  <a:pos x="373" y="88"/>
                </a:cxn>
                <a:cxn ang="0">
                  <a:pos x="374" y="148"/>
                </a:cxn>
                <a:cxn ang="0">
                  <a:pos x="372" y="168"/>
                </a:cxn>
                <a:cxn ang="0">
                  <a:pos x="365" y="186"/>
                </a:cxn>
                <a:cxn ang="0">
                  <a:pos x="357" y="204"/>
                </a:cxn>
                <a:cxn ang="0">
                  <a:pos x="344" y="219"/>
                </a:cxn>
                <a:cxn ang="0">
                  <a:pos x="329" y="230"/>
                </a:cxn>
                <a:cxn ang="0">
                  <a:pos x="313" y="240"/>
                </a:cxn>
                <a:cxn ang="0">
                  <a:pos x="293" y="245"/>
                </a:cxn>
                <a:cxn ang="0">
                  <a:pos x="274" y="247"/>
                </a:cxn>
                <a:cxn ang="0">
                  <a:pos x="99" y="322"/>
                </a:cxn>
                <a:cxn ang="0">
                  <a:pos x="0" y="247"/>
                </a:cxn>
                <a:cxn ang="0">
                  <a:pos x="0" y="73"/>
                </a:cxn>
                <a:cxn ang="0">
                  <a:pos x="99" y="73"/>
                </a:cxn>
                <a:cxn ang="0">
                  <a:pos x="149" y="173"/>
                </a:cxn>
                <a:cxn ang="0">
                  <a:pos x="267" y="173"/>
                </a:cxn>
                <a:cxn ang="0">
                  <a:pos x="275" y="168"/>
                </a:cxn>
                <a:cxn ang="0">
                  <a:pos x="282" y="162"/>
                </a:cxn>
                <a:cxn ang="0">
                  <a:pos x="286" y="153"/>
                </a:cxn>
                <a:cxn ang="0">
                  <a:pos x="286" y="99"/>
                </a:cxn>
                <a:cxn ang="0">
                  <a:pos x="284" y="89"/>
                </a:cxn>
                <a:cxn ang="0">
                  <a:pos x="278" y="81"/>
                </a:cxn>
                <a:cxn ang="0">
                  <a:pos x="271" y="76"/>
                </a:cxn>
                <a:cxn ang="0">
                  <a:pos x="261" y="73"/>
                </a:cxn>
                <a:cxn ang="0">
                  <a:pos x="99" y="73"/>
                </a:cxn>
              </a:cxnLst>
              <a:rect l="0" t="0" r="r" b="b"/>
              <a:pathLst>
                <a:path w="374" h="322">
                  <a:moveTo>
                    <a:pt x="0" y="0"/>
                  </a:moveTo>
                  <a:lnTo>
                    <a:pt x="99" y="0"/>
                  </a:lnTo>
                  <a:lnTo>
                    <a:pt x="274" y="0"/>
                  </a:lnTo>
                  <a:lnTo>
                    <a:pt x="284" y="0"/>
                  </a:lnTo>
                  <a:lnTo>
                    <a:pt x="293" y="1"/>
                  </a:lnTo>
                  <a:lnTo>
                    <a:pt x="303" y="4"/>
                  </a:lnTo>
                  <a:lnTo>
                    <a:pt x="313" y="7"/>
                  </a:lnTo>
                  <a:lnTo>
                    <a:pt x="321" y="12"/>
                  </a:lnTo>
                  <a:lnTo>
                    <a:pt x="329" y="17"/>
                  </a:lnTo>
                  <a:lnTo>
                    <a:pt x="337" y="22"/>
                  </a:lnTo>
                  <a:lnTo>
                    <a:pt x="344" y="29"/>
                  </a:lnTo>
                  <a:lnTo>
                    <a:pt x="350" y="36"/>
                  </a:lnTo>
                  <a:lnTo>
                    <a:pt x="357" y="44"/>
                  </a:lnTo>
                  <a:lnTo>
                    <a:pt x="361" y="51"/>
                  </a:lnTo>
                  <a:lnTo>
                    <a:pt x="365" y="60"/>
                  </a:lnTo>
                  <a:lnTo>
                    <a:pt x="369" y="69"/>
                  </a:lnTo>
                  <a:lnTo>
                    <a:pt x="372" y="79"/>
                  </a:lnTo>
                  <a:lnTo>
                    <a:pt x="373" y="88"/>
                  </a:lnTo>
                  <a:lnTo>
                    <a:pt x="374" y="99"/>
                  </a:lnTo>
                  <a:lnTo>
                    <a:pt x="374" y="148"/>
                  </a:lnTo>
                  <a:lnTo>
                    <a:pt x="373" y="159"/>
                  </a:lnTo>
                  <a:lnTo>
                    <a:pt x="372" y="168"/>
                  </a:lnTo>
                  <a:lnTo>
                    <a:pt x="369" y="178"/>
                  </a:lnTo>
                  <a:lnTo>
                    <a:pt x="365" y="186"/>
                  </a:lnTo>
                  <a:lnTo>
                    <a:pt x="361" y="196"/>
                  </a:lnTo>
                  <a:lnTo>
                    <a:pt x="357" y="204"/>
                  </a:lnTo>
                  <a:lnTo>
                    <a:pt x="350" y="211"/>
                  </a:lnTo>
                  <a:lnTo>
                    <a:pt x="344" y="219"/>
                  </a:lnTo>
                  <a:lnTo>
                    <a:pt x="337" y="225"/>
                  </a:lnTo>
                  <a:lnTo>
                    <a:pt x="329" y="230"/>
                  </a:lnTo>
                  <a:lnTo>
                    <a:pt x="321" y="236"/>
                  </a:lnTo>
                  <a:lnTo>
                    <a:pt x="313" y="240"/>
                  </a:lnTo>
                  <a:lnTo>
                    <a:pt x="303" y="243"/>
                  </a:lnTo>
                  <a:lnTo>
                    <a:pt x="293" y="245"/>
                  </a:lnTo>
                  <a:lnTo>
                    <a:pt x="284" y="247"/>
                  </a:lnTo>
                  <a:lnTo>
                    <a:pt x="274" y="247"/>
                  </a:lnTo>
                  <a:lnTo>
                    <a:pt x="99" y="247"/>
                  </a:lnTo>
                  <a:lnTo>
                    <a:pt x="99" y="322"/>
                  </a:lnTo>
                  <a:lnTo>
                    <a:pt x="0" y="322"/>
                  </a:lnTo>
                  <a:lnTo>
                    <a:pt x="0" y="247"/>
                  </a:lnTo>
                  <a:lnTo>
                    <a:pt x="0" y="173"/>
                  </a:lnTo>
                  <a:lnTo>
                    <a:pt x="0" y="73"/>
                  </a:lnTo>
                  <a:lnTo>
                    <a:pt x="0" y="0"/>
                  </a:lnTo>
                  <a:close/>
                  <a:moveTo>
                    <a:pt x="99" y="73"/>
                  </a:moveTo>
                  <a:lnTo>
                    <a:pt x="99" y="173"/>
                  </a:lnTo>
                  <a:lnTo>
                    <a:pt x="149" y="173"/>
                  </a:lnTo>
                  <a:lnTo>
                    <a:pt x="261" y="173"/>
                  </a:lnTo>
                  <a:lnTo>
                    <a:pt x="267" y="173"/>
                  </a:lnTo>
                  <a:lnTo>
                    <a:pt x="271" y="172"/>
                  </a:lnTo>
                  <a:lnTo>
                    <a:pt x="275" y="168"/>
                  </a:lnTo>
                  <a:lnTo>
                    <a:pt x="278" y="166"/>
                  </a:lnTo>
                  <a:lnTo>
                    <a:pt x="282" y="162"/>
                  </a:lnTo>
                  <a:lnTo>
                    <a:pt x="284" y="158"/>
                  </a:lnTo>
                  <a:lnTo>
                    <a:pt x="286" y="153"/>
                  </a:lnTo>
                  <a:lnTo>
                    <a:pt x="286" y="148"/>
                  </a:lnTo>
                  <a:lnTo>
                    <a:pt x="286" y="99"/>
                  </a:lnTo>
                  <a:lnTo>
                    <a:pt x="286" y="94"/>
                  </a:lnTo>
                  <a:lnTo>
                    <a:pt x="284" y="89"/>
                  </a:lnTo>
                  <a:lnTo>
                    <a:pt x="282" y="85"/>
                  </a:lnTo>
                  <a:lnTo>
                    <a:pt x="278" y="81"/>
                  </a:lnTo>
                  <a:lnTo>
                    <a:pt x="275" y="78"/>
                  </a:lnTo>
                  <a:lnTo>
                    <a:pt x="271" y="76"/>
                  </a:lnTo>
                  <a:lnTo>
                    <a:pt x="267" y="74"/>
                  </a:lnTo>
                  <a:lnTo>
                    <a:pt x="261" y="73"/>
                  </a:lnTo>
                  <a:lnTo>
                    <a:pt x="149" y="73"/>
                  </a:lnTo>
                  <a:lnTo>
                    <a:pt x="99" y="7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auto">
            <a:xfrm>
              <a:off x="3664" y="4074"/>
              <a:ext cx="42" cy="36"/>
            </a:xfrm>
            <a:custGeom>
              <a:avLst/>
              <a:gdLst/>
              <a:ahLst/>
              <a:cxnLst>
                <a:cxn ang="0">
                  <a:pos x="177" y="247"/>
                </a:cxn>
                <a:cxn ang="0">
                  <a:pos x="254" y="247"/>
                </a:cxn>
                <a:cxn ang="0">
                  <a:pos x="262" y="243"/>
                </a:cxn>
                <a:cxn ang="0">
                  <a:pos x="269" y="237"/>
                </a:cxn>
                <a:cxn ang="0">
                  <a:pos x="273" y="228"/>
                </a:cxn>
                <a:cxn ang="0">
                  <a:pos x="273" y="217"/>
                </a:cxn>
                <a:cxn ang="0">
                  <a:pos x="269" y="209"/>
                </a:cxn>
                <a:cxn ang="0">
                  <a:pos x="262" y="203"/>
                </a:cxn>
                <a:cxn ang="0">
                  <a:pos x="254" y="198"/>
                </a:cxn>
                <a:cxn ang="0">
                  <a:pos x="177" y="198"/>
                </a:cxn>
                <a:cxn ang="0">
                  <a:pos x="89" y="197"/>
                </a:cxn>
                <a:cxn ang="0">
                  <a:pos x="69" y="194"/>
                </a:cxn>
                <a:cxn ang="0">
                  <a:pos x="51" y="186"/>
                </a:cxn>
                <a:cxn ang="0">
                  <a:pos x="35" y="175"/>
                </a:cxn>
                <a:cxn ang="0">
                  <a:pos x="22" y="162"/>
                </a:cxn>
                <a:cxn ang="0">
                  <a:pos x="11" y="146"/>
                </a:cxn>
                <a:cxn ang="0">
                  <a:pos x="4" y="128"/>
                </a:cxn>
                <a:cxn ang="0">
                  <a:pos x="0" y="109"/>
                </a:cxn>
                <a:cxn ang="0">
                  <a:pos x="0" y="88"/>
                </a:cxn>
                <a:cxn ang="0">
                  <a:pos x="4" y="69"/>
                </a:cxn>
                <a:cxn ang="0">
                  <a:pos x="11" y="51"/>
                </a:cxn>
                <a:cxn ang="0">
                  <a:pos x="22" y="36"/>
                </a:cxn>
                <a:cxn ang="0">
                  <a:pos x="35" y="22"/>
                </a:cxn>
                <a:cxn ang="0">
                  <a:pos x="51" y="12"/>
                </a:cxn>
                <a:cxn ang="0">
                  <a:pos x="69" y="4"/>
                </a:cxn>
                <a:cxn ang="0">
                  <a:pos x="89" y="0"/>
                </a:cxn>
                <a:cxn ang="0">
                  <a:pos x="348" y="0"/>
                </a:cxn>
                <a:cxn ang="0">
                  <a:pos x="196" y="73"/>
                </a:cxn>
                <a:cxn ang="0">
                  <a:pos x="119" y="74"/>
                </a:cxn>
                <a:cxn ang="0">
                  <a:pos x="110" y="78"/>
                </a:cxn>
                <a:cxn ang="0">
                  <a:pos x="103" y="85"/>
                </a:cxn>
                <a:cxn ang="0">
                  <a:pos x="99" y="94"/>
                </a:cxn>
                <a:cxn ang="0">
                  <a:pos x="99" y="103"/>
                </a:cxn>
                <a:cxn ang="0">
                  <a:pos x="103" y="113"/>
                </a:cxn>
                <a:cxn ang="0">
                  <a:pos x="110" y="119"/>
                </a:cxn>
                <a:cxn ang="0">
                  <a:pos x="119" y="122"/>
                </a:cxn>
                <a:cxn ang="0">
                  <a:pos x="196" y="124"/>
                </a:cxn>
                <a:cxn ang="0">
                  <a:pos x="284" y="124"/>
                </a:cxn>
                <a:cxn ang="0">
                  <a:pos x="303" y="128"/>
                </a:cxn>
                <a:cxn ang="0">
                  <a:pos x="320" y="135"/>
                </a:cxn>
                <a:cxn ang="0">
                  <a:pos x="336" y="146"/>
                </a:cxn>
                <a:cxn ang="0">
                  <a:pos x="350" y="160"/>
                </a:cxn>
                <a:cxn ang="0">
                  <a:pos x="361" y="176"/>
                </a:cxn>
                <a:cxn ang="0">
                  <a:pos x="369" y="193"/>
                </a:cxn>
                <a:cxn ang="0">
                  <a:pos x="373" y="212"/>
                </a:cxn>
                <a:cxn ang="0">
                  <a:pos x="373" y="233"/>
                </a:cxn>
                <a:cxn ang="0">
                  <a:pos x="369" y="253"/>
                </a:cxn>
                <a:cxn ang="0">
                  <a:pos x="361" y="270"/>
                </a:cxn>
                <a:cxn ang="0">
                  <a:pos x="350" y="286"/>
                </a:cxn>
                <a:cxn ang="0">
                  <a:pos x="336" y="300"/>
                </a:cxn>
                <a:cxn ang="0">
                  <a:pos x="320" y="310"/>
                </a:cxn>
                <a:cxn ang="0">
                  <a:pos x="303" y="318"/>
                </a:cxn>
                <a:cxn ang="0">
                  <a:pos x="284" y="322"/>
                </a:cxn>
                <a:cxn ang="0">
                  <a:pos x="24" y="322"/>
                </a:cxn>
              </a:cxnLst>
              <a:rect l="0" t="0" r="r" b="b"/>
              <a:pathLst>
                <a:path w="373" h="322">
                  <a:moveTo>
                    <a:pt x="24" y="247"/>
                  </a:moveTo>
                  <a:lnTo>
                    <a:pt x="177" y="247"/>
                  </a:lnTo>
                  <a:lnTo>
                    <a:pt x="248" y="247"/>
                  </a:lnTo>
                  <a:lnTo>
                    <a:pt x="254" y="247"/>
                  </a:lnTo>
                  <a:lnTo>
                    <a:pt x="258" y="245"/>
                  </a:lnTo>
                  <a:lnTo>
                    <a:pt x="262" y="243"/>
                  </a:lnTo>
                  <a:lnTo>
                    <a:pt x="267" y="240"/>
                  </a:lnTo>
                  <a:lnTo>
                    <a:pt x="269" y="237"/>
                  </a:lnTo>
                  <a:lnTo>
                    <a:pt x="272" y="232"/>
                  </a:lnTo>
                  <a:lnTo>
                    <a:pt x="273" y="228"/>
                  </a:lnTo>
                  <a:lnTo>
                    <a:pt x="273" y="223"/>
                  </a:lnTo>
                  <a:lnTo>
                    <a:pt x="273" y="217"/>
                  </a:lnTo>
                  <a:lnTo>
                    <a:pt x="272" y="213"/>
                  </a:lnTo>
                  <a:lnTo>
                    <a:pt x="269" y="209"/>
                  </a:lnTo>
                  <a:lnTo>
                    <a:pt x="267" y="205"/>
                  </a:lnTo>
                  <a:lnTo>
                    <a:pt x="262" y="203"/>
                  </a:lnTo>
                  <a:lnTo>
                    <a:pt x="258" y="199"/>
                  </a:lnTo>
                  <a:lnTo>
                    <a:pt x="254" y="198"/>
                  </a:lnTo>
                  <a:lnTo>
                    <a:pt x="248" y="198"/>
                  </a:lnTo>
                  <a:lnTo>
                    <a:pt x="177" y="198"/>
                  </a:lnTo>
                  <a:lnTo>
                    <a:pt x="99" y="198"/>
                  </a:lnTo>
                  <a:lnTo>
                    <a:pt x="89" y="197"/>
                  </a:lnTo>
                  <a:lnTo>
                    <a:pt x="79" y="196"/>
                  </a:lnTo>
                  <a:lnTo>
                    <a:pt x="69" y="194"/>
                  </a:lnTo>
                  <a:lnTo>
                    <a:pt x="60" y="190"/>
                  </a:lnTo>
                  <a:lnTo>
                    <a:pt x="51" y="186"/>
                  </a:lnTo>
                  <a:lnTo>
                    <a:pt x="44" y="181"/>
                  </a:lnTo>
                  <a:lnTo>
                    <a:pt x="35" y="175"/>
                  </a:lnTo>
                  <a:lnTo>
                    <a:pt x="29" y="168"/>
                  </a:lnTo>
                  <a:lnTo>
                    <a:pt x="22" y="162"/>
                  </a:lnTo>
                  <a:lnTo>
                    <a:pt x="16" y="154"/>
                  </a:lnTo>
                  <a:lnTo>
                    <a:pt x="11" y="146"/>
                  </a:lnTo>
                  <a:lnTo>
                    <a:pt x="7" y="137"/>
                  </a:lnTo>
                  <a:lnTo>
                    <a:pt x="4" y="128"/>
                  </a:lnTo>
                  <a:lnTo>
                    <a:pt x="1" y="118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0" y="88"/>
                  </a:lnTo>
                  <a:lnTo>
                    <a:pt x="1" y="79"/>
                  </a:lnTo>
                  <a:lnTo>
                    <a:pt x="4" y="69"/>
                  </a:lnTo>
                  <a:lnTo>
                    <a:pt x="7" y="60"/>
                  </a:lnTo>
                  <a:lnTo>
                    <a:pt x="11" y="51"/>
                  </a:lnTo>
                  <a:lnTo>
                    <a:pt x="16" y="44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2"/>
                  </a:lnTo>
                  <a:lnTo>
                    <a:pt x="44" y="17"/>
                  </a:lnTo>
                  <a:lnTo>
                    <a:pt x="51" y="12"/>
                  </a:lnTo>
                  <a:lnTo>
                    <a:pt x="60" y="7"/>
                  </a:lnTo>
                  <a:lnTo>
                    <a:pt x="69" y="4"/>
                  </a:lnTo>
                  <a:lnTo>
                    <a:pt x="79" y="1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348" y="0"/>
                  </a:lnTo>
                  <a:lnTo>
                    <a:pt x="348" y="73"/>
                  </a:lnTo>
                  <a:lnTo>
                    <a:pt x="196" y="73"/>
                  </a:lnTo>
                  <a:lnTo>
                    <a:pt x="124" y="73"/>
                  </a:lnTo>
                  <a:lnTo>
                    <a:pt x="119" y="74"/>
                  </a:lnTo>
                  <a:lnTo>
                    <a:pt x="114" y="76"/>
                  </a:lnTo>
                  <a:lnTo>
                    <a:pt x="110" y="78"/>
                  </a:lnTo>
                  <a:lnTo>
                    <a:pt x="106" y="81"/>
                  </a:lnTo>
                  <a:lnTo>
                    <a:pt x="103" y="85"/>
                  </a:lnTo>
                  <a:lnTo>
                    <a:pt x="100" y="89"/>
                  </a:lnTo>
                  <a:lnTo>
                    <a:pt x="99" y="94"/>
                  </a:lnTo>
                  <a:lnTo>
                    <a:pt x="99" y="99"/>
                  </a:lnTo>
                  <a:lnTo>
                    <a:pt x="99" y="103"/>
                  </a:lnTo>
                  <a:lnTo>
                    <a:pt x="100" y="109"/>
                  </a:lnTo>
                  <a:lnTo>
                    <a:pt x="103" y="113"/>
                  </a:lnTo>
                  <a:lnTo>
                    <a:pt x="106" y="116"/>
                  </a:lnTo>
                  <a:lnTo>
                    <a:pt x="110" y="119"/>
                  </a:lnTo>
                  <a:lnTo>
                    <a:pt x="114" y="121"/>
                  </a:lnTo>
                  <a:lnTo>
                    <a:pt x="119" y="122"/>
                  </a:lnTo>
                  <a:lnTo>
                    <a:pt x="124" y="124"/>
                  </a:lnTo>
                  <a:lnTo>
                    <a:pt x="196" y="124"/>
                  </a:lnTo>
                  <a:lnTo>
                    <a:pt x="273" y="124"/>
                  </a:lnTo>
                  <a:lnTo>
                    <a:pt x="284" y="124"/>
                  </a:lnTo>
                  <a:lnTo>
                    <a:pt x="294" y="126"/>
                  </a:lnTo>
                  <a:lnTo>
                    <a:pt x="303" y="128"/>
                  </a:lnTo>
                  <a:lnTo>
                    <a:pt x="312" y="131"/>
                  </a:lnTo>
                  <a:lnTo>
                    <a:pt x="320" y="135"/>
                  </a:lnTo>
                  <a:lnTo>
                    <a:pt x="329" y="141"/>
                  </a:lnTo>
                  <a:lnTo>
                    <a:pt x="336" y="146"/>
                  </a:lnTo>
                  <a:lnTo>
                    <a:pt x="344" y="152"/>
                  </a:lnTo>
                  <a:lnTo>
                    <a:pt x="350" y="160"/>
                  </a:lnTo>
                  <a:lnTo>
                    <a:pt x="356" y="167"/>
                  </a:lnTo>
                  <a:lnTo>
                    <a:pt x="361" y="176"/>
                  </a:lnTo>
                  <a:lnTo>
                    <a:pt x="365" y="184"/>
                  </a:lnTo>
                  <a:lnTo>
                    <a:pt x="369" y="193"/>
                  </a:lnTo>
                  <a:lnTo>
                    <a:pt x="371" y="203"/>
                  </a:lnTo>
                  <a:lnTo>
                    <a:pt x="373" y="212"/>
                  </a:lnTo>
                  <a:lnTo>
                    <a:pt x="373" y="223"/>
                  </a:lnTo>
                  <a:lnTo>
                    <a:pt x="373" y="233"/>
                  </a:lnTo>
                  <a:lnTo>
                    <a:pt x="371" y="243"/>
                  </a:lnTo>
                  <a:lnTo>
                    <a:pt x="369" y="253"/>
                  </a:lnTo>
                  <a:lnTo>
                    <a:pt x="365" y="261"/>
                  </a:lnTo>
                  <a:lnTo>
                    <a:pt x="361" y="270"/>
                  </a:lnTo>
                  <a:lnTo>
                    <a:pt x="356" y="278"/>
                  </a:lnTo>
                  <a:lnTo>
                    <a:pt x="350" y="286"/>
                  </a:lnTo>
                  <a:lnTo>
                    <a:pt x="344" y="293"/>
                  </a:lnTo>
                  <a:lnTo>
                    <a:pt x="336" y="300"/>
                  </a:lnTo>
                  <a:lnTo>
                    <a:pt x="329" y="305"/>
                  </a:lnTo>
                  <a:lnTo>
                    <a:pt x="320" y="310"/>
                  </a:lnTo>
                  <a:lnTo>
                    <a:pt x="312" y="315"/>
                  </a:lnTo>
                  <a:lnTo>
                    <a:pt x="303" y="318"/>
                  </a:lnTo>
                  <a:lnTo>
                    <a:pt x="294" y="320"/>
                  </a:lnTo>
                  <a:lnTo>
                    <a:pt x="284" y="322"/>
                  </a:lnTo>
                  <a:lnTo>
                    <a:pt x="273" y="322"/>
                  </a:lnTo>
                  <a:lnTo>
                    <a:pt x="24" y="322"/>
                  </a:lnTo>
                  <a:lnTo>
                    <a:pt x="24" y="24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auto">
            <a:xfrm>
              <a:off x="3714" y="4074"/>
              <a:ext cx="11" cy="36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auto">
            <a:xfrm>
              <a:off x="3734" y="4074"/>
              <a:ext cx="49" cy="36"/>
            </a:xfrm>
            <a:custGeom>
              <a:avLst/>
              <a:gdLst/>
              <a:ahLst/>
              <a:cxnLst>
                <a:cxn ang="0">
                  <a:pos x="348" y="322"/>
                </a:cxn>
                <a:cxn ang="0">
                  <a:pos x="448" y="322"/>
                </a:cxn>
                <a:cxn ang="0">
                  <a:pos x="448" y="0"/>
                </a:cxn>
                <a:cxn ang="0">
                  <a:pos x="348" y="0"/>
                </a:cxn>
                <a:cxn ang="0">
                  <a:pos x="348" y="236"/>
                </a:cxn>
                <a:cxn ang="0">
                  <a:pos x="337" y="236"/>
                </a:cxn>
                <a:cxn ang="0">
                  <a:pos x="175" y="0"/>
                </a:cxn>
                <a:cxn ang="0">
                  <a:pos x="100" y="0"/>
                </a:cxn>
                <a:cxn ang="0">
                  <a:pos x="0" y="0"/>
                </a:cxn>
                <a:cxn ang="0">
                  <a:pos x="0" y="322"/>
                </a:cxn>
                <a:cxn ang="0">
                  <a:pos x="100" y="322"/>
                </a:cxn>
                <a:cxn ang="0">
                  <a:pos x="100" y="86"/>
                </a:cxn>
                <a:cxn ang="0">
                  <a:pos x="112" y="86"/>
                </a:cxn>
                <a:cxn ang="0">
                  <a:pos x="274" y="322"/>
                </a:cxn>
                <a:cxn ang="0">
                  <a:pos x="348" y="322"/>
                </a:cxn>
              </a:cxnLst>
              <a:rect l="0" t="0" r="r" b="b"/>
              <a:pathLst>
                <a:path w="448" h="322">
                  <a:moveTo>
                    <a:pt x="348" y="322"/>
                  </a:moveTo>
                  <a:lnTo>
                    <a:pt x="448" y="322"/>
                  </a:lnTo>
                  <a:lnTo>
                    <a:pt x="448" y="0"/>
                  </a:lnTo>
                  <a:lnTo>
                    <a:pt x="348" y="0"/>
                  </a:lnTo>
                  <a:lnTo>
                    <a:pt x="348" y="236"/>
                  </a:lnTo>
                  <a:lnTo>
                    <a:pt x="337" y="236"/>
                  </a:lnTo>
                  <a:lnTo>
                    <a:pt x="175" y="0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322"/>
                  </a:lnTo>
                  <a:lnTo>
                    <a:pt x="100" y="322"/>
                  </a:lnTo>
                  <a:lnTo>
                    <a:pt x="100" y="86"/>
                  </a:lnTo>
                  <a:lnTo>
                    <a:pt x="112" y="86"/>
                  </a:lnTo>
                  <a:lnTo>
                    <a:pt x="274" y="322"/>
                  </a:lnTo>
                  <a:lnTo>
                    <a:pt x="348" y="32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3792" y="4074"/>
              <a:ext cx="52" cy="36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275" y="0"/>
                </a:cxn>
                <a:cxn ang="0">
                  <a:pos x="200" y="0"/>
                </a:cxn>
                <a:cxn ang="0">
                  <a:pos x="175" y="0"/>
                </a:cxn>
                <a:cxn ang="0">
                  <a:pos x="0" y="322"/>
                </a:cxn>
                <a:cxn ang="0">
                  <a:pos x="100" y="322"/>
                </a:cxn>
                <a:cxn ang="0">
                  <a:pos x="141" y="247"/>
                </a:cxn>
                <a:cxn ang="0">
                  <a:pos x="335" y="247"/>
                </a:cxn>
                <a:cxn ang="0">
                  <a:pos x="375" y="322"/>
                </a:cxn>
                <a:cxn ang="0">
                  <a:pos x="474" y="322"/>
                </a:cxn>
                <a:cxn ang="0">
                  <a:pos x="300" y="0"/>
                </a:cxn>
                <a:cxn ang="0">
                  <a:pos x="181" y="173"/>
                </a:cxn>
                <a:cxn ang="0">
                  <a:pos x="237" y="68"/>
                </a:cxn>
                <a:cxn ang="0">
                  <a:pos x="294" y="173"/>
                </a:cxn>
                <a:cxn ang="0">
                  <a:pos x="181" y="173"/>
                </a:cxn>
              </a:cxnLst>
              <a:rect l="0" t="0" r="r" b="b"/>
              <a:pathLst>
                <a:path w="474" h="322">
                  <a:moveTo>
                    <a:pt x="300" y="0"/>
                  </a:moveTo>
                  <a:lnTo>
                    <a:pt x="275" y="0"/>
                  </a:lnTo>
                  <a:lnTo>
                    <a:pt x="200" y="0"/>
                  </a:lnTo>
                  <a:lnTo>
                    <a:pt x="175" y="0"/>
                  </a:lnTo>
                  <a:lnTo>
                    <a:pt x="0" y="322"/>
                  </a:lnTo>
                  <a:lnTo>
                    <a:pt x="100" y="322"/>
                  </a:lnTo>
                  <a:lnTo>
                    <a:pt x="141" y="247"/>
                  </a:lnTo>
                  <a:lnTo>
                    <a:pt x="335" y="247"/>
                  </a:lnTo>
                  <a:lnTo>
                    <a:pt x="375" y="322"/>
                  </a:lnTo>
                  <a:lnTo>
                    <a:pt x="474" y="322"/>
                  </a:lnTo>
                  <a:lnTo>
                    <a:pt x="300" y="0"/>
                  </a:lnTo>
                  <a:close/>
                  <a:moveTo>
                    <a:pt x="181" y="173"/>
                  </a:moveTo>
                  <a:lnTo>
                    <a:pt x="237" y="68"/>
                  </a:lnTo>
                  <a:lnTo>
                    <a:pt x="294" y="173"/>
                  </a:lnTo>
                  <a:lnTo>
                    <a:pt x="181" y="17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4011" y="3881"/>
              <a:ext cx="80" cy="146"/>
            </a:xfrm>
            <a:custGeom>
              <a:avLst/>
              <a:gdLst/>
              <a:ahLst/>
              <a:cxnLst>
                <a:cxn ang="0">
                  <a:pos x="355" y="1306"/>
                </a:cxn>
                <a:cxn ang="0">
                  <a:pos x="341" y="1200"/>
                </a:cxn>
                <a:cxn ang="0">
                  <a:pos x="332" y="1115"/>
                </a:cxn>
                <a:cxn ang="0">
                  <a:pos x="348" y="1006"/>
                </a:cxn>
                <a:cxn ang="0">
                  <a:pos x="374" y="879"/>
                </a:cxn>
                <a:cxn ang="0">
                  <a:pos x="364" y="835"/>
                </a:cxn>
                <a:cxn ang="0">
                  <a:pos x="255" y="819"/>
                </a:cxn>
                <a:cxn ang="0">
                  <a:pos x="229" y="773"/>
                </a:cxn>
                <a:cxn ang="0">
                  <a:pos x="279" y="689"/>
                </a:cxn>
                <a:cxn ang="0">
                  <a:pos x="342" y="588"/>
                </a:cxn>
                <a:cxn ang="0">
                  <a:pos x="352" y="500"/>
                </a:cxn>
                <a:cxn ang="0">
                  <a:pos x="279" y="474"/>
                </a:cxn>
                <a:cxn ang="0">
                  <a:pos x="261" y="443"/>
                </a:cxn>
                <a:cxn ang="0">
                  <a:pos x="313" y="375"/>
                </a:cxn>
                <a:cxn ang="0">
                  <a:pos x="383" y="292"/>
                </a:cxn>
                <a:cxn ang="0">
                  <a:pos x="362" y="155"/>
                </a:cxn>
                <a:cxn ang="0">
                  <a:pos x="364" y="63"/>
                </a:cxn>
                <a:cxn ang="0">
                  <a:pos x="391" y="16"/>
                </a:cxn>
                <a:cxn ang="0">
                  <a:pos x="427" y="57"/>
                </a:cxn>
                <a:cxn ang="0">
                  <a:pos x="451" y="129"/>
                </a:cxn>
                <a:cxn ang="0">
                  <a:pos x="426" y="270"/>
                </a:cxn>
                <a:cxn ang="0">
                  <a:pos x="435" y="311"/>
                </a:cxn>
                <a:cxn ang="0">
                  <a:pos x="483" y="325"/>
                </a:cxn>
                <a:cxn ang="0">
                  <a:pos x="605" y="285"/>
                </a:cxn>
                <a:cxn ang="0">
                  <a:pos x="682" y="270"/>
                </a:cxn>
                <a:cxn ang="0">
                  <a:pos x="712" y="293"/>
                </a:cxn>
                <a:cxn ang="0">
                  <a:pos x="722" y="349"/>
                </a:cxn>
                <a:cxn ang="0">
                  <a:pos x="564" y="521"/>
                </a:cxn>
                <a:cxn ang="0">
                  <a:pos x="519" y="586"/>
                </a:cxn>
                <a:cxn ang="0">
                  <a:pos x="540" y="599"/>
                </a:cxn>
                <a:cxn ang="0">
                  <a:pos x="589" y="569"/>
                </a:cxn>
                <a:cxn ang="0">
                  <a:pos x="630" y="572"/>
                </a:cxn>
                <a:cxn ang="0">
                  <a:pos x="654" y="603"/>
                </a:cxn>
                <a:cxn ang="0">
                  <a:pos x="643" y="652"/>
                </a:cxn>
                <a:cxn ang="0">
                  <a:pos x="584" y="706"/>
                </a:cxn>
                <a:cxn ang="0">
                  <a:pos x="486" y="753"/>
                </a:cxn>
                <a:cxn ang="0">
                  <a:pos x="443" y="845"/>
                </a:cxn>
                <a:cxn ang="0">
                  <a:pos x="447" y="1051"/>
                </a:cxn>
                <a:cxn ang="0">
                  <a:pos x="444" y="1209"/>
                </a:cxn>
                <a:cxn ang="0">
                  <a:pos x="394" y="1305"/>
                </a:cxn>
                <a:cxn ang="0">
                  <a:pos x="0" y="754"/>
                </a:cxn>
                <a:cxn ang="0">
                  <a:pos x="29" y="670"/>
                </a:cxn>
                <a:cxn ang="0">
                  <a:pos x="95" y="484"/>
                </a:cxn>
                <a:cxn ang="0">
                  <a:pos x="147" y="407"/>
                </a:cxn>
                <a:cxn ang="0">
                  <a:pos x="170" y="421"/>
                </a:cxn>
                <a:cxn ang="0">
                  <a:pos x="173" y="534"/>
                </a:cxn>
                <a:cxn ang="0">
                  <a:pos x="173" y="603"/>
                </a:cxn>
                <a:cxn ang="0">
                  <a:pos x="163" y="671"/>
                </a:cxn>
                <a:cxn ang="0">
                  <a:pos x="103" y="793"/>
                </a:cxn>
                <a:cxn ang="0">
                  <a:pos x="55" y="829"/>
                </a:cxn>
                <a:cxn ang="0">
                  <a:pos x="12" y="806"/>
                </a:cxn>
                <a:cxn ang="0">
                  <a:pos x="460" y="435"/>
                </a:cxn>
                <a:cxn ang="0">
                  <a:pos x="474" y="407"/>
                </a:cxn>
                <a:cxn ang="0">
                  <a:pos x="534" y="390"/>
                </a:cxn>
                <a:cxn ang="0">
                  <a:pos x="533" y="404"/>
                </a:cxn>
              </a:cxnLst>
              <a:rect l="0" t="0" r="r" b="b"/>
              <a:pathLst>
                <a:path w="728" h="1314">
                  <a:moveTo>
                    <a:pt x="375" y="1314"/>
                  </a:moveTo>
                  <a:lnTo>
                    <a:pt x="372" y="1310"/>
                  </a:lnTo>
                  <a:lnTo>
                    <a:pt x="370" y="1308"/>
                  </a:lnTo>
                  <a:lnTo>
                    <a:pt x="367" y="1306"/>
                  </a:lnTo>
                  <a:lnTo>
                    <a:pt x="362" y="1305"/>
                  </a:lnTo>
                  <a:lnTo>
                    <a:pt x="355" y="1306"/>
                  </a:lnTo>
                  <a:lnTo>
                    <a:pt x="348" y="1308"/>
                  </a:lnTo>
                  <a:lnTo>
                    <a:pt x="344" y="1289"/>
                  </a:lnTo>
                  <a:lnTo>
                    <a:pt x="342" y="1271"/>
                  </a:lnTo>
                  <a:lnTo>
                    <a:pt x="341" y="1254"/>
                  </a:lnTo>
                  <a:lnTo>
                    <a:pt x="341" y="1235"/>
                  </a:lnTo>
                  <a:lnTo>
                    <a:pt x="341" y="1200"/>
                  </a:lnTo>
                  <a:lnTo>
                    <a:pt x="343" y="1164"/>
                  </a:lnTo>
                  <a:lnTo>
                    <a:pt x="340" y="1155"/>
                  </a:lnTo>
                  <a:lnTo>
                    <a:pt x="337" y="1146"/>
                  </a:lnTo>
                  <a:lnTo>
                    <a:pt x="334" y="1136"/>
                  </a:lnTo>
                  <a:lnTo>
                    <a:pt x="333" y="1125"/>
                  </a:lnTo>
                  <a:lnTo>
                    <a:pt x="332" y="1115"/>
                  </a:lnTo>
                  <a:lnTo>
                    <a:pt x="333" y="1104"/>
                  </a:lnTo>
                  <a:lnTo>
                    <a:pt x="333" y="1092"/>
                  </a:lnTo>
                  <a:lnTo>
                    <a:pt x="334" y="1081"/>
                  </a:lnTo>
                  <a:lnTo>
                    <a:pt x="338" y="1056"/>
                  </a:lnTo>
                  <a:lnTo>
                    <a:pt x="343" y="1031"/>
                  </a:lnTo>
                  <a:lnTo>
                    <a:pt x="348" y="1006"/>
                  </a:lnTo>
                  <a:lnTo>
                    <a:pt x="355" y="980"/>
                  </a:lnTo>
                  <a:lnTo>
                    <a:pt x="360" y="956"/>
                  </a:lnTo>
                  <a:lnTo>
                    <a:pt x="367" y="932"/>
                  </a:lnTo>
                  <a:lnTo>
                    <a:pt x="371" y="910"/>
                  </a:lnTo>
                  <a:lnTo>
                    <a:pt x="373" y="889"/>
                  </a:lnTo>
                  <a:lnTo>
                    <a:pt x="374" y="879"/>
                  </a:lnTo>
                  <a:lnTo>
                    <a:pt x="374" y="870"/>
                  </a:lnTo>
                  <a:lnTo>
                    <a:pt x="373" y="862"/>
                  </a:lnTo>
                  <a:lnTo>
                    <a:pt x="372" y="854"/>
                  </a:lnTo>
                  <a:lnTo>
                    <a:pt x="371" y="847"/>
                  </a:lnTo>
                  <a:lnTo>
                    <a:pt x="368" y="841"/>
                  </a:lnTo>
                  <a:lnTo>
                    <a:pt x="364" y="835"/>
                  </a:lnTo>
                  <a:lnTo>
                    <a:pt x="360" y="831"/>
                  </a:lnTo>
                  <a:lnTo>
                    <a:pt x="331" y="831"/>
                  </a:lnTo>
                  <a:lnTo>
                    <a:pt x="306" y="830"/>
                  </a:lnTo>
                  <a:lnTo>
                    <a:pt x="286" y="828"/>
                  </a:lnTo>
                  <a:lnTo>
                    <a:pt x="269" y="824"/>
                  </a:lnTo>
                  <a:lnTo>
                    <a:pt x="255" y="819"/>
                  </a:lnTo>
                  <a:lnTo>
                    <a:pt x="244" y="814"/>
                  </a:lnTo>
                  <a:lnTo>
                    <a:pt x="236" y="808"/>
                  </a:lnTo>
                  <a:lnTo>
                    <a:pt x="231" y="800"/>
                  </a:lnTo>
                  <a:lnTo>
                    <a:pt x="228" y="793"/>
                  </a:lnTo>
                  <a:lnTo>
                    <a:pt x="228" y="783"/>
                  </a:lnTo>
                  <a:lnTo>
                    <a:pt x="229" y="773"/>
                  </a:lnTo>
                  <a:lnTo>
                    <a:pt x="232" y="764"/>
                  </a:lnTo>
                  <a:lnTo>
                    <a:pt x="237" y="752"/>
                  </a:lnTo>
                  <a:lnTo>
                    <a:pt x="243" y="740"/>
                  </a:lnTo>
                  <a:lnTo>
                    <a:pt x="251" y="729"/>
                  </a:lnTo>
                  <a:lnTo>
                    <a:pt x="259" y="716"/>
                  </a:lnTo>
                  <a:lnTo>
                    <a:pt x="279" y="689"/>
                  </a:lnTo>
                  <a:lnTo>
                    <a:pt x="298" y="661"/>
                  </a:lnTo>
                  <a:lnTo>
                    <a:pt x="308" y="647"/>
                  </a:lnTo>
                  <a:lnTo>
                    <a:pt x="317" y="633"/>
                  </a:lnTo>
                  <a:lnTo>
                    <a:pt x="327" y="618"/>
                  </a:lnTo>
                  <a:lnTo>
                    <a:pt x="334" y="603"/>
                  </a:lnTo>
                  <a:lnTo>
                    <a:pt x="342" y="588"/>
                  </a:lnTo>
                  <a:lnTo>
                    <a:pt x="348" y="573"/>
                  </a:lnTo>
                  <a:lnTo>
                    <a:pt x="353" y="558"/>
                  </a:lnTo>
                  <a:lnTo>
                    <a:pt x="356" y="543"/>
                  </a:lnTo>
                  <a:lnTo>
                    <a:pt x="356" y="529"/>
                  </a:lnTo>
                  <a:lnTo>
                    <a:pt x="355" y="514"/>
                  </a:lnTo>
                  <a:lnTo>
                    <a:pt x="352" y="500"/>
                  </a:lnTo>
                  <a:lnTo>
                    <a:pt x="346" y="485"/>
                  </a:lnTo>
                  <a:lnTo>
                    <a:pt x="328" y="485"/>
                  </a:lnTo>
                  <a:lnTo>
                    <a:pt x="312" y="483"/>
                  </a:lnTo>
                  <a:lnTo>
                    <a:pt x="299" y="481"/>
                  </a:lnTo>
                  <a:lnTo>
                    <a:pt x="287" y="478"/>
                  </a:lnTo>
                  <a:lnTo>
                    <a:pt x="279" y="474"/>
                  </a:lnTo>
                  <a:lnTo>
                    <a:pt x="271" y="470"/>
                  </a:lnTo>
                  <a:lnTo>
                    <a:pt x="266" y="465"/>
                  </a:lnTo>
                  <a:lnTo>
                    <a:pt x="263" y="460"/>
                  </a:lnTo>
                  <a:lnTo>
                    <a:pt x="260" y="455"/>
                  </a:lnTo>
                  <a:lnTo>
                    <a:pt x="260" y="449"/>
                  </a:lnTo>
                  <a:lnTo>
                    <a:pt x="261" y="443"/>
                  </a:lnTo>
                  <a:lnTo>
                    <a:pt x="264" y="436"/>
                  </a:lnTo>
                  <a:lnTo>
                    <a:pt x="267" y="430"/>
                  </a:lnTo>
                  <a:lnTo>
                    <a:pt x="271" y="422"/>
                  </a:lnTo>
                  <a:lnTo>
                    <a:pt x="276" y="415"/>
                  </a:lnTo>
                  <a:lnTo>
                    <a:pt x="283" y="407"/>
                  </a:lnTo>
                  <a:lnTo>
                    <a:pt x="313" y="375"/>
                  </a:lnTo>
                  <a:lnTo>
                    <a:pt x="344" y="343"/>
                  </a:lnTo>
                  <a:lnTo>
                    <a:pt x="359" y="328"/>
                  </a:lnTo>
                  <a:lnTo>
                    <a:pt x="371" y="314"/>
                  </a:lnTo>
                  <a:lnTo>
                    <a:pt x="376" y="306"/>
                  </a:lnTo>
                  <a:lnTo>
                    <a:pt x="379" y="299"/>
                  </a:lnTo>
                  <a:lnTo>
                    <a:pt x="383" y="292"/>
                  </a:lnTo>
                  <a:lnTo>
                    <a:pt x="385" y="286"/>
                  </a:lnTo>
                  <a:lnTo>
                    <a:pt x="381" y="255"/>
                  </a:lnTo>
                  <a:lnTo>
                    <a:pt x="373" y="217"/>
                  </a:lnTo>
                  <a:lnTo>
                    <a:pt x="369" y="197"/>
                  </a:lnTo>
                  <a:lnTo>
                    <a:pt x="365" y="176"/>
                  </a:lnTo>
                  <a:lnTo>
                    <a:pt x="362" y="155"/>
                  </a:lnTo>
                  <a:lnTo>
                    <a:pt x="360" y="133"/>
                  </a:lnTo>
                  <a:lnTo>
                    <a:pt x="359" y="112"/>
                  </a:lnTo>
                  <a:lnTo>
                    <a:pt x="360" y="92"/>
                  </a:lnTo>
                  <a:lnTo>
                    <a:pt x="361" y="82"/>
                  </a:lnTo>
                  <a:lnTo>
                    <a:pt x="362" y="72"/>
                  </a:lnTo>
                  <a:lnTo>
                    <a:pt x="364" y="63"/>
                  </a:lnTo>
                  <a:lnTo>
                    <a:pt x="368" y="54"/>
                  </a:lnTo>
                  <a:lnTo>
                    <a:pt x="371" y="46"/>
                  </a:lnTo>
                  <a:lnTo>
                    <a:pt x="375" y="37"/>
                  </a:lnTo>
                  <a:lnTo>
                    <a:pt x="379" y="30"/>
                  </a:lnTo>
                  <a:lnTo>
                    <a:pt x="385" y="22"/>
                  </a:lnTo>
                  <a:lnTo>
                    <a:pt x="391" y="16"/>
                  </a:lnTo>
                  <a:lnTo>
                    <a:pt x="398" y="10"/>
                  </a:lnTo>
                  <a:lnTo>
                    <a:pt x="406" y="5"/>
                  </a:lnTo>
                  <a:lnTo>
                    <a:pt x="415" y="0"/>
                  </a:lnTo>
                  <a:lnTo>
                    <a:pt x="421" y="25"/>
                  </a:lnTo>
                  <a:lnTo>
                    <a:pt x="424" y="47"/>
                  </a:lnTo>
                  <a:lnTo>
                    <a:pt x="427" y="57"/>
                  </a:lnTo>
                  <a:lnTo>
                    <a:pt x="431" y="70"/>
                  </a:lnTo>
                  <a:lnTo>
                    <a:pt x="438" y="84"/>
                  </a:lnTo>
                  <a:lnTo>
                    <a:pt x="449" y="100"/>
                  </a:lnTo>
                  <a:lnTo>
                    <a:pt x="450" y="110"/>
                  </a:lnTo>
                  <a:lnTo>
                    <a:pt x="451" y="119"/>
                  </a:lnTo>
                  <a:lnTo>
                    <a:pt x="451" y="129"/>
                  </a:lnTo>
                  <a:lnTo>
                    <a:pt x="451" y="139"/>
                  </a:lnTo>
                  <a:lnTo>
                    <a:pt x="448" y="159"/>
                  </a:lnTo>
                  <a:lnTo>
                    <a:pt x="444" y="180"/>
                  </a:lnTo>
                  <a:lnTo>
                    <a:pt x="434" y="222"/>
                  </a:lnTo>
                  <a:lnTo>
                    <a:pt x="427" y="260"/>
                  </a:lnTo>
                  <a:lnTo>
                    <a:pt x="426" y="270"/>
                  </a:lnTo>
                  <a:lnTo>
                    <a:pt x="426" y="278"/>
                  </a:lnTo>
                  <a:lnTo>
                    <a:pt x="426" y="286"/>
                  </a:lnTo>
                  <a:lnTo>
                    <a:pt x="427" y="293"/>
                  </a:lnTo>
                  <a:lnTo>
                    <a:pt x="429" y="300"/>
                  </a:lnTo>
                  <a:lnTo>
                    <a:pt x="431" y="306"/>
                  </a:lnTo>
                  <a:lnTo>
                    <a:pt x="435" y="311"/>
                  </a:lnTo>
                  <a:lnTo>
                    <a:pt x="441" y="316"/>
                  </a:lnTo>
                  <a:lnTo>
                    <a:pt x="446" y="320"/>
                  </a:lnTo>
                  <a:lnTo>
                    <a:pt x="453" y="323"/>
                  </a:lnTo>
                  <a:lnTo>
                    <a:pt x="462" y="324"/>
                  </a:lnTo>
                  <a:lnTo>
                    <a:pt x="472" y="325"/>
                  </a:lnTo>
                  <a:lnTo>
                    <a:pt x="483" y="325"/>
                  </a:lnTo>
                  <a:lnTo>
                    <a:pt x="496" y="324"/>
                  </a:lnTo>
                  <a:lnTo>
                    <a:pt x="511" y="322"/>
                  </a:lnTo>
                  <a:lnTo>
                    <a:pt x="529" y="318"/>
                  </a:lnTo>
                  <a:lnTo>
                    <a:pt x="559" y="306"/>
                  </a:lnTo>
                  <a:lnTo>
                    <a:pt x="589" y="291"/>
                  </a:lnTo>
                  <a:lnTo>
                    <a:pt x="605" y="285"/>
                  </a:lnTo>
                  <a:lnTo>
                    <a:pt x="620" y="278"/>
                  </a:lnTo>
                  <a:lnTo>
                    <a:pt x="635" y="274"/>
                  </a:lnTo>
                  <a:lnTo>
                    <a:pt x="649" y="270"/>
                  </a:lnTo>
                  <a:lnTo>
                    <a:pt x="663" y="269"/>
                  </a:lnTo>
                  <a:lnTo>
                    <a:pt x="675" y="269"/>
                  </a:lnTo>
                  <a:lnTo>
                    <a:pt x="682" y="270"/>
                  </a:lnTo>
                  <a:lnTo>
                    <a:pt x="687" y="272"/>
                  </a:lnTo>
                  <a:lnTo>
                    <a:pt x="693" y="275"/>
                  </a:lnTo>
                  <a:lnTo>
                    <a:pt x="698" y="278"/>
                  </a:lnTo>
                  <a:lnTo>
                    <a:pt x="703" y="283"/>
                  </a:lnTo>
                  <a:lnTo>
                    <a:pt x="708" y="288"/>
                  </a:lnTo>
                  <a:lnTo>
                    <a:pt x="712" y="293"/>
                  </a:lnTo>
                  <a:lnTo>
                    <a:pt x="716" y="301"/>
                  </a:lnTo>
                  <a:lnTo>
                    <a:pt x="719" y="308"/>
                  </a:lnTo>
                  <a:lnTo>
                    <a:pt x="723" y="318"/>
                  </a:lnTo>
                  <a:lnTo>
                    <a:pt x="726" y="327"/>
                  </a:lnTo>
                  <a:lnTo>
                    <a:pt x="728" y="339"/>
                  </a:lnTo>
                  <a:lnTo>
                    <a:pt x="722" y="349"/>
                  </a:lnTo>
                  <a:lnTo>
                    <a:pt x="710" y="363"/>
                  </a:lnTo>
                  <a:lnTo>
                    <a:pt x="693" y="380"/>
                  </a:lnTo>
                  <a:lnTo>
                    <a:pt x="674" y="401"/>
                  </a:lnTo>
                  <a:lnTo>
                    <a:pt x="629" y="448"/>
                  </a:lnTo>
                  <a:lnTo>
                    <a:pt x="584" y="497"/>
                  </a:lnTo>
                  <a:lnTo>
                    <a:pt x="564" y="521"/>
                  </a:lnTo>
                  <a:lnTo>
                    <a:pt x="546" y="543"/>
                  </a:lnTo>
                  <a:lnTo>
                    <a:pt x="538" y="553"/>
                  </a:lnTo>
                  <a:lnTo>
                    <a:pt x="532" y="562"/>
                  </a:lnTo>
                  <a:lnTo>
                    <a:pt x="526" y="571"/>
                  </a:lnTo>
                  <a:lnTo>
                    <a:pt x="522" y="578"/>
                  </a:lnTo>
                  <a:lnTo>
                    <a:pt x="519" y="586"/>
                  </a:lnTo>
                  <a:lnTo>
                    <a:pt x="518" y="591"/>
                  </a:lnTo>
                  <a:lnTo>
                    <a:pt x="519" y="595"/>
                  </a:lnTo>
                  <a:lnTo>
                    <a:pt x="521" y="598"/>
                  </a:lnTo>
                  <a:lnTo>
                    <a:pt x="525" y="601"/>
                  </a:lnTo>
                  <a:lnTo>
                    <a:pt x="532" y="602"/>
                  </a:lnTo>
                  <a:lnTo>
                    <a:pt x="540" y="599"/>
                  </a:lnTo>
                  <a:lnTo>
                    <a:pt x="551" y="597"/>
                  </a:lnTo>
                  <a:lnTo>
                    <a:pt x="559" y="589"/>
                  </a:lnTo>
                  <a:lnTo>
                    <a:pt x="566" y="582"/>
                  </a:lnTo>
                  <a:lnTo>
                    <a:pt x="574" y="577"/>
                  </a:lnTo>
                  <a:lnTo>
                    <a:pt x="581" y="572"/>
                  </a:lnTo>
                  <a:lnTo>
                    <a:pt x="589" y="569"/>
                  </a:lnTo>
                  <a:lnTo>
                    <a:pt x="596" y="567"/>
                  </a:lnTo>
                  <a:lnTo>
                    <a:pt x="604" y="566"/>
                  </a:lnTo>
                  <a:lnTo>
                    <a:pt x="611" y="565"/>
                  </a:lnTo>
                  <a:lnTo>
                    <a:pt x="618" y="566"/>
                  </a:lnTo>
                  <a:lnTo>
                    <a:pt x="624" y="569"/>
                  </a:lnTo>
                  <a:lnTo>
                    <a:pt x="630" y="572"/>
                  </a:lnTo>
                  <a:lnTo>
                    <a:pt x="636" y="575"/>
                  </a:lnTo>
                  <a:lnTo>
                    <a:pt x="641" y="579"/>
                  </a:lnTo>
                  <a:lnTo>
                    <a:pt x="645" y="585"/>
                  </a:lnTo>
                  <a:lnTo>
                    <a:pt x="649" y="590"/>
                  </a:lnTo>
                  <a:lnTo>
                    <a:pt x="652" y="596"/>
                  </a:lnTo>
                  <a:lnTo>
                    <a:pt x="654" y="603"/>
                  </a:lnTo>
                  <a:lnTo>
                    <a:pt x="655" y="610"/>
                  </a:lnTo>
                  <a:lnTo>
                    <a:pt x="655" y="618"/>
                  </a:lnTo>
                  <a:lnTo>
                    <a:pt x="654" y="626"/>
                  </a:lnTo>
                  <a:lnTo>
                    <a:pt x="652" y="634"/>
                  </a:lnTo>
                  <a:lnTo>
                    <a:pt x="649" y="643"/>
                  </a:lnTo>
                  <a:lnTo>
                    <a:pt x="643" y="652"/>
                  </a:lnTo>
                  <a:lnTo>
                    <a:pt x="638" y="660"/>
                  </a:lnTo>
                  <a:lnTo>
                    <a:pt x="630" y="670"/>
                  </a:lnTo>
                  <a:lnTo>
                    <a:pt x="621" y="678"/>
                  </a:lnTo>
                  <a:lnTo>
                    <a:pt x="610" y="688"/>
                  </a:lnTo>
                  <a:lnTo>
                    <a:pt x="598" y="698"/>
                  </a:lnTo>
                  <a:lnTo>
                    <a:pt x="584" y="706"/>
                  </a:lnTo>
                  <a:lnTo>
                    <a:pt x="569" y="715"/>
                  </a:lnTo>
                  <a:lnTo>
                    <a:pt x="551" y="724"/>
                  </a:lnTo>
                  <a:lnTo>
                    <a:pt x="532" y="732"/>
                  </a:lnTo>
                  <a:lnTo>
                    <a:pt x="514" y="737"/>
                  </a:lnTo>
                  <a:lnTo>
                    <a:pt x="499" y="744"/>
                  </a:lnTo>
                  <a:lnTo>
                    <a:pt x="486" y="753"/>
                  </a:lnTo>
                  <a:lnTo>
                    <a:pt x="474" y="764"/>
                  </a:lnTo>
                  <a:lnTo>
                    <a:pt x="464" y="778"/>
                  </a:lnTo>
                  <a:lnTo>
                    <a:pt x="457" y="792"/>
                  </a:lnTo>
                  <a:lnTo>
                    <a:pt x="451" y="809"/>
                  </a:lnTo>
                  <a:lnTo>
                    <a:pt x="447" y="826"/>
                  </a:lnTo>
                  <a:lnTo>
                    <a:pt x="443" y="845"/>
                  </a:lnTo>
                  <a:lnTo>
                    <a:pt x="441" y="865"/>
                  </a:lnTo>
                  <a:lnTo>
                    <a:pt x="440" y="886"/>
                  </a:lnTo>
                  <a:lnTo>
                    <a:pt x="440" y="908"/>
                  </a:lnTo>
                  <a:lnTo>
                    <a:pt x="441" y="954"/>
                  </a:lnTo>
                  <a:lnTo>
                    <a:pt x="444" y="1002"/>
                  </a:lnTo>
                  <a:lnTo>
                    <a:pt x="447" y="1051"/>
                  </a:lnTo>
                  <a:lnTo>
                    <a:pt x="449" y="1098"/>
                  </a:lnTo>
                  <a:lnTo>
                    <a:pt x="450" y="1122"/>
                  </a:lnTo>
                  <a:lnTo>
                    <a:pt x="449" y="1145"/>
                  </a:lnTo>
                  <a:lnTo>
                    <a:pt x="449" y="1167"/>
                  </a:lnTo>
                  <a:lnTo>
                    <a:pt x="447" y="1188"/>
                  </a:lnTo>
                  <a:lnTo>
                    <a:pt x="444" y="1209"/>
                  </a:lnTo>
                  <a:lnTo>
                    <a:pt x="440" y="1228"/>
                  </a:lnTo>
                  <a:lnTo>
                    <a:pt x="434" y="1246"/>
                  </a:lnTo>
                  <a:lnTo>
                    <a:pt x="427" y="1263"/>
                  </a:lnTo>
                  <a:lnTo>
                    <a:pt x="418" y="1279"/>
                  </a:lnTo>
                  <a:lnTo>
                    <a:pt x="407" y="1292"/>
                  </a:lnTo>
                  <a:lnTo>
                    <a:pt x="394" y="1305"/>
                  </a:lnTo>
                  <a:lnTo>
                    <a:pt x="379" y="1314"/>
                  </a:lnTo>
                  <a:lnTo>
                    <a:pt x="377" y="1314"/>
                  </a:lnTo>
                  <a:lnTo>
                    <a:pt x="375" y="1314"/>
                  </a:lnTo>
                  <a:close/>
                  <a:moveTo>
                    <a:pt x="0" y="781"/>
                  </a:moveTo>
                  <a:lnTo>
                    <a:pt x="0" y="768"/>
                  </a:lnTo>
                  <a:lnTo>
                    <a:pt x="0" y="754"/>
                  </a:lnTo>
                  <a:lnTo>
                    <a:pt x="6" y="744"/>
                  </a:lnTo>
                  <a:lnTo>
                    <a:pt x="12" y="734"/>
                  </a:lnTo>
                  <a:lnTo>
                    <a:pt x="15" y="723"/>
                  </a:lnTo>
                  <a:lnTo>
                    <a:pt x="19" y="714"/>
                  </a:lnTo>
                  <a:lnTo>
                    <a:pt x="24" y="692"/>
                  </a:lnTo>
                  <a:lnTo>
                    <a:pt x="29" y="670"/>
                  </a:lnTo>
                  <a:lnTo>
                    <a:pt x="39" y="639"/>
                  </a:lnTo>
                  <a:lnTo>
                    <a:pt x="51" y="607"/>
                  </a:lnTo>
                  <a:lnTo>
                    <a:pt x="62" y="576"/>
                  </a:lnTo>
                  <a:lnTo>
                    <a:pt x="73" y="545"/>
                  </a:lnTo>
                  <a:lnTo>
                    <a:pt x="84" y="515"/>
                  </a:lnTo>
                  <a:lnTo>
                    <a:pt x="95" y="484"/>
                  </a:lnTo>
                  <a:lnTo>
                    <a:pt x="106" y="453"/>
                  </a:lnTo>
                  <a:lnTo>
                    <a:pt x="118" y="422"/>
                  </a:lnTo>
                  <a:lnTo>
                    <a:pt x="126" y="417"/>
                  </a:lnTo>
                  <a:lnTo>
                    <a:pt x="134" y="413"/>
                  </a:lnTo>
                  <a:lnTo>
                    <a:pt x="140" y="410"/>
                  </a:lnTo>
                  <a:lnTo>
                    <a:pt x="147" y="407"/>
                  </a:lnTo>
                  <a:lnTo>
                    <a:pt x="152" y="407"/>
                  </a:lnTo>
                  <a:lnTo>
                    <a:pt x="156" y="408"/>
                  </a:lnTo>
                  <a:lnTo>
                    <a:pt x="161" y="411"/>
                  </a:lnTo>
                  <a:lnTo>
                    <a:pt x="165" y="413"/>
                  </a:lnTo>
                  <a:lnTo>
                    <a:pt x="167" y="417"/>
                  </a:lnTo>
                  <a:lnTo>
                    <a:pt x="170" y="421"/>
                  </a:lnTo>
                  <a:lnTo>
                    <a:pt x="172" y="427"/>
                  </a:lnTo>
                  <a:lnTo>
                    <a:pt x="173" y="433"/>
                  </a:lnTo>
                  <a:lnTo>
                    <a:pt x="176" y="448"/>
                  </a:lnTo>
                  <a:lnTo>
                    <a:pt x="177" y="464"/>
                  </a:lnTo>
                  <a:lnTo>
                    <a:pt x="176" y="499"/>
                  </a:lnTo>
                  <a:lnTo>
                    <a:pt x="173" y="534"/>
                  </a:lnTo>
                  <a:lnTo>
                    <a:pt x="171" y="551"/>
                  </a:lnTo>
                  <a:lnTo>
                    <a:pt x="170" y="565"/>
                  </a:lnTo>
                  <a:lnTo>
                    <a:pt x="170" y="578"/>
                  </a:lnTo>
                  <a:lnTo>
                    <a:pt x="171" y="587"/>
                  </a:lnTo>
                  <a:lnTo>
                    <a:pt x="172" y="594"/>
                  </a:lnTo>
                  <a:lnTo>
                    <a:pt x="173" y="603"/>
                  </a:lnTo>
                  <a:lnTo>
                    <a:pt x="173" y="612"/>
                  </a:lnTo>
                  <a:lnTo>
                    <a:pt x="173" y="623"/>
                  </a:lnTo>
                  <a:lnTo>
                    <a:pt x="171" y="634"/>
                  </a:lnTo>
                  <a:lnTo>
                    <a:pt x="169" y="645"/>
                  </a:lnTo>
                  <a:lnTo>
                    <a:pt x="167" y="658"/>
                  </a:lnTo>
                  <a:lnTo>
                    <a:pt x="163" y="671"/>
                  </a:lnTo>
                  <a:lnTo>
                    <a:pt x="154" y="697"/>
                  </a:lnTo>
                  <a:lnTo>
                    <a:pt x="143" y="723"/>
                  </a:lnTo>
                  <a:lnTo>
                    <a:pt x="132" y="748"/>
                  </a:lnTo>
                  <a:lnTo>
                    <a:pt x="118" y="771"/>
                  </a:lnTo>
                  <a:lnTo>
                    <a:pt x="110" y="782"/>
                  </a:lnTo>
                  <a:lnTo>
                    <a:pt x="103" y="793"/>
                  </a:lnTo>
                  <a:lnTo>
                    <a:pt x="95" y="801"/>
                  </a:lnTo>
                  <a:lnTo>
                    <a:pt x="87" y="810"/>
                  </a:lnTo>
                  <a:lnTo>
                    <a:pt x="79" y="816"/>
                  </a:lnTo>
                  <a:lnTo>
                    <a:pt x="72" y="821"/>
                  </a:lnTo>
                  <a:lnTo>
                    <a:pt x="63" y="826"/>
                  </a:lnTo>
                  <a:lnTo>
                    <a:pt x="55" y="829"/>
                  </a:lnTo>
                  <a:lnTo>
                    <a:pt x="48" y="830"/>
                  </a:lnTo>
                  <a:lnTo>
                    <a:pt x="40" y="829"/>
                  </a:lnTo>
                  <a:lnTo>
                    <a:pt x="33" y="827"/>
                  </a:lnTo>
                  <a:lnTo>
                    <a:pt x="25" y="821"/>
                  </a:lnTo>
                  <a:lnTo>
                    <a:pt x="18" y="815"/>
                  </a:lnTo>
                  <a:lnTo>
                    <a:pt x="12" y="806"/>
                  </a:lnTo>
                  <a:lnTo>
                    <a:pt x="5" y="795"/>
                  </a:lnTo>
                  <a:lnTo>
                    <a:pt x="0" y="781"/>
                  </a:lnTo>
                  <a:close/>
                  <a:moveTo>
                    <a:pt x="473" y="447"/>
                  </a:moveTo>
                  <a:lnTo>
                    <a:pt x="467" y="443"/>
                  </a:lnTo>
                  <a:lnTo>
                    <a:pt x="462" y="438"/>
                  </a:lnTo>
                  <a:lnTo>
                    <a:pt x="460" y="435"/>
                  </a:lnTo>
                  <a:lnTo>
                    <a:pt x="458" y="431"/>
                  </a:lnTo>
                  <a:lnTo>
                    <a:pt x="458" y="427"/>
                  </a:lnTo>
                  <a:lnTo>
                    <a:pt x="459" y="422"/>
                  </a:lnTo>
                  <a:lnTo>
                    <a:pt x="462" y="418"/>
                  </a:lnTo>
                  <a:lnTo>
                    <a:pt x="465" y="415"/>
                  </a:lnTo>
                  <a:lnTo>
                    <a:pt x="474" y="407"/>
                  </a:lnTo>
                  <a:lnTo>
                    <a:pt x="485" y="401"/>
                  </a:lnTo>
                  <a:lnTo>
                    <a:pt x="496" y="397"/>
                  </a:lnTo>
                  <a:lnTo>
                    <a:pt x="509" y="392"/>
                  </a:lnTo>
                  <a:lnTo>
                    <a:pt x="520" y="390"/>
                  </a:lnTo>
                  <a:lnTo>
                    <a:pt x="530" y="389"/>
                  </a:lnTo>
                  <a:lnTo>
                    <a:pt x="534" y="390"/>
                  </a:lnTo>
                  <a:lnTo>
                    <a:pt x="536" y="391"/>
                  </a:lnTo>
                  <a:lnTo>
                    <a:pt x="538" y="392"/>
                  </a:lnTo>
                  <a:lnTo>
                    <a:pt x="539" y="395"/>
                  </a:lnTo>
                  <a:lnTo>
                    <a:pt x="538" y="397"/>
                  </a:lnTo>
                  <a:lnTo>
                    <a:pt x="536" y="400"/>
                  </a:lnTo>
                  <a:lnTo>
                    <a:pt x="533" y="404"/>
                  </a:lnTo>
                  <a:lnTo>
                    <a:pt x="527" y="408"/>
                  </a:lnTo>
                  <a:lnTo>
                    <a:pt x="512" y="419"/>
                  </a:lnTo>
                  <a:lnTo>
                    <a:pt x="488" y="433"/>
                  </a:lnTo>
                  <a:lnTo>
                    <a:pt x="481" y="440"/>
                  </a:lnTo>
                  <a:lnTo>
                    <a:pt x="473" y="447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3" name="Freeform 29"/>
            <p:cNvSpPr>
              <a:spLocks noEditPoints="1"/>
            </p:cNvSpPr>
            <p:nvPr userDrawn="1"/>
          </p:nvSpPr>
          <p:spPr bwMode="auto">
            <a:xfrm>
              <a:off x="4955" y="3892"/>
              <a:ext cx="106" cy="118"/>
            </a:xfrm>
            <a:custGeom>
              <a:avLst/>
              <a:gdLst/>
              <a:ahLst/>
              <a:cxnLst>
                <a:cxn ang="0">
                  <a:pos x="101" y="971"/>
                </a:cxn>
                <a:cxn ang="0">
                  <a:pos x="7" y="917"/>
                </a:cxn>
                <a:cxn ang="0">
                  <a:pos x="22" y="888"/>
                </a:cxn>
                <a:cxn ang="0">
                  <a:pos x="224" y="741"/>
                </a:cxn>
                <a:cxn ang="0">
                  <a:pos x="302" y="623"/>
                </a:cxn>
                <a:cxn ang="0">
                  <a:pos x="261" y="604"/>
                </a:cxn>
                <a:cxn ang="0">
                  <a:pos x="110" y="724"/>
                </a:cxn>
                <a:cxn ang="0">
                  <a:pos x="19" y="738"/>
                </a:cxn>
                <a:cxn ang="0">
                  <a:pos x="4" y="676"/>
                </a:cxn>
                <a:cxn ang="0">
                  <a:pos x="74" y="482"/>
                </a:cxn>
                <a:cxn ang="0">
                  <a:pos x="90" y="359"/>
                </a:cxn>
                <a:cxn ang="0">
                  <a:pos x="165" y="253"/>
                </a:cxn>
                <a:cxn ang="0">
                  <a:pos x="237" y="243"/>
                </a:cxn>
                <a:cxn ang="0">
                  <a:pos x="210" y="422"/>
                </a:cxn>
                <a:cxn ang="0">
                  <a:pos x="178" y="541"/>
                </a:cxn>
                <a:cxn ang="0">
                  <a:pos x="258" y="462"/>
                </a:cxn>
                <a:cxn ang="0">
                  <a:pos x="274" y="230"/>
                </a:cxn>
                <a:cxn ang="0">
                  <a:pos x="275" y="27"/>
                </a:cxn>
                <a:cxn ang="0">
                  <a:pos x="354" y="34"/>
                </a:cxn>
                <a:cxn ang="0">
                  <a:pos x="385" y="151"/>
                </a:cxn>
                <a:cxn ang="0">
                  <a:pos x="403" y="332"/>
                </a:cxn>
                <a:cxn ang="0">
                  <a:pos x="439" y="398"/>
                </a:cxn>
                <a:cxn ang="0">
                  <a:pos x="390" y="569"/>
                </a:cxn>
                <a:cxn ang="0">
                  <a:pos x="450" y="577"/>
                </a:cxn>
                <a:cxn ang="0">
                  <a:pos x="542" y="416"/>
                </a:cxn>
                <a:cxn ang="0">
                  <a:pos x="585" y="402"/>
                </a:cxn>
                <a:cxn ang="0">
                  <a:pos x="640" y="515"/>
                </a:cxn>
                <a:cxn ang="0">
                  <a:pos x="682" y="550"/>
                </a:cxn>
                <a:cxn ang="0">
                  <a:pos x="713" y="539"/>
                </a:cxn>
                <a:cxn ang="0">
                  <a:pos x="743" y="510"/>
                </a:cxn>
                <a:cxn ang="0">
                  <a:pos x="813" y="531"/>
                </a:cxn>
                <a:cxn ang="0">
                  <a:pos x="832" y="488"/>
                </a:cxn>
                <a:cxn ang="0">
                  <a:pos x="889" y="497"/>
                </a:cxn>
                <a:cxn ang="0">
                  <a:pos x="948" y="582"/>
                </a:cxn>
                <a:cxn ang="0">
                  <a:pos x="912" y="686"/>
                </a:cxn>
                <a:cxn ang="0">
                  <a:pos x="748" y="874"/>
                </a:cxn>
                <a:cxn ang="0">
                  <a:pos x="683" y="892"/>
                </a:cxn>
                <a:cxn ang="0">
                  <a:pos x="601" y="909"/>
                </a:cxn>
                <a:cxn ang="0">
                  <a:pos x="514" y="938"/>
                </a:cxn>
                <a:cxn ang="0">
                  <a:pos x="474" y="903"/>
                </a:cxn>
                <a:cxn ang="0">
                  <a:pos x="483" y="847"/>
                </a:cxn>
                <a:cxn ang="0">
                  <a:pos x="440" y="769"/>
                </a:cxn>
                <a:cxn ang="0">
                  <a:pos x="437" y="670"/>
                </a:cxn>
                <a:cxn ang="0">
                  <a:pos x="384" y="752"/>
                </a:cxn>
                <a:cxn ang="0">
                  <a:pos x="385" y="837"/>
                </a:cxn>
                <a:cxn ang="0">
                  <a:pos x="365" y="1011"/>
                </a:cxn>
                <a:cxn ang="0">
                  <a:pos x="306" y="1054"/>
                </a:cxn>
                <a:cxn ang="0">
                  <a:pos x="147" y="935"/>
                </a:cxn>
                <a:cxn ang="0">
                  <a:pos x="140" y="899"/>
                </a:cxn>
                <a:cxn ang="0">
                  <a:pos x="222" y="847"/>
                </a:cxn>
                <a:cxn ang="0">
                  <a:pos x="270" y="802"/>
                </a:cxn>
                <a:cxn ang="0">
                  <a:pos x="300" y="759"/>
                </a:cxn>
                <a:cxn ang="0">
                  <a:pos x="299" y="953"/>
                </a:cxn>
                <a:cxn ang="0">
                  <a:pos x="656" y="824"/>
                </a:cxn>
                <a:cxn ang="0">
                  <a:pos x="692" y="709"/>
                </a:cxn>
                <a:cxn ang="0">
                  <a:pos x="639" y="692"/>
                </a:cxn>
                <a:cxn ang="0">
                  <a:pos x="549" y="701"/>
                </a:cxn>
                <a:cxn ang="0">
                  <a:pos x="678" y="617"/>
                </a:cxn>
                <a:cxn ang="0">
                  <a:pos x="837" y="594"/>
                </a:cxn>
                <a:cxn ang="0">
                  <a:pos x="802" y="703"/>
                </a:cxn>
                <a:cxn ang="0">
                  <a:pos x="661" y="870"/>
                </a:cxn>
                <a:cxn ang="0">
                  <a:pos x="515" y="836"/>
                </a:cxn>
                <a:cxn ang="0">
                  <a:pos x="551" y="823"/>
                </a:cxn>
              </a:cxnLst>
              <a:rect l="0" t="0" r="r" b="b"/>
              <a:pathLst>
                <a:path w="948" h="1054">
                  <a:moveTo>
                    <a:pt x="306" y="1054"/>
                  </a:moveTo>
                  <a:lnTo>
                    <a:pt x="272" y="1039"/>
                  </a:lnTo>
                  <a:lnTo>
                    <a:pt x="238" y="1025"/>
                  </a:lnTo>
                  <a:lnTo>
                    <a:pt x="204" y="1013"/>
                  </a:lnTo>
                  <a:lnTo>
                    <a:pt x="168" y="1000"/>
                  </a:lnTo>
                  <a:lnTo>
                    <a:pt x="151" y="993"/>
                  </a:lnTo>
                  <a:lnTo>
                    <a:pt x="134" y="987"/>
                  </a:lnTo>
                  <a:lnTo>
                    <a:pt x="118" y="980"/>
                  </a:lnTo>
                  <a:lnTo>
                    <a:pt x="101" y="971"/>
                  </a:lnTo>
                  <a:lnTo>
                    <a:pt x="85" y="963"/>
                  </a:lnTo>
                  <a:lnTo>
                    <a:pt x="69" y="953"/>
                  </a:lnTo>
                  <a:lnTo>
                    <a:pt x="54" y="942"/>
                  </a:lnTo>
                  <a:lnTo>
                    <a:pt x="39" y="931"/>
                  </a:lnTo>
                  <a:lnTo>
                    <a:pt x="31" y="928"/>
                  </a:lnTo>
                  <a:lnTo>
                    <a:pt x="24" y="925"/>
                  </a:lnTo>
                  <a:lnTo>
                    <a:pt x="16" y="923"/>
                  </a:lnTo>
                  <a:lnTo>
                    <a:pt x="10" y="919"/>
                  </a:lnTo>
                  <a:lnTo>
                    <a:pt x="7" y="917"/>
                  </a:lnTo>
                  <a:lnTo>
                    <a:pt x="5" y="915"/>
                  </a:lnTo>
                  <a:lnTo>
                    <a:pt x="4" y="911"/>
                  </a:lnTo>
                  <a:lnTo>
                    <a:pt x="3" y="908"/>
                  </a:lnTo>
                  <a:lnTo>
                    <a:pt x="3" y="905"/>
                  </a:lnTo>
                  <a:lnTo>
                    <a:pt x="4" y="901"/>
                  </a:lnTo>
                  <a:lnTo>
                    <a:pt x="6" y="896"/>
                  </a:lnTo>
                  <a:lnTo>
                    <a:pt x="10" y="892"/>
                  </a:lnTo>
                  <a:lnTo>
                    <a:pt x="15" y="891"/>
                  </a:lnTo>
                  <a:lnTo>
                    <a:pt x="22" y="888"/>
                  </a:lnTo>
                  <a:lnTo>
                    <a:pt x="31" y="885"/>
                  </a:lnTo>
                  <a:lnTo>
                    <a:pt x="40" y="880"/>
                  </a:lnTo>
                  <a:lnTo>
                    <a:pt x="61" y="868"/>
                  </a:lnTo>
                  <a:lnTo>
                    <a:pt x="87" y="853"/>
                  </a:lnTo>
                  <a:lnTo>
                    <a:pt x="114" y="833"/>
                  </a:lnTo>
                  <a:lnTo>
                    <a:pt x="142" y="812"/>
                  </a:lnTo>
                  <a:lnTo>
                    <a:pt x="169" y="790"/>
                  </a:lnTo>
                  <a:lnTo>
                    <a:pt x="198" y="766"/>
                  </a:lnTo>
                  <a:lnTo>
                    <a:pt x="224" y="741"/>
                  </a:lnTo>
                  <a:lnTo>
                    <a:pt x="249" y="716"/>
                  </a:lnTo>
                  <a:lnTo>
                    <a:pt x="260" y="703"/>
                  </a:lnTo>
                  <a:lnTo>
                    <a:pt x="269" y="692"/>
                  </a:lnTo>
                  <a:lnTo>
                    <a:pt x="278" y="679"/>
                  </a:lnTo>
                  <a:lnTo>
                    <a:pt x="285" y="667"/>
                  </a:lnTo>
                  <a:lnTo>
                    <a:pt x="292" y="655"/>
                  </a:lnTo>
                  <a:lnTo>
                    <a:pt x="297" y="645"/>
                  </a:lnTo>
                  <a:lnTo>
                    <a:pt x="300" y="634"/>
                  </a:lnTo>
                  <a:lnTo>
                    <a:pt x="302" y="623"/>
                  </a:lnTo>
                  <a:lnTo>
                    <a:pt x="302" y="614"/>
                  </a:lnTo>
                  <a:lnTo>
                    <a:pt x="300" y="605"/>
                  </a:lnTo>
                  <a:lnTo>
                    <a:pt x="297" y="598"/>
                  </a:lnTo>
                  <a:lnTo>
                    <a:pt x="292" y="590"/>
                  </a:lnTo>
                  <a:lnTo>
                    <a:pt x="286" y="590"/>
                  </a:lnTo>
                  <a:lnTo>
                    <a:pt x="282" y="592"/>
                  </a:lnTo>
                  <a:lnTo>
                    <a:pt x="277" y="594"/>
                  </a:lnTo>
                  <a:lnTo>
                    <a:pt x="271" y="597"/>
                  </a:lnTo>
                  <a:lnTo>
                    <a:pt x="261" y="604"/>
                  </a:lnTo>
                  <a:lnTo>
                    <a:pt x="250" y="613"/>
                  </a:lnTo>
                  <a:lnTo>
                    <a:pt x="226" y="635"/>
                  </a:lnTo>
                  <a:lnTo>
                    <a:pt x="201" y="661"/>
                  </a:lnTo>
                  <a:lnTo>
                    <a:pt x="187" y="673"/>
                  </a:lnTo>
                  <a:lnTo>
                    <a:pt x="173" y="686"/>
                  </a:lnTo>
                  <a:lnTo>
                    <a:pt x="158" y="698"/>
                  </a:lnTo>
                  <a:lnTo>
                    <a:pt x="143" y="708"/>
                  </a:lnTo>
                  <a:lnTo>
                    <a:pt x="127" y="717"/>
                  </a:lnTo>
                  <a:lnTo>
                    <a:pt x="110" y="724"/>
                  </a:lnTo>
                  <a:lnTo>
                    <a:pt x="102" y="726"/>
                  </a:lnTo>
                  <a:lnTo>
                    <a:pt x="94" y="728"/>
                  </a:lnTo>
                  <a:lnTo>
                    <a:pt x="86" y="729"/>
                  </a:lnTo>
                  <a:lnTo>
                    <a:pt x="76" y="729"/>
                  </a:lnTo>
                  <a:lnTo>
                    <a:pt x="61" y="734"/>
                  </a:lnTo>
                  <a:lnTo>
                    <a:pt x="48" y="737"/>
                  </a:lnTo>
                  <a:lnTo>
                    <a:pt x="38" y="740"/>
                  </a:lnTo>
                  <a:lnTo>
                    <a:pt x="28" y="740"/>
                  </a:lnTo>
                  <a:lnTo>
                    <a:pt x="19" y="738"/>
                  </a:lnTo>
                  <a:lnTo>
                    <a:pt x="13" y="735"/>
                  </a:lnTo>
                  <a:lnTo>
                    <a:pt x="7" y="732"/>
                  </a:lnTo>
                  <a:lnTo>
                    <a:pt x="4" y="727"/>
                  </a:lnTo>
                  <a:lnTo>
                    <a:pt x="2" y="720"/>
                  </a:lnTo>
                  <a:lnTo>
                    <a:pt x="0" y="713"/>
                  </a:lnTo>
                  <a:lnTo>
                    <a:pt x="0" y="704"/>
                  </a:lnTo>
                  <a:lnTo>
                    <a:pt x="1" y="696"/>
                  </a:lnTo>
                  <a:lnTo>
                    <a:pt x="2" y="686"/>
                  </a:lnTo>
                  <a:lnTo>
                    <a:pt x="4" y="676"/>
                  </a:lnTo>
                  <a:lnTo>
                    <a:pt x="7" y="664"/>
                  </a:lnTo>
                  <a:lnTo>
                    <a:pt x="11" y="653"/>
                  </a:lnTo>
                  <a:lnTo>
                    <a:pt x="29" y="603"/>
                  </a:lnTo>
                  <a:lnTo>
                    <a:pt x="50" y="554"/>
                  </a:lnTo>
                  <a:lnTo>
                    <a:pt x="59" y="530"/>
                  </a:lnTo>
                  <a:lnTo>
                    <a:pt x="68" y="509"/>
                  </a:lnTo>
                  <a:lnTo>
                    <a:pt x="70" y="499"/>
                  </a:lnTo>
                  <a:lnTo>
                    <a:pt x="73" y="490"/>
                  </a:lnTo>
                  <a:lnTo>
                    <a:pt x="74" y="482"/>
                  </a:lnTo>
                  <a:lnTo>
                    <a:pt x="75" y="475"/>
                  </a:lnTo>
                  <a:lnTo>
                    <a:pt x="72" y="461"/>
                  </a:lnTo>
                  <a:lnTo>
                    <a:pt x="72" y="447"/>
                  </a:lnTo>
                  <a:lnTo>
                    <a:pt x="72" y="432"/>
                  </a:lnTo>
                  <a:lnTo>
                    <a:pt x="74" y="417"/>
                  </a:lnTo>
                  <a:lnTo>
                    <a:pt x="76" y="403"/>
                  </a:lnTo>
                  <a:lnTo>
                    <a:pt x="80" y="388"/>
                  </a:lnTo>
                  <a:lnTo>
                    <a:pt x="85" y="374"/>
                  </a:lnTo>
                  <a:lnTo>
                    <a:pt x="90" y="359"/>
                  </a:lnTo>
                  <a:lnTo>
                    <a:pt x="97" y="345"/>
                  </a:lnTo>
                  <a:lnTo>
                    <a:pt x="104" y="331"/>
                  </a:lnTo>
                  <a:lnTo>
                    <a:pt x="112" y="318"/>
                  </a:lnTo>
                  <a:lnTo>
                    <a:pt x="120" y="305"/>
                  </a:lnTo>
                  <a:lnTo>
                    <a:pt x="129" y="292"/>
                  </a:lnTo>
                  <a:lnTo>
                    <a:pt x="137" y="282"/>
                  </a:lnTo>
                  <a:lnTo>
                    <a:pt x="147" y="271"/>
                  </a:lnTo>
                  <a:lnTo>
                    <a:pt x="157" y="262"/>
                  </a:lnTo>
                  <a:lnTo>
                    <a:pt x="165" y="253"/>
                  </a:lnTo>
                  <a:lnTo>
                    <a:pt x="175" y="247"/>
                  </a:lnTo>
                  <a:lnTo>
                    <a:pt x="184" y="240"/>
                  </a:lnTo>
                  <a:lnTo>
                    <a:pt x="193" y="236"/>
                  </a:lnTo>
                  <a:lnTo>
                    <a:pt x="202" y="233"/>
                  </a:lnTo>
                  <a:lnTo>
                    <a:pt x="210" y="232"/>
                  </a:lnTo>
                  <a:lnTo>
                    <a:pt x="218" y="232"/>
                  </a:lnTo>
                  <a:lnTo>
                    <a:pt x="225" y="234"/>
                  </a:lnTo>
                  <a:lnTo>
                    <a:pt x="232" y="238"/>
                  </a:lnTo>
                  <a:lnTo>
                    <a:pt x="237" y="243"/>
                  </a:lnTo>
                  <a:lnTo>
                    <a:pt x="242" y="251"/>
                  </a:lnTo>
                  <a:lnTo>
                    <a:pt x="247" y="262"/>
                  </a:lnTo>
                  <a:lnTo>
                    <a:pt x="249" y="273"/>
                  </a:lnTo>
                  <a:lnTo>
                    <a:pt x="251" y="288"/>
                  </a:lnTo>
                  <a:lnTo>
                    <a:pt x="252" y="305"/>
                  </a:lnTo>
                  <a:lnTo>
                    <a:pt x="251" y="324"/>
                  </a:lnTo>
                  <a:lnTo>
                    <a:pt x="245" y="344"/>
                  </a:lnTo>
                  <a:lnTo>
                    <a:pt x="230" y="378"/>
                  </a:lnTo>
                  <a:lnTo>
                    <a:pt x="210" y="422"/>
                  </a:lnTo>
                  <a:lnTo>
                    <a:pt x="191" y="467"/>
                  </a:lnTo>
                  <a:lnTo>
                    <a:pt x="183" y="488"/>
                  </a:lnTo>
                  <a:lnTo>
                    <a:pt x="177" y="507"/>
                  </a:lnTo>
                  <a:lnTo>
                    <a:pt x="173" y="523"/>
                  </a:lnTo>
                  <a:lnTo>
                    <a:pt x="172" y="534"/>
                  </a:lnTo>
                  <a:lnTo>
                    <a:pt x="172" y="538"/>
                  </a:lnTo>
                  <a:lnTo>
                    <a:pt x="173" y="540"/>
                  </a:lnTo>
                  <a:lnTo>
                    <a:pt x="175" y="542"/>
                  </a:lnTo>
                  <a:lnTo>
                    <a:pt x="178" y="541"/>
                  </a:lnTo>
                  <a:lnTo>
                    <a:pt x="182" y="539"/>
                  </a:lnTo>
                  <a:lnTo>
                    <a:pt x="188" y="535"/>
                  </a:lnTo>
                  <a:lnTo>
                    <a:pt x="194" y="529"/>
                  </a:lnTo>
                  <a:lnTo>
                    <a:pt x="202" y="521"/>
                  </a:lnTo>
                  <a:lnTo>
                    <a:pt x="217" y="513"/>
                  </a:lnTo>
                  <a:lnTo>
                    <a:pt x="230" y="503"/>
                  </a:lnTo>
                  <a:lnTo>
                    <a:pt x="241" y="491"/>
                  </a:lnTo>
                  <a:lnTo>
                    <a:pt x="251" y="477"/>
                  </a:lnTo>
                  <a:lnTo>
                    <a:pt x="258" y="462"/>
                  </a:lnTo>
                  <a:lnTo>
                    <a:pt x="265" y="445"/>
                  </a:lnTo>
                  <a:lnTo>
                    <a:pt x="270" y="427"/>
                  </a:lnTo>
                  <a:lnTo>
                    <a:pt x="274" y="408"/>
                  </a:lnTo>
                  <a:lnTo>
                    <a:pt x="277" y="387"/>
                  </a:lnTo>
                  <a:lnTo>
                    <a:pt x="278" y="366"/>
                  </a:lnTo>
                  <a:lnTo>
                    <a:pt x="279" y="345"/>
                  </a:lnTo>
                  <a:lnTo>
                    <a:pt x="279" y="322"/>
                  </a:lnTo>
                  <a:lnTo>
                    <a:pt x="277" y="276"/>
                  </a:lnTo>
                  <a:lnTo>
                    <a:pt x="274" y="230"/>
                  </a:lnTo>
                  <a:lnTo>
                    <a:pt x="270" y="185"/>
                  </a:lnTo>
                  <a:lnTo>
                    <a:pt x="267" y="142"/>
                  </a:lnTo>
                  <a:lnTo>
                    <a:pt x="266" y="122"/>
                  </a:lnTo>
                  <a:lnTo>
                    <a:pt x="265" y="103"/>
                  </a:lnTo>
                  <a:lnTo>
                    <a:pt x="265" y="84"/>
                  </a:lnTo>
                  <a:lnTo>
                    <a:pt x="266" y="67"/>
                  </a:lnTo>
                  <a:lnTo>
                    <a:pt x="268" y="52"/>
                  </a:lnTo>
                  <a:lnTo>
                    <a:pt x="271" y="39"/>
                  </a:lnTo>
                  <a:lnTo>
                    <a:pt x="275" y="27"/>
                  </a:lnTo>
                  <a:lnTo>
                    <a:pt x="280" y="17"/>
                  </a:lnTo>
                  <a:lnTo>
                    <a:pt x="287" y="9"/>
                  </a:lnTo>
                  <a:lnTo>
                    <a:pt x="296" y="3"/>
                  </a:lnTo>
                  <a:lnTo>
                    <a:pt x="306" y="0"/>
                  </a:lnTo>
                  <a:lnTo>
                    <a:pt x="317" y="0"/>
                  </a:lnTo>
                  <a:lnTo>
                    <a:pt x="328" y="8"/>
                  </a:lnTo>
                  <a:lnTo>
                    <a:pt x="338" y="16"/>
                  </a:lnTo>
                  <a:lnTo>
                    <a:pt x="346" y="25"/>
                  </a:lnTo>
                  <a:lnTo>
                    <a:pt x="354" y="34"/>
                  </a:lnTo>
                  <a:lnTo>
                    <a:pt x="360" y="44"/>
                  </a:lnTo>
                  <a:lnTo>
                    <a:pt x="366" y="55"/>
                  </a:lnTo>
                  <a:lnTo>
                    <a:pt x="370" y="65"/>
                  </a:lnTo>
                  <a:lnTo>
                    <a:pt x="374" y="76"/>
                  </a:lnTo>
                  <a:lnTo>
                    <a:pt x="376" y="88"/>
                  </a:lnTo>
                  <a:lnTo>
                    <a:pt x="380" y="99"/>
                  </a:lnTo>
                  <a:lnTo>
                    <a:pt x="382" y="112"/>
                  </a:lnTo>
                  <a:lnTo>
                    <a:pt x="383" y="125"/>
                  </a:lnTo>
                  <a:lnTo>
                    <a:pt x="385" y="151"/>
                  </a:lnTo>
                  <a:lnTo>
                    <a:pt x="386" y="176"/>
                  </a:lnTo>
                  <a:lnTo>
                    <a:pt x="386" y="204"/>
                  </a:lnTo>
                  <a:lnTo>
                    <a:pt x="387" y="231"/>
                  </a:lnTo>
                  <a:lnTo>
                    <a:pt x="388" y="257"/>
                  </a:lnTo>
                  <a:lnTo>
                    <a:pt x="391" y="283"/>
                  </a:lnTo>
                  <a:lnTo>
                    <a:pt x="394" y="296"/>
                  </a:lnTo>
                  <a:lnTo>
                    <a:pt x="396" y="308"/>
                  </a:lnTo>
                  <a:lnTo>
                    <a:pt x="400" y="320"/>
                  </a:lnTo>
                  <a:lnTo>
                    <a:pt x="403" y="332"/>
                  </a:lnTo>
                  <a:lnTo>
                    <a:pt x="409" y="344"/>
                  </a:lnTo>
                  <a:lnTo>
                    <a:pt x="415" y="355"/>
                  </a:lnTo>
                  <a:lnTo>
                    <a:pt x="422" y="366"/>
                  </a:lnTo>
                  <a:lnTo>
                    <a:pt x="429" y="376"/>
                  </a:lnTo>
                  <a:lnTo>
                    <a:pt x="433" y="378"/>
                  </a:lnTo>
                  <a:lnTo>
                    <a:pt x="437" y="381"/>
                  </a:lnTo>
                  <a:lnTo>
                    <a:pt x="438" y="385"/>
                  </a:lnTo>
                  <a:lnTo>
                    <a:pt x="439" y="391"/>
                  </a:lnTo>
                  <a:lnTo>
                    <a:pt x="439" y="398"/>
                  </a:lnTo>
                  <a:lnTo>
                    <a:pt x="437" y="406"/>
                  </a:lnTo>
                  <a:lnTo>
                    <a:pt x="435" y="414"/>
                  </a:lnTo>
                  <a:lnTo>
                    <a:pt x="432" y="424"/>
                  </a:lnTo>
                  <a:lnTo>
                    <a:pt x="417" y="466"/>
                  </a:lnTo>
                  <a:lnTo>
                    <a:pt x="401" y="512"/>
                  </a:lnTo>
                  <a:lnTo>
                    <a:pt x="395" y="534"/>
                  </a:lnTo>
                  <a:lnTo>
                    <a:pt x="391" y="553"/>
                  </a:lnTo>
                  <a:lnTo>
                    <a:pt x="390" y="561"/>
                  </a:lnTo>
                  <a:lnTo>
                    <a:pt x="390" y="569"/>
                  </a:lnTo>
                  <a:lnTo>
                    <a:pt x="391" y="575"/>
                  </a:lnTo>
                  <a:lnTo>
                    <a:pt x="394" y="581"/>
                  </a:lnTo>
                  <a:lnTo>
                    <a:pt x="397" y="585"/>
                  </a:lnTo>
                  <a:lnTo>
                    <a:pt x="402" y="588"/>
                  </a:lnTo>
                  <a:lnTo>
                    <a:pt x="408" y="589"/>
                  </a:lnTo>
                  <a:lnTo>
                    <a:pt x="416" y="589"/>
                  </a:lnTo>
                  <a:lnTo>
                    <a:pt x="426" y="587"/>
                  </a:lnTo>
                  <a:lnTo>
                    <a:pt x="437" y="583"/>
                  </a:lnTo>
                  <a:lnTo>
                    <a:pt x="450" y="577"/>
                  </a:lnTo>
                  <a:lnTo>
                    <a:pt x="466" y="569"/>
                  </a:lnTo>
                  <a:lnTo>
                    <a:pt x="472" y="562"/>
                  </a:lnTo>
                  <a:lnTo>
                    <a:pt x="479" y="555"/>
                  </a:lnTo>
                  <a:lnTo>
                    <a:pt x="485" y="546"/>
                  </a:lnTo>
                  <a:lnTo>
                    <a:pt x="491" y="537"/>
                  </a:lnTo>
                  <a:lnTo>
                    <a:pt x="502" y="518"/>
                  </a:lnTo>
                  <a:lnTo>
                    <a:pt x="511" y="495"/>
                  </a:lnTo>
                  <a:lnTo>
                    <a:pt x="527" y="453"/>
                  </a:lnTo>
                  <a:lnTo>
                    <a:pt x="542" y="416"/>
                  </a:lnTo>
                  <a:lnTo>
                    <a:pt x="546" y="409"/>
                  </a:lnTo>
                  <a:lnTo>
                    <a:pt x="550" y="402"/>
                  </a:lnTo>
                  <a:lnTo>
                    <a:pt x="553" y="398"/>
                  </a:lnTo>
                  <a:lnTo>
                    <a:pt x="558" y="395"/>
                  </a:lnTo>
                  <a:lnTo>
                    <a:pt x="563" y="393"/>
                  </a:lnTo>
                  <a:lnTo>
                    <a:pt x="567" y="393"/>
                  </a:lnTo>
                  <a:lnTo>
                    <a:pt x="573" y="394"/>
                  </a:lnTo>
                  <a:lnTo>
                    <a:pt x="578" y="397"/>
                  </a:lnTo>
                  <a:lnTo>
                    <a:pt x="585" y="402"/>
                  </a:lnTo>
                  <a:lnTo>
                    <a:pt x="590" y="409"/>
                  </a:lnTo>
                  <a:lnTo>
                    <a:pt x="597" y="418"/>
                  </a:lnTo>
                  <a:lnTo>
                    <a:pt x="605" y="430"/>
                  </a:lnTo>
                  <a:lnTo>
                    <a:pt x="612" y="445"/>
                  </a:lnTo>
                  <a:lnTo>
                    <a:pt x="621" y="462"/>
                  </a:lnTo>
                  <a:lnTo>
                    <a:pt x="630" y="481"/>
                  </a:lnTo>
                  <a:lnTo>
                    <a:pt x="639" y="505"/>
                  </a:lnTo>
                  <a:lnTo>
                    <a:pt x="639" y="510"/>
                  </a:lnTo>
                  <a:lnTo>
                    <a:pt x="640" y="515"/>
                  </a:lnTo>
                  <a:lnTo>
                    <a:pt x="641" y="521"/>
                  </a:lnTo>
                  <a:lnTo>
                    <a:pt x="644" y="525"/>
                  </a:lnTo>
                  <a:lnTo>
                    <a:pt x="646" y="529"/>
                  </a:lnTo>
                  <a:lnTo>
                    <a:pt x="649" y="533"/>
                  </a:lnTo>
                  <a:lnTo>
                    <a:pt x="652" y="537"/>
                  </a:lnTo>
                  <a:lnTo>
                    <a:pt x="656" y="539"/>
                  </a:lnTo>
                  <a:lnTo>
                    <a:pt x="664" y="544"/>
                  </a:lnTo>
                  <a:lnTo>
                    <a:pt x="673" y="547"/>
                  </a:lnTo>
                  <a:lnTo>
                    <a:pt x="682" y="550"/>
                  </a:lnTo>
                  <a:lnTo>
                    <a:pt x="691" y="550"/>
                  </a:lnTo>
                  <a:lnTo>
                    <a:pt x="699" y="550"/>
                  </a:lnTo>
                  <a:lnTo>
                    <a:pt x="707" y="550"/>
                  </a:lnTo>
                  <a:lnTo>
                    <a:pt x="712" y="547"/>
                  </a:lnTo>
                  <a:lnTo>
                    <a:pt x="715" y="545"/>
                  </a:lnTo>
                  <a:lnTo>
                    <a:pt x="717" y="543"/>
                  </a:lnTo>
                  <a:lnTo>
                    <a:pt x="717" y="542"/>
                  </a:lnTo>
                  <a:lnTo>
                    <a:pt x="715" y="541"/>
                  </a:lnTo>
                  <a:lnTo>
                    <a:pt x="713" y="539"/>
                  </a:lnTo>
                  <a:lnTo>
                    <a:pt x="706" y="536"/>
                  </a:lnTo>
                  <a:lnTo>
                    <a:pt x="695" y="533"/>
                  </a:lnTo>
                  <a:lnTo>
                    <a:pt x="702" y="524"/>
                  </a:lnTo>
                  <a:lnTo>
                    <a:pt x="708" y="519"/>
                  </a:lnTo>
                  <a:lnTo>
                    <a:pt x="715" y="513"/>
                  </a:lnTo>
                  <a:lnTo>
                    <a:pt x="722" y="511"/>
                  </a:lnTo>
                  <a:lnTo>
                    <a:pt x="728" y="509"/>
                  </a:lnTo>
                  <a:lnTo>
                    <a:pt x="736" y="509"/>
                  </a:lnTo>
                  <a:lnTo>
                    <a:pt x="743" y="510"/>
                  </a:lnTo>
                  <a:lnTo>
                    <a:pt x="750" y="512"/>
                  </a:lnTo>
                  <a:lnTo>
                    <a:pt x="764" y="518"/>
                  </a:lnTo>
                  <a:lnTo>
                    <a:pt x="778" y="524"/>
                  </a:lnTo>
                  <a:lnTo>
                    <a:pt x="784" y="527"/>
                  </a:lnTo>
                  <a:lnTo>
                    <a:pt x="791" y="529"/>
                  </a:lnTo>
                  <a:lnTo>
                    <a:pt x="796" y="531"/>
                  </a:lnTo>
                  <a:lnTo>
                    <a:pt x="802" y="533"/>
                  </a:lnTo>
                  <a:lnTo>
                    <a:pt x="808" y="533"/>
                  </a:lnTo>
                  <a:lnTo>
                    <a:pt x="813" y="531"/>
                  </a:lnTo>
                  <a:lnTo>
                    <a:pt x="818" y="528"/>
                  </a:lnTo>
                  <a:lnTo>
                    <a:pt x="824" y="524"/>
                  </a:lnTo>
                  <a:lnTo>
                    <a:pt x="823" y="517"/>
                  </a:lnTo>
                  <a:lnTo>
                    <a:pt x="824" y="510"/>
                  </a:lnTo>
                  <a:lnTo>
                    <a:pt x="825" y="504"/>
                  </a:lnTo>
                  <a:lnTo>
                    <a:pt x="826" y="498"/>
                  </a:lnTo>
                  <a:lnTo>
                    <a:pt x="828" y="494"/>
                  </a:lnTo>
                  <a:lnTo>
                    <a:pt x="830" y="491"/>
                  </a:lnTo>
                  <a:lnTo>
                    <a:pt x="832" y="488"/>
                  </a:lnTo>
                  <a:lnTo>
                    <a:pt x="836" y="485"/>
                  </a:lnTo>
                  <a:lnTo>
                    <a:pt x="839" y="483"/>
                  </a:lnTo>
                  <a:lnTo>
                    <a:pt x="843" y="482"/>
                  </a:lnTo>
                  <a:lnTo>
                    <a:pt x="846" y="481"/>
                  </a:lnTo>
                  <a:lnTo>
                    <a:pt x="851" y="481"/>
                  </a:lnTo>
                  <a:lnTo>
                    <a:pt x="860" y="482"/>
                  </a:lnTo>
                  <a:lnTo>
                    <a:pt x="870" y="486"/>
                  </a:lnTo>
                  <a:lnTo>
                    <a:pt x="880" y="491"/>
                  </a:lnTo>
                  <a:lnTo>
                    <a:pt x="889" y="497"/>
                  </a:lnTo>
                  <a:lnTo>
                    <a:pt x="900" y="505"/>
                  </a:lnTo>
                  <a:lnTo>
                    <a:pt x="910" y="513"/>
                  </a:lnTo>
                  <a:lnTo>
                    <a:pt x="918" y="524"/>
                  </a:lnTo>
                  <a:lnTo>
                    <a:pt x="927" y="535"/>
                  </a:lnTo>
                  <a:lnTo>
                    <a:pt x="933" y="546"/>
                  </a:lnTo>
                  <a:lnTo>
                    <a:pt x="940" y="558"/>
                  </a:lnTo>
                  <a:lnTo>
                    <a:pt x="944" y="565"/>
                  </a:lnTo>
                  <a:lnTo>
                    <a:pt x="947" y="572"/>
                  </a:lnTo>
                  <a:lnTo>
                    <a:pt x="948" y="582"/>
                  </a:lnTo>
                  <a:lnTo>
                    <a:pt x="948" y="590"/>
                  </a:lnTo>
                  <a:lnTo>
                    <a:pt x="947" y="601"/>
                  </a:lnTo>
                  <a:lnTo>
                    <a:pt x="945" y="611"/>
                  </a:lnTo>
                  <a:lnTo>
                    <a:pt x="942" y="623"/>
                  </a:lnTo>
                  <a:lnTo>
                    <a:pt x="937" y="635"/>
                  </a:lnTo>
                  <a:lnTo>
                    <a:pt x="932" y="647"/>
                  </a:lnTo>
                  <a:lnTo>
                    <a:pt x="926" y="660"/>
                  </a:lnTo>
                  <a:lnTo>
                    <a:pt x="919" y="673"/>
                  </a:lnTo>
                  <a:lnTo>
                    <a:pt x="912" y="686"/>
                  </a:lnTo>
                  <a:lnTo>
                    <a:pt x="895" y="713"/>
                  </a:lnTo>
                  <a:lnTo>
                    <a:pt x="875" y="740"/>
                  </a:lnTo>
                  <a:lnTo>
                    <a:pt x="855" y="766"/>
                  </a:lnTo>
                  <a:lnTo>
                    <a:pt x="833" y="792"/>
                  </a:lnTo>
                  <a:lnTo>
                    <a:pt x="812" y="815"/>
                  </a:lnTo>
                  <a:lnTo>
                    <a:pt x="792" y="836"/>
                  </a:lnTo>
                  <a:lnTo>
                    <a:pt x="772" y="854"/>
                  </a:lnTo>
                  <a:lnTo>
                    <a:pt x="755" y="868"/>
                  </a:lnTo>
                  <a:lnTo>
                    <a:pt x="748" y="874"/>
                  </a:lnTo>
                  <a:lnTo>
                    <a:pt x="741" y="878"/>
                  </a:lnTo>
                  <a:lnTo>
                    <a:pt x="735" y="881"/>
                  </a:lnTo>
                  <a:lnTo>
                    <a:pt x="729" y="884"/>
                  </a:lnTo>
                  <a:lnTo>
                    <a:pt x="722" y="888"/>
                  </a:lnTo>
                  <a:lnTo>
                    <a:pt x="714" y="892"/>
                  </a:lnTo>
                  <a:lnTo>
                    <a:pt x="707" y="894"/>
                  </a:lnTo>
                  <a:lnTo>
                    <a:pt x="698" y="895"/>
                  </a:lnTo>
                  <a:lnTo>
                    <a:pt x="691" y="894"/>
                  </a:lnTo>
                  <a:lnTo>
                    <a:pt x="683" y="892"/>
                  </a:lnTo>
                  <a:lnTo>
                    <a:pt x="676" y="889"/>
                  </a:lnTo>
                  <a:lnTo>
                    <a:pt x="668" y="883"/>
                  </a:lnTo>
                  <a:lnTo>
                    <a:pt x="663" y="883"/>
                  </a:lnTo>
                  <a:lnTo>
                    <a:pt x="658" y="883"/>
                  </a:lnTo>
                  <a:lnTo>
                    <a:pt x="651" y="884"/>
                  </a:lnTo>
                  <a:lnTo>
                    <a:pt x="646" y="886"/>
                  </a:lnTo>
                  <a:lnTo>
                    <a:pt x="634" y="890"/>
                  </a:lnTo>
                  <a:lnTo>
                    <a:pt x="623" y="895"/>
                  </a:lnTo>
                  <a:lnTo>
                    <a:pt x="601" y="909"/>
                  </a:lnTo>
                  <a:lnTo>
                    <a:pt x="578" y="923"/>
                  </a:lnTo>
                  <a:lnTo>
                    <a:pt x="565" y="929"/>
                  </a:lnTo>
                  <a:lnTo>
                    <a:pt x="553" y="934"/>
                  </a:lnTo>
                  <a:lnTo>
                    <a:pt x="547" y="936"/>
                  </a:lnTo>
                  <a:lnTo>
                    <a:pt x="541" y="938"/>
                  </a:lnTo>
                  <a:lnTo>
                    <a:pt x="534" y="939"/>
                  </a:lnTo>
                  <a:lnTo>
                    <a:pt x="528" y="939"/>
                  </a:lnTo>
                  <a:lnTo>
                    <a:pt x="520" y="939"/>
                  </a:lnTo>
                  <a:lnTo>
                    <a:pt x="514" y="938"/>
                  </a:lnTo>
                  <a:lnTo>
                    <a:pt x="506" y="937"/>
                  </a:lnTo>
                  <a:lnTo>
                    <a:pt x="500" y="935"/>
                  </a:lnTo>
                  <a:lnTo>
                    <a:pt x="492" y="932"/>
                  </a:lnTo>
                  <a:lnTo>
                    <a:pt x="485" y="927"/>
                  </a:lnTo>
                  <a:lnTo>
                    <a:pt x="476" y="922"/>
                  </a:lnTo>
                  <a:lnTo>
                    <a:pt x="469" y="917"/>
                  </a:lnTo>
                  <a:lnTo>
                    <a:pt x="469" y="911"/>
                  </a:lnTo>
                  <a:lnTo>
                    <a:pt x="471" y="907"/>
                  </a:lnTo>
                  <a:lnTo>
                    <a:pt x="474" y="903"/>
                  </a:lnTo>
                  <a:lnTo>
                    <a:pt x="478" y="897"/>
                  </a:lnTo>
                  <a:lnTo>
                    <a:pt x="488" y="889"/>
                  </a:lnTo>
                  <a:lnTo>
                    <a:pt x="497" y="879"/>
                  </a:lnTo>
                  <a:lnTo>
                    <a:pt x="499" y="874"/>
                  </a:lnTo>
                  <a:lnTo>
                    <a:pt x="500" y="870"/>
                  </a:lnTo>
                  <a:lnTo>
                    <a:pt x="500" y="864"/>
                  </a:lnTo>
                  <a:lnTo>
                    <a:pt x="497" y="859"/>
                  </a:lnTo>
                  <a:lnTo>
                    <a:pt x="491" y="853"/>
                  </a:lnTo>
                  <a:lnTo>
                    <a:pt x="483" y="847"/>
                  </a:lnTo>
                  <a:lnTo>
                    <a:pt x="471" y="841"/>
                  </a:lnTo>
                  <a:lnTo>
                    <a:pt x="456" y="833"/>
                  </a:lnTo>
                  <a:lnTo>
                    <a:pt x="453" y="826"/>
                  </a:lnTo>
                  <a:lnTo>
                    <a:pt x="450" y="820"/>
                  </a:lnTo>
                  <a:lnTo>
                    <a:pt x="447" y="814"/>
                  </a:lnTo>
                  <a:lnTo>
                    <a:pt x="444" y="810"/>
                  </a:lnTo>
                  <a:lnTo>
                    <a:pt x="439" y="802"/>
                  </a:lnTo>
                  <a:lnTo>
                    <a:pt x="435" y="794"/>
                  </a:lnTo>
                  <a:lnTo>
                    <a:pt x="440" y="769"/>
                  </a:lnTo>
                  <a:lnTo>
                    <a:pt x="443" y="747"/>
                  </a:lnTo>
                  <a:lnTo>
                    <a:pt x="445" y="729"/>
                  </a:lnTo>
                  <a:lnTo>
                    <a:pt x="446" y="712"/>
                  </a:lnTo>
                  <a:lnTo>
                    <a:pt x="446" y="699"/>
                  </a:lnTo>
                  <a:lnTo>
                    <a:pt x="446" y="688"/>
                  </a:lnTo>
                  <a:lnTo>
                    <a:pt x="444" y="681"/>
                  </a:lnTo>
                  <a:lnTo>
                    <a:pt x="442" y="674"/>
                  </a:lnTo>
                  <a:lnTo>
                    <a:pt x="440" y="671"/>
                  </a:lnTo>
                  <a:lnTo>
                    <a:pt x="437" y="670"/>
                  </a:lnTo>
                  <a:lnTo>
                    <a:pt x="432" y="670"/>
                  </a:lnTo>
                  <a:lnTo>
                    <a:pt x="429" y="672"/>
                  </a:lnTo>
                  <a:lnTo>
                    <a:pt x="424" y="676"/>
                  </a:lnTo>
                  <a:lnTo>
                    <a:pt x="419" y="681"/>
                  </a:lnTo>
                  <a:lnTo>
                    <a:pt x="415" y="686"/>
                  </a:lnTo>
                  <a:lnTo>
                    <a:pt x="410" y="694"/>
                  </a:lnTo>
                  <a:lnTo>
                    <a:pt x="400" y="712"/>
                  </a:lnTo>
                  <a:lnTo>
                    <a:pt x="391" y="731"/>
                  </a:lnTo>
                  <a:lnTo>
                    <a:pt x="384" y="752"/>
                  </a:lnTo>
                  <a:lnTo>
                    <a:pt x="378" y="774"/>
                  </a:lnTo>
                  <a:lnTo>
                    <a:pt x="375" y="784"/>
                  </a:lnTo>
                  <a:lnTo>
                    <a:pt x="374" y="794"/>
                  </a:lnTo>
                  <a:lnTo>
                    <a:pt x="373" y="804"/>
                  </a:lnTo>
                  <a:lnTo>
                    <a:pt x="374" y="812"/>
                  </a:lnTo>
                  <a:lnTo>
                    <a:pt x="375" y="820"/>
                  </a:lnTo>
                  <a:lnTo>
                    <a:pt x="378" y="827"/>
                  </a:lnTo>
                  <a:lnTo>
                    <a:pt x="381" y="832"/>
                  </a:lnTo>
                  <a:lnTo>
                    <a:pt x="385" y="837"/>
                  </a:lnTo>
                  <a:lnTo>
                    <a:pt x="387" y="865"/>
                  </a:lnTo>
                  <a:lnTo>
                    <a:pt x="387" y="899"/>
                  </a:lnTo>
                  <a:lnTo>
                    <a:pt x="387" y="915"/>
                  </a:lnTo>
                  <a:lnTo>
                    <a:pt x="386" y="932"/>
                  </a:lnTo>
                  <a:lnTo>
                    <a:pt x="384" y="949"/>
                  </a:lnTo>
                  <a:lnTo>
                    <a:pt x="381" y="966"/>
                  </a:lnTo>
                  <a:lnTo>
                    <a:pt x="376" y="982"/>
                  </a:lnTo>
                  <a:lnTo>
                    <a:pt x="371" y="997"/>
                  </a:lnTo>
                  <a:lnTo>
                    <a:pt x="365" y="1011"/>
                  </a:lnTo>
                  <a:lnTo>
                    <a:pt x="356" y="1023"/>
                  </a:lnTo>
                  <a:lnTo>
                    <a:pt x="352" y="1029"/>
                  </a:lnTo>
                  <a:lnTo>
                    <a:pt x="346" y="1034"/>
                  </a:lnTo>
                  <a:lnTo>
                    <a:pt x="341" y="1038"/>
                  </a:lnTo>
                  <a:lnTo>
                    <a:pt x="335" y="1043"/>
                  </a:lnTo>
                  <a:lnTo>
                    <a:pt x="328" y="1047"/>
                  </a:lnTo>
                  <a:lnTo>
                    <a:pt x="322" y="1050"/>
                  </a:lnTo>
                  <a:lnTo>
                    <a:pt x="314" y="1052"/>
                  </a:lnTo>
                  <a:lnTo>
                    <a:pt x="306" y="1054"/>
                  </a:lnTo>
                  <a:close/>
                  <a:moveTo>
                    <a:pt x="297" y="965"/>
                  </a:moveTo>
                  <a:lnTo>
                    <a:pt x="276" y="960"/>
                  </a:lnTo>
                  <a:lnTo>
                    <a:pt x="247" y="957"/>
                  </a:lnTo>
                  <a:lnTo>
                    <a:pt x="215" y="953"/>
                  </a:lnTo>
                  <a:lnTo>
                    <a:pt x="183" y="948"/>
                  </a:lnTo>
                  <a:lnTo>
                    <a:pt x="169" y="943"/>
                  </a:lnTo>
                  <a:lnTo>
                    <a:pt x="157" y="939"/>
                  </a:lnTo>
                  <a:lnTo>
                    <a:pt x="151" y="937"/>
                  </a:lnTo>
                  <a:lnTo>
                    <a:pt x="147" y="935"/>
                  </a:lnTo>
                  <a:lnTo>
                    <a:pt x="143" y="932"/>
                  </a:lnTo>
                  <a:lnTo>
                    <a:pt x="138" y="928"/>
                  </a:lnTo>
                  <a:lnTo>
                    <a:pt x="136" y="925"/>
                  </a:lnTo>
                  <a:lnTo>
                    <a:pt x="134" y="922"/>
                  </a:lnTo>
                  <a:lnTo>
                    <a:pt x="133" y="918"/>
                  </a:lnTo>
                  <a:lnTo>
                    <a:pt x="134" y="913"/>
                  </a:lnTo>
                  <a:lnTo>
                    <a:pt x="135" y="909"/>
                  </a:lnTo>
                  <a:lnTo>
                    <a:pt x="137" y="904"/>
                  </a:lnTo>
                  <a:lnTo>
                    <a:pt x="140" y="899"/>
                  </a:lnTo>
                  <a:lnTo>
                    <a:pt x="146" y="893"/>
                  </a:lnTo>
                  <a:lnTo>
                    <a:pt x="149" y="887"/>
                  </a:lnTo>
                  <a:lnTo>
                    <a:pt x="153" y="883"/>
                  </a:lnTo>
                  <a:lnTo>
                    <a:pt x="158" y="877"/>
                  </a:lnTo>
                  <a:lnTo>
                    <a:pt x="162" y="874"/>
                  </a:lnTo>
                  <a:lnTo>
                    <a:pt x="172" y="866"/>
                  </a:lnTo>
                  <a:lnTo>
                    <a:pt x="181" y="862"/>
                  </a:lnTo>
                  <a:lnTo>
                    <a:pt x="202" y="855"/>
                  </a:lnTo>
                  <a:lnTo>
                    <a:pt x="222" y="847"/>
                  </a:lnTo>
                  <a:lnTo>
                    <a:pt x="233" y="843"/>
                  </a:lnTo>
                  <a:lnTo>
                    <a:pt x="242" y="838"/>
                  </a:lnTo>
                  <a:lnTo>
                    <a:pt x="247" y="834"/>
                  </a:lnTo>
                  <a:lnTo>
                    <a:pt x="251" y="831"/>
                  </a:lnTo>
                  <a:lnTo>
                    <a:pt x="255" y="827"/>
                  </a:lnTo>
                  <a:lnTo>
                    <a:pt x="260" y="822"/>
                  </a:lnTo>
                  <a:lnTo>
                    <a:pt x="264" y="816"/>
                  </a:lnTo>
                  <a:lnTo>
                    <a:pt x="267" y="810"/>
                  </a:lnTo>
                  <a:lnTo>
                    <a:pt x="270" y="802"/>
                  </a:lnTo>
                  <a:lnTo>
                    <a:pt x="274" y="795"/>
                  </a:lnTo>
                  <a:lnTo>
                    <a:pt x="279" y="777"/>
                  </a:lnTo>
                  <a:lnTo>
                    <a:pt x="283" y="754"/>
                  </a:lnTo>
                  <a:lnTo>
                    <a:pt x="287" y="752"/>
                  </a:lnTo>
                  <a:lnTo>
                    <a:pt x="291" y="750"/>
                  </a:lnTo>
                  <a:lnTo>
                    <a:pt x="294" y="750"/>
                  </a:lnTo>
                  <a:lnTo>
                    <a:pt x="296" y="752"/>
                  </a:lnTo>
                  <a:lnTo>
                    <a:pt x="298" y="754"/>
                  </a:lnTo>
                  <a:lnTo>
                    <a:pt x="300" y="759"/>
                  </a:lnTo>
                  <a:lnTo>
                    <a:pt x="302" y="764"/>
                  </a:lnTo>
                  <a:lnTo>
                    <a:pt x="304" y="769"/>
                  </a:lnTo>
                  <a:lnTo>
                    <a:pt x="306" y="784"/>
                  </a:lnTo>
                  <a:lnTo>
                    <a:pt x="308" y="801"/>
                  </a:lnTo>
                  <a:lnTo>
                    <a:pt x="308" y="822"/>
                  </a:lnTo>
                  <a:lnTo>
                    <a:pt x="308" y="843"/>
                  </a:lnTo>
                  <a:lnTo>
                    <a:pt x="306" y="886"/>
                  </a:lnTo>
                  <a:lnTo>
                    <a:pt x="304" y="924"/>
                  </a:lnTo>
                  <a:lnTo>
                    <a:pt x="299" y="953"/>
                  </a:lnTo>
                  <a:lnTo>
                    <a:pt x="297" y="965"/>
                  </a:lnTo>
                  <a:close/>
                  <a:moveTo>
                    <a:pt x="631" y="892"/>
                  </a:moveTo>
                  <a:lnTo>
                    <a:pt x="630" y="889"/>
                  </a:lnTo>
                  <a:lnTo>
                    <a:pt x="629" y="886"/>
                  </a:lnTo>
                  <a:lnTo>
                    <a:pt x="629" y="881"/>
                  </a:lnTo>
                  <a:lnTo>
                    <a:pt x="630" y="877"/>
                  </a:lnTo>
                  <a:lnTo>
                    <a:pt x="634" y="865"/>
                  </a:lnTo>
                  <a:lnTo>
                    <a:pt x="640" y="853"/>
                  </a:lnTo>
                  <a:lnTo>
                    <a:pt x="656" y="824"/>
                  </a:lnTo>
                  <a:lnTo>
                    <a:pt x="674" y="792"/>
                  </a:lnTo>
                  <a:lnTo>
                    <a:pt x="682" y="776"/>
                  </a:lnTo>
                  <a:lnTo>
                    <a:pt x="689" y="760"/>
                  </a:lnTo>
                  <a:lnTo>
                    <a:pt x="694" y="745"/>
                  </a:lnTo>
                  <a:lnTo>
                    <a:pt x="696" y="731"/>
                  </a:lnTo>
                  <a:lnTo>
                    <a:pt x="696" y="725"/>
                  </a:lnTo>
                  <a:lnTo>
                    <a:pt x="696" y="719"/>
                  </a:lnTo>
                  <a:lnTo>
                    <a:pt x="694" y="714"/>
                  </a:lnTo>
                  <a:lnTo>
                    <a:pt x="692" y="709"/>
                  </a:lnTo>
                  <a:lnTo>
                    <a:pt x="689" y="704"/>
                  </a:lnTo>
                  <a:lnTo>
                    <a:pt x="683" y="700"/>
                  </a:lnTo>
                  <a:lnTo>
                    <a:pt x="678" y="697"/>
                  </a:lnTo>
                  <a:lnTo>
                    <a:pt x="671" y="695"/>
                  </a:lnTo>
                  <a:lnTo>
                    <a:pt x="667" y="693"/>
                  </a:lnTo>
                  <a:lnTo>
                    <a:pt x="662" y="692"/>
                  </a:lnTo>
                  <a:lnTo>
                    <a:pt x="656" y="690"/>
                  </a:lnTo>
                  <a:lnTo>
                    <a:pt x="651" y="690"/>
                  </a:lnTo>
                  <a:lnTo>
                    <a:pt x="639" y="692"/>
                  </a:lnTo>
                  <a:lnTo>
                    <a:pt x="625" y="694"/>
                  </a:lnTo>
                  <a:lnTo>
                    <a:pt x="599" y="701"/>
                  </a:lnTo>
                  <a:lnTo>
                    <a:pt x="574" y="706"/>
                  </a:lnTo>
                  <a:lnTo>
                    <a:pt x="563" y="709"/>
                  </a:lnTo>
                  <a:lnTo>
                    <a:pt x="556" y="709"/>
                  </a:lnTo>
                  <a:lnTo>
                    <a:pt x="552" y="708"/>
                  </a:lnTo>
                  <a:lnTo>
                    <a:pt x="550" y="706"/>
                  </a:lnTo>
                  <a:lnTo>
                    <a:pt x="549" y="704"/>
                  </a:lnTo>
                  <a:lnTo>
                    <a:pt x="549" y="701"/>
                  </a:lnTo>
                  <a:lnTo>
                    <a:pt x="550" y="698"/>
                  </a:lnTo>
                  <a:lnTo>
                    <a:pt x="551" y="694"/>
                  </a:lnTo>
                  <a:lnTo>
                    <a:pt x="555" y="688"/>
                  </a:lnTo>
                  <a:lnTo>
                    <a:pt x="559" y="681"/>
                  </a:lnTo>
                  <a:lnTo>
                    <a:pt x="571" y="665"/>
                  </a:lnTo>
                  <a:lnTo>
                    <a:pt x="589" y="645"/>
                  </a:lnTo>
                  <a:lnTo>
                    <a:pt x="605" y="640"/>
                  </a:lnTo>
                  <a:lnTo>
                    <a:pt x="636" y="630"/>
                  </a:lnTo>
                  <a:lnTo>
                    <a:pt x="678" y="617"/>
                  </a:lnTo>
                  <a:lnTo>
                    <a:pt x="724" y="604"/>
                  </a:lnTo>
                  <a:lnTo>
                    <a:pt x="747" y="599"/>
                  </a:lnTo>
                  <a:lnTo>
                    <a:pt x="769" y="594"/>
                  </a:lnTo>
                  <a:lnTo>
                    <a:pt x="789" y="591"/>
                  </a:lnTo>
                  <a:lnTo>
                    <a:pt x="809" y="590"/>
                  </a:lnTo>
                  <a:lnTo>
                    <a:pt x="816" y="590"/>
                  </a:lnTo>
                  <a:lnTo>
                    <a:pt x="824" y="591"/>
                  </a:lnTo>
                  <a:lnTo>
                    <a:pt x="830" y="592"/>
                  </a:lnTo>
                  <a:lnTo>
                    <a:pt x="837" y="594"/>
                  </a:lnTo>
                  <a:lnTo>
                    <a:pt x="841" y="598"/>
                  </a:lnTo>
                  <a:lnTo>
                    <a:pt x="844" y="601"/>
                  </a:lnTo>
                  <a:lnTo>
                    <a:pt x="846" y="605"/>
                  </a:lnTo>
                  <a:lnTo>
                    <a:pt x="847" y="610"/>
                  </a:lnTo>
                  <a:lnTo>
                    <a:pt x="842" y="627"/>
                  </a:lnTo>
                  <a:lnTo>
                    <a:pt x="835" y="645"/>
                  </a:lnTo>
                  <a:lnTo>
                    <a:pt x="825" y="664"/>
                  </a:lnTo>
                  <a:lnTo>
                    <a:pt x="814" y="683"/>
                  </a:lnTo>
                  <a:lnTo>
                    <a:pt x="802" y="703"/>
                  </a:lnTo>
                  <a:lnTo>
                    <a:pt x="788" y="724"/>
                  </a:lnTo>
                  <a:lnTo>
                    <a:pt x="774" y="744"/>
                  </a:lnTo>
                  <a:lnTo>
                    <a:pt x="759" y="764"/>
                  </a:lnTo>
                  <a:lnTo>
                    <a:pt x="743" y="784"/>
                  </a:lnTo>
                  <a:lnTo>
                    <a:pt x="726" y="804"/>
                  </a:lnTo>
                  <a:lnTo>
                    <a:pt x="710" y="822"/>
                  </a:lnTo>
                  <a:lnTo>
                    <a:pt x="693" y="839"/>
                  </a:lnTo>
                  <a:lnTo>
                    <a:pt x="677" y="855"/>
                  </a:lnTo>
                  <a:lnTo>
                    <a:pt x="661" y="870"/>
                  </a:lnTo>
                  <a:lnTo>
                    <a:pt x="646" y="881"/>
                  </a:lnTo>
                  <a:lnTo>
                    <a:pt x="631" y="892"/>
                  </a:lnTo>
                  <a:close/>
                  <a:moveTo>
                    <a:pt x="523" y="869"/>
                  </a:moveTo>
                  <a:lnTo>
                    <a:pt x="520" y="864"/>
                  </a:lnTo>
                  <a:lnTo>
                    <a:pt x="518" y="859"/>
                  </a:lnTo>
                  <a:lnTo>
                    <a:pt x="516" y="855"/>
                  </a:lnTo>
                  <a:lnTo>
                    <a:pt x="515" y="850"/>
                  </a:lnTo>
                  <a:lnTo>
                    <a:pt x="514" y="843"/>
                  </a:lnTo>
                  <a:lnTo>
                    <a:pt x="515" y="836"/>
                  </a:lnTo>
                  <a:lnTo>
                    <a:pt x="518" y="829"/>
                  </a:lnTo>
                  <a:lnTo>
                    <a:pt x="522" y="823"/>
                  </a:lnTo>
                  <a:lnTo>
                    <a:pt x="527" y="818"/>
                  </a:lnTo>
                  <a:lnTo>
                    <a:pt x="532" y="815"/>
                  </a:lnTo>
                  <a:lnTo>
                    <a:pt x="537" y="813"/>
                  </a:lnTo>
                  <a:lnTo>
                    <a:pt x="543" y="813"/>
                  </a:lnTo>
                  <a:lnTo>
                    <a:pt x="546" y="814"/>
                  </a:lnTo>
                  <a:lnTo>
                    <a:pt x="549" y="817"/>
                  </a:lnTo>
                  <a:lnTo>
                    <a:pt x="551" y="823"/>
                  </a:lnTo>
                  <a:lnTo>
                    <a:pt x="550" y="830"/>
                  </a:lnTo>
                  <a:lnTo>
                    <a:pt x="548" y="840"/>
                  </a:lnTo>
                  <a:lnTo>
                    <a:pt x="543" y="853"/>
                  </a:lnTo>
                  <a:lnTo>
                    <a:pt x="532" y="863"/>
                  </a:lnTo>
                  <a:lnTo>
                    <a:pt x="523" y="869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4" name="Freeform 30"/>
            <p:cNvSpPr>
              <a:spLocks noEditPoints="1"/>
            </p:cNvSpPr>
            <p:nvPr userDrawn="1"/>
          </p:nvSpPr>
          <p:spPr bwMode="auto">
            <a:xfrm>
              <a:off x="5329" y="3893"/>
              <a:ext cx="81" cy="115"/>
            </a:xfrm>
            <a:custGeom>
              <a:avLst/>
              <a:gdLst/>
              <a:ahLst/>
              <a:cxnLst>
                <a:cxn ang="0">
                  <a:pos x="238" y="1015"/>
                </a:cxn>
                <a:cxn ang="0">
                  <a:pos x="128" y="949"/>
                </a:cxn>
                <a:cxn ang="0">
                  <a:pos x="106" y="897"/>
                </a:cxn>
                <a:cxn ang="0">
                  <a:pos x="219" y="805"/>
                </a:cxn>
                <a:cxn ang="0">
                  <a:pos x="247" y="794"/>
                </a:cxn>
                <a:cxn ang="0">
                  <a:pos x="256" y="710"/>
                </a:cxn>
                <a:cxn ang="0">
                  <a:pos x="186" y="701"/>
                </a:cxn>
                <a:cxn ang="0">
                  <a:pos x="185" y="640"/>
                </a:cxn>
                <a:cxn ang="0">
                  <a:pos x="296" y="526"/>
                </a:cxn>
                <a:cxn ang="0">
                  <a:pos x="317" y="380"/>
                </a:cxn>
                <a:cxn ang="0">
                  <a:pos x="161" y="418"/>
                </a:cxn>
                <a:cxn ang="0">
                  <a:pos x="148" y="556"/>
                </a:cxn>
                <a:cxn ang="0">
                  <a:pos x="49" y="684"/>
                </a:cxn>
                <a:cxn ang="0">
                  <a:pos x="1" y="669"/>
                </a:cxn>
                <a:cxn ang="0">
                  <a:pos x="58" y="539"/>
                </a:cxn>
                <a:cxn ang="0">
                  <a:pos x="173" y="312"/>
                </a:cxn>
                <a:cxn ang="0">
                  <a:pos x="270" y="299"/>
                </a:cxn>
                <a:cxn ang="0">
                  <a:pos x="466" y="242"/>
                </a:cxn>
                <a:cxn ang="0">
                  <a:pos x="712" y="211"/>
                </a:cxn>
                <a:cxn ang="0">
                  <a:pos x="711" y="304"/>
                </a:cxn>
                <a:cxn ang="0">
                  <a:pos x="531" y="423"/>
                </a:cxn>
                <a:cxn ang="0">
                  <a:pos x="505" y="500"/>
                </a:cxn>
                <a:cxn ang="0">
                  <a:pos x="348" y="665"/>
                </a:cxn>
                <a:cxn ang="0">
                  <a:pos x="439" y="654"/>
                </a:cxn>
                <a:cxn ang="0">
                  <a:pos x="503" y="647"/>
                </a:cxn>
                <a:cxn ang="0">
                  <a:pos x="502" y="879"/>
                </a:cxn>
                <a:cxn ang="0">
                  <a:pos x="502" y="953"/>
                </a:cxn>
                <a:cxn ang="0">
                  <a:pos x="613" y="880"/>
                </a:cxn>
                <a:cxn ang="0">
                  <a:pos x="649" y="692"/>
                </a:cxn>
                <a:cxn ang="0">
                  <a:pos x="699" y="574"/>
                </a:cxn>
                <a:cxn ang="0">
                  <a:pos x="722" y="745"/>
                </a:cxn>
                <a:cxn ang="0">
                  <a:pos x="672" y="937"/>
                </a:cxn>
                <a:cxn ang="0">
                  <a:pos x="555" y="1000"/>
                </a:cxn>
                <a:cxn ang="0">
                  <a:pos x="444" y="957"/>
                </a:cxn>
                <a:cxn ang="0">
                  <a:pos x="449" y="792"/>
                </a:cxn>
                <a:cxn ang="0">
                  <a:pos x="438" y="761"/>
                </a:cxn>
                <a:cxn ang="0">
                  <a:pos x="407" y="731"/>
                </a:cxn>
                <a:cxn ang="0">
                  <a:pos x="320" y="865"/>
                </a:cxn>
                <a:cxn ang="0">
                  <a:pos x="286" y="1028"/>
                </a:cxn>
                <a:cxn ang="0">
                  <a:pos x="168" y="997"/>
                </a:cxn>
                <a:cxn ang="0">
                  <a:pos x="195" y="1005"/>
                </a:cxn>
                <a:cxn ang="0">
                  <a:pos x="231" y="1019"/>
                </a:cxn>
                <a:cxn ang="0">
                  <a:pos x="200" y="972"/>
                </a:cxn>
                <a:cxn ang="0">
                  <a:pos x="158" y="954"/>
                </a:cxn>
                <a:cxn ang="0">
                  <a:pos x="252" y="871"/>
                </a:cxn>
                <a:cxn ang="0">
                  <a:pos x="254" y="930"/>
                </a:cxn>
                <a:cxn ang="0">
                  <a:pos x="257" y="979"/>
                </a:cxn>
                <a:cxn ang="0">
                  <a:pos x="230" y="810"/>
                </a:cxn>
                <a:cxn ang="0">
                  <a:pos x="390" y="458"/>
                </a:cxn>
                <a:cxn ang="0">
                  <a:pos x="443" y="396"/>
                </a:cxn>
                <a:cxn ang="0">
                  <a:pos x="421" y="468"/>
                </a:cxn>
                <a:cxn ang="0">
                  <a:pos x="448" y="328"/>
                </a:cxn>
                <a:cxn ang="0">
                  <a:pos x="504" y="306"/>
                </a:cxn>
                <a:cxn ang="0">
                  <a:pos x="532" y="341"/>
                </a:cxn>
                <a:cxn ang="0">
                  <a:pos x="463" y="379"/>
                </a:cxn>
                <a:cxn ang="0">
                  <a:pos x="263" y="61"/>
                </a:cxn>
                <a:cxn ang="0">
                  <a:pos x="318" y="7"/>
                </a:cxn>
                <a:cxn ang="0">
                  <a:pos x="417" y="102"/>
                </a:cxn>
                <a:cxn ang="0">
                  <a:pos x="329" y="200"/>
                </a:cxn>
              </a:cxnLst>
              <a:rect l="0" t="0" r="r" b="b"/>
              <a:pathLst>
                <a:path w="730" h="1033">
                  <a:moveTo>
                    <a:pt x="195" y="1007"/>
                  </a:moveTo>
                  <a:lnTo>
                    <a:pt x="202" y="1012"/>
                  </a:lnTo>
                  <a:lnTo>
                    <a:pt x="210" y="1016"/>
                  </a:lnTo>
                  <a:lnTo>
                    <a:pt x="216" y="1018"/>
                  </a:lnTo>
                  <a:lnTo>
                    <a:pt x="223" y="1019"/>
                  </a:lnTo>
                  <a:lnTo>
                    <a:pt x="227" y="1020"/>
                  </a:lnTo>
                  <a:lnTo>
                    <a:pt x="231" y="1019"/>
                  </a:lnTo>
                  <a:lnTo>
                    <a:pt x="235" y="1018"/>
                  </a:lnTo>
                  <a:lnTo>
                    <a:pt x="237" y="1017"/>
                  </a:lnTo>
                  <a:lnTo>
                    <a:pt x="238" y="1015"/>
                  </a:lnTo>
                  <a:lnTo>
                    <a:pt x="237" y="1013"/>
                  </a:lnTo>
                  <a:lnTo>
                    <a:pt x="235" y="1011"/>
                  </a:lnTo>
                  <a:lnTo>
                    <a:pt x="230" y="1009"/>
                  </a:lnTo>
                  <a:lnTo>
                    <a:pt x="225" y="1008"/>
                  </a:lnTo>
                  <a:lnTo>
                    <a:pt x="216" y="1005"/>
                  </a:lnTo>
                  <a:lnTo>
                    <a:pt x="207" y="1005"/>
                  </a:lnTo>
                  <a:lnTo>
                    <a:pt x="195" y="1005"/>
                  </a:lnTo>
                  <a:lnTo>
                    <a:pt x="166" y="980"/>
                  </a:lnTo>
                  <a:lnTo>
                    <a:pt x="139" y="959"/>
                  </a:lnTo>
                  <a:lnTo>
                    <a:pt x="128" y="949"/>
                  </a:lnTo>
                  <a:lnTo>
                    <a:pt x="119" y="939"/>
                  </a:lnTo>
                  <a:lnTo>
                    <a:pt x="114" y="935"/>
                  </a:lnTo>
                  <a:lnTo>
                    <a:pt x="111" y="931"/>
                  </a:lnTo>
                  <a:lnTo>
                    <a:pt x="108" y="925"/>
                  </a:lnTo>
                  <a:lnTo>
                    <a:pt x="106" y="921"/>
                  </a:lnTo>
                  <a:lnTo>
                    <a:pt x="104" y="917"/>
                  </a:lnTo>
                  <a:lnTo>
                    <a:pt x="104" y="912"/>
                  </a:lnTo>
                  <a:lnTo>
                    <a:pt x="104" y="907"/>
                  </a:lnTo>
                  <a:lnTo>
                    <a:pt x="105" y="902"/>
                  </a:lnTo>
                  <a:lnTo>
                    <a:pt x="106" y="897"/>
                  </a:lnTo>
                  <a:lnTo>
                    <a:pt x="109" y="891"/>
                  </a:lnTo>
                  <a:lnTo>
                    <a:pt x="113" y="886"/>
                  </a:lnTo>
                  <a:lnTo>
                    <a:pt x="118" y="881"/>
                  </a:lnTo>
                  <a:lnTo>
                    <a:pt x="131" y="869"/>
                  </a:lnTo>
                  <a:lnTo>
                    <a:pt x="149" y="856"/>
                  </a:lnTo>
                  <a:lnTo>
                    <a:pt x="171" y="841"/>
                  </a:lnTo>
                  <a:lnTo>
                    <a:pt x="200" y="825"/>
                  </a:lnTo>
                  <a:lnTo>
                    <a:pt x="208" y="817"/>
                  </a:lnTo>
                  <a:lnTo>
                    <a:pt x="214" y="809"/>
                  </a:lnTo>
                  <a:lnTo>
                    <a:pt x="219" y="805"/>
                  </a:lnTo>
                  <a:lnTo>
                    <a:pt x="223" y="803"/>
                  </a:lnTo>
                  <a:lnTo>
                    <a:pt x="227" y="801"/>
                  </a:lnTo>
                  <a:lnTo>
                    <a:pt x="232" y="800"/>
                  </a:lnTo>
                  <a:lnTo>
                    <a:pt x="226" y="809"/>
                  </a:lnTo>
                  <a:lnTo>
                    <a:pt x="224" y="813"/>
                  </a:lnTo>
                  <a:lnTo>
                    <a:pt x="226" y="813"/>
                  </a:lnTo>
                  <a:lnTo>
                    <a:pt x="230" y="810"/>
                  </a:lnTo>
                  <a:lnTo>
                    <a:pt x="237" y="805"/>
                  </a:lnTo>
                  <a:lnTo>
                    <a:pt x="243" y="800"/>
                  </a:lnTo>
                  <a:lnTo>
                    <a:pt x="247" y="794"/>
                  </a:lnTo>
                  <a:lnTo>
                    <a:pt x="249" y="790"/>
                  </a:lnTo>
                  <a:lnTo>
                    <a:pt x="257" y="763"/>
                  </a:lnTo>
                  <a:lnTo>
                    <a:pt x="263" y="743"/>
                  </a:lnTo>
                  <a:lnTo>
                    <a:pt x="265" y="729"/>
                  </a:lnTo>
                  <a:lnTo>
                    <a:pt x="266" y="720"/>
                  </a:lnTo>
                  <a:lnTo>
                    <a:pt x="266" y="715"/>
                  </a:lnTo>
                  <a:lnTo>
                    <a:pt x="265" y="713"/>
                  </a:lnTo>
                  <a:lnTo>
                    <a:pt x="263" y="711"/>
                  </a:lnTo>
                  <a:lnTo>
                    <a:pt x="261" y="710"/>
                  </a:lnTo>
                  <a:lnTo>
                    <a:pt x="256" y="710"/>
                  </a:lnTo>
                  <a:lnTo>
                    <a:pt x="250" y="711"/>
                  </a:lnTo>
                  <a:lnTo>
                    <a:pt x="242" y="712"/>
                  </a:lnTo>
                  <a:lnTo>
                    <a:pt x="234" y="714"/>
                  </a:lnTo>
                  <a:lnTo>
                    <a:pt x="224" y="715"/>
                  </a:lnTo>
                  <a:lnTo>
                    <a:pt x="213" y="714"/>
                  </a:lnTo>
                  <a:lnTo>
                    <a:pt x="208" y="714"/>
                  </a:lnTo>
                  <a:lnTo>
                    <a:pt x="202" y="712"/>
                  </a:lnTo>
                  <a:lnTo>
                    <a:pt x="197" y="709"/>
                  </a:lnTo>
                  <a:lnTo>
                    <a:pt x="192" y="706"/>
                  </a:lnTo>
                  <a:lnTo>
                    <a:pt x="186" y="701"/>
                  </a:lnTo>
                  <a:lnTo>
                    <a:pt x="181" y="696"/>
                  </a:lnTo>
                  <a:lnTo>
                    <a:pt x="176" y="690"/>
                  </a:lnTo>
                  <a:lnTo>
                    <a:pt x="170" y="681"/>
                  </a:lnTo>
                  <a:lnTo>
                    <a:pt x="169" y="677"/>
                  </a:lnTo>
                  <a:lnTo>
                    <a:pt x="169" y="672"/>
                  </a:lnTo>
                  <a:lnTo>
                    <a:pt x="169" y="667"/>
                  </a:lnTo>
                  <a:lnTo>
                    <a:pt x="170" y="663"/>
                  </a:lnTo>
                  <a:lnTo>
                    <a:pt x="173" y="654"/>
                  </a:lnTo>
                  <a:lnTo>
                    <a:pt x="179" y="647"/>
                  </a:lnTo>
                  <a:lnTo>
                    <a:pt x="185" y="640"/>
                  </a:lnTo>
                  <a:lnTo>
                    <a:pt x="194" y="633"/>
                  </a:lnTo>
                  <a:lnTo>
                    <a:pt x="204" y="627"/>
                  </a:lnTo>
                  <a:lnTo>
                    <a:pt x="213" y="620"/>
                  </a:lnTo>
                  <a:lnTo>
                    <a:pt x="235" y="609"/>
                  </a:lnTo>
                  <a:lnTo>
                    <a:pt x="256" y="597"/>
                  </a:lnTo>
                  <a:lnTo>
                    <a:pt x="266" y="590"/>
                  </a:lnTo>
                  <a:lnTo>
                    <a:pt x="275" y="584"/>
                  </a:lnTo>
                  <a:lnTo>
                    <a:pt x="283" y="577"/>
                  </a:lnTo>
                  <a:lnTo>
                    <a:pt x="289" y="569"/>
                  </a:lnTo>
                  <a:lnTo>
                    <a:pt x="296" y="526"/>
                  </a:lnTo>
                  <a:lnTo>
                    <a:pt x="302" y="491"/>
                  </a:lnTo>
                  <a:lnTo>
                    <a:pt x="309" y="461"/>
                  </a:lnTo>
                  <a:lnTo>
                    <a:pt x="314" y="437"/>
                  </a:lnTo>
                  <a:lnTo>
                    <a:pt x="317" y="418"/>
                  </a:lnTo>
                  <a:lnTo>
                    <a:pt x="320" y="403"/>
                  </a:lnTo>
                  <a:lnTo>
                    <a:pt x="320" y="396"/>
                  </a:lnTo>
                  <a:lnTo>
                    <a:pt x="320" y="391"/>
                  </a:lnTo>
                  <a:lnTo>
                    <a:pt x="320" y="387"/>
                  </a:lnTo>
                  <a:lnTo>
                    <a:pt x="319" y="383"/>
                  </a:lnTo>
                  <a:lnTo>
                    <a:pt x="317" y="380"/>
                  </a:lnTo>
                  <a:lnTo>
                    <a:pt x="314" y="379"/>
                  </a:lnTo>
                  <a:lnTo>
                    <a:pt x="311" y="377"/>
                  </a:lnTo>
                  <a:lnTo>
                    <a:pt x="306" y="376"/>
                  </a:lnTo>
                  <a:lnTo>
                    <a:pt x="295" y="376"/>
                  </a:lnTo>
                  <a:lnTo>
                    <a:pt x="280" y="377"/>
                  </a:lnTo>
                  <a:lnTo>
                    <a:pt x="235" y="382"/>
                  </a:lnTo>
                  <a:lnTo>
                    <a:pt x="169" y="387"/>
                  </a:lnTo>
                  <a:lnTo>
                    <a:pt x="165" y="397"/>
                  </a:lnTo>
                  <a:lnTo>
                    <a:pt x="163" y="407"/>
                  </a:lnTo>
                  <a:lnTo>
                    <a:pt x="161" y="418"/>
                  </a:lnTo>
                  <a:lnTo>
                    <a:pt x="160" y="427"/>
                  </a:lnTo>
                  <a:lnTo>
                    <a:pt x="161" y="449"/>
                  </a:lnTo>
                  <a:lnTo>
                    <a:pt x="162" y="471"/>
                  </a:lnTo>
                  <a:lnTo>
                    <a:pt x="162" y="483"/>
                  </a:lnTo>
                  <a:lnTo>
                    <a:pt x="162" y="494"/>
                  </a:lnTo>
                  <a:lnTo>
                    <a:pt x="161" y="506"/>
                  </a:lnTo>
                  <a:lnTo>
                    <a:pt x="160" y="519"/>
                  </a:lnTo>
                  <a:lnTo>
                    <a:pt x="156" y="531"/>
                  </a:lnTo>
                  <a:lnTo>
                    <a:pt x="153" y="543"/>
                  </a:lnTo>
                  <a:lnTo>
                    <a:pt x="148" y="556"/>
                  </a:lnTo>
                  <a:lnTo>
                    <a:pt x="140" y="569"/>
                  </a:lnTo>
                  <a:lnTo>
                    <a:pt x="132" y="584"/>
                  </a:lnTo>
                  <a:lnTo>
                    <a:pt x="119" y="606"/>
                  </a:lnTo>
                  <a:lnTo>
                    <a:pt x="110" y="618"/>
                  </a:lnTo>
                  <a:lnTo>
                    <a:pt x="102" y="631"/>
                  </a:lnTo>
                  <a:lnTo>
                    <a:pt x="92" y="644"/>
                  </a:lnTo>
                  <a:lnTo>
                    <a:pt x="81" y="656"/>
                  </a:lnTo>
                  <a:lnTo>
                    <a:pt x="70" y="667"/>
                  </a:lnTo>
                  <a:lnTo>
                    <a:pt x="60" y="676"/>
                  </a:lnTo>
                  <a:lnTo>
                    <a:pt x="49" y="684"/>
                  </a:lnTo>
                  <a:lnTo>
                    <a:pt x="38" y="690"/>
                  </a:lnTo>
                  <a:lnTo>
                    <a:pt x="33" y="692"/>
                  </a:lnTo>
                  <a:lnTo>
                    <a:pt x="28" y="693"/>
                  </a:lnTo>
                  <a:lnTo>
                    <a:pt x="22" y="693"/>
                  </a:lnTo>
                  <a:lnTo>
                    <a:pt x="17" y="692"/>
                  </a:lnTo>
                  <a:lnTo>
                    <a:pt x="13" y="691"/>
                  </a:lnTo>
                  <a:lnTo>
                    <a:pt x="8" y="688"/>
                  </a:lnTo>
                  <a:lnTo>
                    <a:pt x="3" y="684"/>
                  </a:lnTo>
                  <a:lnTo>
                    <a:pt x="0" y="680"/>
                  </a:lnTo>
                  <a:lnTo>
                    <a:pt x="1" y="669"/>
                  </a:lnTo>
                  <a:lnTo>
                    <a:pt x="5" y="652"/>
                  </a:lnTo>
                  <a:lnTo>
                    <a:pt x="11" y="633"/>
                  </a:lnTo>
                  <a:lnTo>
                    <a:pt x="19" y="612"/>
                  </a:lnTo>
                  <a:lnTo>
                    <a:pt x="28" y="591"/>
                  </a:lnTo>
                  <a:lnTo>
                    <a:pt x="36" y="573"/>
                  </a:lnTo>
                  <a:lnTo>
                    <a:pt x="40" y="566"/>
                  </a:lnTo>
                  <a:lnTo>
                    <a:pt x="44" y="561"/>
                  </a:lnTo>
                  <a:lnTo>
                    <a:pt x="48" y="556"/>
                  </a:lnTo>
                  <a:lnTo>
                    <a:pt x="51" y="554"/>
                  </a:lnTo>
                  <a:lnTo>
                    <a:pt x="58" y="539"/>
                  </a:lnTo>
                  <a:lnTo>
                    <a:pt x="73" y="506"/>
                  </a:lnTo>
                  <a:lnTo>
                    <a:pt x="93" y="460"/>
                  </a:lnTo>
                  <a:lnTo>
                    <a:pt x="117" y="410"/>
                  </a:lnTo>
                  <a:lnTo>
                    <a:pt x="128" y="387"/>
                  </a:lnTo>
                  <a:lnTo>
                    <a:pt x="140" y="364"/>
                  </a:lnTo>
                  <a:lnTo>
                    <a:pt x="151" y="344"/>
                  </a:lnTo>
                  <a:lnTo>
                    <a:pt x="162" y="328"/>
                  </a:lnTo>
                  <a:lnTo>
                    <a:pt x="166" y="322"/>
                  </a:lnTo>
                  <a:lnTo>
                    <a:pt x="169" y="316"/>
                  </a:lnTo>
                  <a:lnTo>
                    <a:pt x="173" y="312"/>
                  </a:lnTo>
                  <a:lnTo>
                    <a:pt x="177" y="310"/>
                  </a:lnTo>
                  <a:lnTo>
                    <a:pt x="179" y="309"/>
                  </a:lnTo>
                  <a:lnTo>
                    <a:pt x="181" y="310"/>
                  </a:lnTo>
                  <a:lnTo>
                    <a:pt x="182" y="312"/>
                  </a:lnTo>
                  <a:lnTo>
                    <a:pt x="183" y="317"/>
                  </a:lnTo>
                  <a:lnTo>
                    <a:pt x="198" y="316"/>
                  </a:lnTo>
                  <a:lnTo>
                    <a:pt x="212" y="314"/>
                  </a:lnTo>
                  <a:lnTo>
                    <a:pt x="227" y="312"/>
                  </a:lnTo>
                  <a:lnTo>
                    <a:pt x="241" y="308"/>
                  </a:lnTo>
                  <a:lnTo>
                    <a:pt x="270" y="299"/>
                  </a:lnTo>
                  <a:lnTo>
                    <a:pt x="299" y="288"/>
                  </a:lnTo>
                  <a:lnTo>
                    <a:pt x="327" y="277"/>
                  </a:lnTo>
                  <a:lnTo>
                    <a:pt x="355" y="266"/>
                  </a:lnTo>
                  <a:lnTo>
                    <a:pt x="369" y="262"/>
                  </a:lnTo>
                  <a:lnTo>
                    <a:pt x="383" y="258"/>
                  </a:lnTo>
                  <a:lnTo>
                    <a:pt x="397" y="254"/>
                  </a:lnTo>
                  <a:lnTo>
                    <a:pt x="411" y="252"/>
                  </a:lnTo>
                  <a:lnTo>
                    <a:pt x="435" y="248"/>
                  </a:lnTo>
                  <a:lnTo>
                    <a:pt x="451" y="245"/>
                  </a:lnTo>
                  <a:lnTo>
                    <a:pt x="466" y="242"/>
                  </a:lnTo>
                  <a:lnTo>
                    <a:pt x="486" y="238"/>
                  </a:lnTo>
                  <a:lnTo>
                    <a:pt x="512" y="234"/>
                  </a:lnTo>
                  <a:lnTo>
                    <a:pt x="545" y="228"/>
                  </a:lnTo>
                  <a:lnTo>
                    <a:pt x="579" y="221"/>
                  </a:lnTo>
                  <a:lnTo>
                    <a:pt x="614" y="216"/>
                  </a:lnTo>
                  <a:lnTo>
                    <a:pt x="648" y="212"/>
                  </a:lnTo>
                  <a:lnTo>
                    <a:pt x="678" y="208"/>
                  </a:lnTo>
                  <a:lnTo>
                    <a:pt x="691" y="208"/>
                  </a:lnTo>
                  <a:lnTo>
                    <a:pt x="702" y="208"/>
                  </a:lnTo>
                  <a:lnTo>
                    <a:pt x="712" y="211"/>
                  </a:lnTo>
                  <a:lnTo>
                    <a:pt x="718" y="213"/>
                  </a:lnTo>
                  <a:lnTo>
                    <a:pt x="724" y="224"/>
                  </a:lnTo>
                  <a:lnTo>
                    <a:pt x="728" y="236"/>
                  </a:lnTo>
                  <a:lnTo>
                    <a:pt x="729" y="247"/>
                  </a:lnTo>
                  <a:lnTo>
                    <a:pt x="730" y="258"/>
                  </a:lnTo>
                  <a:lnTo>
                    <a:pt x="729" y="268"/>
                  </a:lnTo>
                  <a:lnTo>
                    <a:pt x="726" y="278"/>
                  </a:lnTo>
                  <a:lnTo>
                    <a:pt x="723" y="286"/>
                  </a:lnTo>
                  <a:lnTo>
                    <a:pt x="717" y="296"/>
                  </a:lnTo>
                  <a:lnTo>
                    <a:pt x="711" y="304"/>
                  </a:lnTo>
                  <a:lnTo>
                    <a:pt x="704" y="312"/>
                  </a:lnTo>
                  <a:lnTo>
                    <a:pt x="696" y="320"/>
                  </a:lnTo>
                  <a:lnTo>
                    <a:pt x="687" y="328"/>
                  </a:lnTo>
                  <a:lnTo>
                    <a:pt x="668" y="342"/>
                  </a:lnTo>
                  <a:lnTo>
                    <a:pt x="648" y="355"/>
                  </a:lnTo>
                  <a:lnTo>
                    <a:pt x="604" y="378"/>
                  </a:lnTo>
                  <a:lnTo>
                    <a:pt x="564" y="398"/>
                  </a:lnTo>
                  <a:lnTo>
                    <a:pt x="548" y="409"/>
                  </a:lnTo>
                  <a:lnTo>
                    <a:pt x="535" y="418"/>
                  </a:lnTo>
                  <a:lnTo>
                    <a:pt x="531" y="423"/>
                  </a:lnTo>
                  <a:lnTo>
                    <a:pt x="527" y="427"/>
                  </a:lnTo>
                  <a:lnTo>
                    <a:pt x="525" y="431"/>
                  </a:lnTo>
                  <a:lnTo>
                    <a:pt x="524" y="437"/>
                  </a:lnTo>
                  <a:lnTo>
                    <a:pt x="525" y="445"/>
                  </a:lnTo>
                  <a:lnTo>
                    <a:pt x="525" y="454"/>
                  </a:lnTo>
                  <a:lnTo>
                    <a:pt x="523" y="462"/>
                  </a:lnTo>
                  <a:lnTo>
                    <a:pt x="521" y="471"/>
                  </a:lnTo>
                  <a:lnTo>
                    <a:pt x="517" y="481"/>
                  </a:lnTo>
                  <a:lnTo>
                    <a:pt x="511" y="490"/>
                  </a:lnTo>
                  <a:lnTo>
                    <a:pt x="505" y="500"/>
                  </a:lnTo>
                  <a:lnTo>
                    <a:pt x="497" y="508"/>
                  </a:lnTo>
                  <a:lnTo>
                    <a:pt x="480" y="527"/>
                  </a:lnTo>
                  <a:lnTo>
                    <a:pt x="462" y="547"/>
                  </a:lnTo>
                  <a:lnTo>
                    <a:pt x="442" y="567"/>
                  </a:lnTo>
                  <a:lnTo>
                    <a:pt x="421" y="585"/>
                  </a:lnTo>
                  <a:lnTo>
                    <a:pt x="401" y="604"/>
                  </a:lnTo>
                  <a:lnTo>
                    <a:pt x="383" y="622"/>
                  </a:lnTo>
                  <a:lnTo>
                    <a:pt x="365" y="641"/>
                  </a:lnTo>
                  <a:lnTo>
                    <a:pt x="354" y="657"/>
                  </a:lnTo>
                  <a:lnTo>
                    <a:pt x="348" y="665"/>
                  </a:lnTo>
                  <a:lnTo>
                    <a:pt x="345" y="673"/>
                  </a:lnTo>
                  <a:lnTo>
                    <a:pt x="343" y="680"/>
                  </a:lnTo>
                  <a:lnTo>
                    <a:pt x="342" y="688"/>
                  </a:lnTo>
                  <a:lnTo>
                    <a:pt x="342" y="694"/>
                  </a:lnTo>
                  <a:lnTo>
                    <a:pt x="345" y="700"/>
                  </a:lnTo>
                  <a:lnTo>
                    <a:pt x="348" y="707"/>
                  </a:lnTo>
                  <a:lnTo>
                    <a:pt x="355" y="712"/>
                  </a:lnTo>
                  <a:lnTo>
                    <a:pt x="388" y="689"/>
                  </a:lnTo>
                  <a:lnTo>
                    <a:pt x="416" y="668"/>
                  </a:lnTo>
                  <a:lnTo>
                    <a:pt x="439" y="654"/>
                  </a:lnTo>
                  <a:lnTo>
                    <a:pt x="459" y="643"/>
                  </a:lnTo>
                  <a:lnTo>
                    <a:pt x="466" y="640"/>
                  </a:lnTo>
                  <a:lnTo>
                    <a:pt x="474" y="637"/>
                  </a:lnTo>
                  <a:lnTo>
                    <a:pt x="480" y="635"/>
                  </a:lnTo>
                  <a:lnTo>
                    <a:pt x="486" y="634"/>
                  </a:lnTo>
                  <a:lnTo>
                    <a:pt x="490" y="635"/>
                  </a:lnTo>
                  <a:lnTo>
                    <a:pt x="494" y="636"/>
                  </a:lnTo>
                  <a:lnTo>
                    <a:pt x="497" y="638"/>
                  </a:lnTo>
                  <a:lnTo>
                    <a:pt x="501" y="642"/>
                  </a:lnTo>
                  <a:lnTo>
                    <a:pt x="503" y="647"/>
                  </a:lnTo>
                  <a:lnTo>
                    <a:pt x="505" y="651"/>
                  </a:lnTo>
                  <a:lnTo>
                    <a:pt x="506" y="658"/>
                  </a:lnTo>
                  <a:lnTo>
                    <a:pt x="507" y="665"/>
                  </a:lnTo>
                  <a:lnTo>
                    <a:pt x="508" y="682"/>
                  </a:lnTo>
                  <a:lnTo>
                    <a:pt x="508" y="702"/>
                  </a:lnTo>
                  <a:lnTo>
                    <a:pt x="509" y="754"/>
                  </a:lnTo>
                  <a:lnTo>
                    <a:pt x="511" y="818"/>
                  </a:lnTo>
                  <a:lnTo>
                    <a:pt x="509" y="839"/>
                  </a:lnTo>
                  <a:lnTo>
                    <a:pt x="505" y="859"/>
                  </a:lnTo>
                  <a:lnTo>
                    <a:pt x="502" y="879"/>
                  </a:lnTo>
                  <a:lnTo>
                    <a:pt x="498" y="896"/>
                  </a:lnTo>
                  <a:lnTo>
                    <a:pt x="495" y="911"/>
                  </a:lnTo>
                  <a:lnTo>
                    <a:pt x="492" y="924"/>
                  </a:lnTo>
                  <a:lnTo>
                    <a:pt x="491" y="935"/>
                  </a:lnTo>
                  <a:lnTo>
                    <a:pt x="492" y="944"/>
                  </a:lnTo>
                  <a:lnTo>
                    <a:pt x="492" y="947"/>
                  </a:lnTo>
                  <a:lnTo>
                    <a:pt x="494" y="950"/>
                  </a:lnTo>
                  <a:lnTo>
                    <a:pt x="495" y="951"/>
                  </a:lnTo>
                  <a:lnTo>
                    <a:pt x="498" y="953"/>
                  </a:lnTo>
                  <a:lnTo>
                    <a:pt x="502" y="953"/>
                  </a:lnTo>
                  <a:lnTo>
                    <a:pt x="505" y="953"/>
                  </a:lnTo>
                  <a:lnTo>
                    <a:pt x="510" y="952"/>
                  </a:lnTo>
                  <a:lnTo>
                    <a:pt x="516" y="951"/>
                  </a:lnTo>
                  <a:lnTo>
                    <a:pt x="529" y="945"/>
                  </a:lnTo>
                  <a:lnTo>
                    <a:pt x="546" y="936"/>
                  </a:lnTo>
                  <a:lnTo>
                    <a:pt x="567" y="923"/>
                  </a:lnTo>
                  <a:lnTo>
                    <a:pt x="594" y="907"/>
                  </a:lnTo>
                  <a:lnTo>
                    <a:pt x="600" y="899"/>
                  </a:lnTo>
                  <a:lnTo>
                    <a:pt x="607" y="889"/>
                  </a:lnTo>
                  <a:lnTo>
                    <a:pt x="613" y="880"/>
                  </a:lnTo>
                  <a:lnTo>
                    <a:pt x="618" y="870"/>
                  </a:lnTo>
                  <a:lnTo>
                    <a:pt x="623" y="860"/>
                  </a:lnTo>
                  <a:lnTo>
                    <a:pt x="627" y="850"/>
                  </a:lnTo>
                  <a:lnTo>
                    <a:pt x="630" y="839"/>
                  </a:lnTo>
                  <a:lnTo>
                    <a:pt x="634" y="828"/>
                  </a:lnTo>
                  <a:lnTo>
                    <a:pt x="638" y="807"/>
                  </a:lnTo>
                  <a:lnTo>
                    <a:pt x="642" y="785"/>
                  </a:lnTo>
                  <a:lnTo>
                    <a:pt x="644" y="761"/>
                  </a:lnTo>
                  <a:lnTo>
                    <a:pt x="647" y="739"/>
                  </a:lnTo>
                  <a:lnTo>
                    <a:pt x="649" y="692"/>
                  </a:lnTo>
                  <a:lnTo>
                    <a:pt x="653" y="647"/>
                  </a:lnTo>
                  <a:lnTo>
                    <a:pt x="656" y="626"/>
                  </a:lnTo>
                  <a:lnTo>
                    <a:pt x="660" y="605"/>
                  </a:lnTo>
                  <a:lnTo>
                    <a:pt x="664" y="595"/>
                  </a:lnTo>
                  <a:lnTo>
                    <a:pt x="667" y="585"/>
                  </a:lnTo>
                  <a:lnTo>
                    <a:pt x="670" y="575"/>
                  </a:lnTo>
                  <a:lnTo>
                    <a:pt x="674" y="567"/>
                  </a:lnTo>
                  <a:lnTo>
                    <a:pt x="684" y="567"/>
                  </a:lnTo>
                  <a:lnTo>
                    <a:pt x="692" y="570"/>
                  </a:lnTo>
                  <a:lnTo>
                    <a:pt x="699" y="574"/>
                  </a:lnTo>
                  <a:lnTo>
                    <a:pt x="704" y="580"/>
                  </a:lnTo>
                  <a:lnTo>
                    <a:pt x="710" y="587"/>
                  </a:lnTo>
                  <a:lnTo>
                    <a:pt x="714" y="596"/>
                  </a:lnTo>
                  <a:lnTo>
                    <a:pt x="718" y="605"/>
                  </a:lnTo>
                  <a:lnTo>
                    <a:pt x="721" y="615"/>
                  </a:lnTo>
                  <a:lnTo>
                    <a:pt x="725" y="635"/>
                  </a:lnTo>
                  <a:lnTo>
                    <a:pt x="728" y="656"/>
                  </a:lnTo>
                  <a:lnTo>
                    <a:pt x="729" y="674"/>
                  </a:lnTo>
                  <a:lnTo>
                    <a:pt x="729" y="689"/>
                  </a:lnTo>
                  <a:lnTo>
                    <a:pt x="722" y="745"/>
                  </a:lnTo>
                  <a:lnTo>
                    <a:pt x="716" y="798"/>
                  </a:lnTo>
                  <a:lnTo>
                    <a:pt x="713" y="823"/>
                  </a:lnTo>
                  <a:lnTo>
                    <a:pt x="710" y="848"/>
                  </a:lnTo>
                  <a:lnTo>
                    <a:pt x="704" y="870"/>
                  </a:lnTo>
                  <a:lnTo>
                    <a:pt x="698" y="890"/>
                  </a:lnTo>
                  <a:lnTo>
                    <a:pt x="694" y="901"/>
                  </a:lnTo>
                  <a:lnTo>
                    <a:pt x="689" y="911"/>
                  </a:lnTo>
                  <a:lnTo>
                    <a:pt x="684" y="920"/>
                  </a:lnTo>
                  <a:lnTo>
                    <a:pt x="679" y="929"/>
                  </a:lnTo>
                  <a:lnTo>
                    <a:pt x="672" y="937"/>
                  </a:lnTo>
                  <a:lnTo>
                    <a:pt x="665" y="946"/>
                  </a:lnTo>
                  <a:lnTo>
                    <a:pt x="657" y="953"/>
                  </a:lnTo>
                  <a:lnTo>
                    <a:pt x="648" y="961"/>
                  </a:lnTo>
                  <a:lnTo>
                    <a:pt x="638" y="967"/>
                  </a:lnTo>
                  <a:lnTo>
                    <a:pt x="627" y="975"/>
                  </a:lnTo>
                  <a:lnTo>
                    <a:pt x="614" y="980"/>
                  </a:lnTo>
                  <a:lnTo>
                    <a:pt x="601" y="985"/>
                  </a:lnTo>
                  <a:lnTo>
                    <a:pt x="588" y="991"/>
                  </a:lnTo>
                  <a:lnTo>
                    <a:pt x="573" y="996"/>
                  </a:lnTo>
                  <a:lnTo>
                    <a:pt x="555" y="1000"/>
                  </a:lnTo>
                  <a:lnTo>
                    <a:pt x="537" y="1003"/>
                  </a:lnTo>
                  <a:lnTo>
                    <a:pt x="521" y="1004"/>
                  </a:lnTo>
                  <a:lnTo>
                    <a:pt x="506" y="1003"/>
                  </a:lnTo>
                  <a:lnTo>
                    <a:pt x="493" y="1001"/>
                  </a:lnTo>
                  <a:lnTo>
                    <a:pt x="481" y="997"/>
                  </a:lnTo>
                  <a:lnTo>
                    <a:pt x="471" y="991"/>
                  </a:lnTo>
                  <a:lnTo>
                    <a:pt x="462" y="984"/>
                  </a:lnTo>
                  <a:lnTo>
                    <a:pt x="455" y="977"/>
                  </a:lnTo>
                  <a:lnTo>
                    <a:pt x="449" y="967"/>
                  </a:lnTo>
                  <a:lnTo>
                    <a:pt x="444" y="957"/>
                  </a:lnTo>
                  <a:lnTo>
                    <a:pt x="441" y="947"/>
                  </a:lnTo>
                  <a:lnTo>
                    <a:pt x="437" y="935"/>
                  </a:lnTo>
                  <a:lnTo>
                    <a:pt x="435" y="923"/>
                  </a:lnTo>
                  <a:lnTo>
                    <a:pt x="434" y="911"/>
                  </a:lnTo>
                  <a:lnTo>
                    <a:pt x="434" y="898"/>
                  </a:lnTo>
                  <a:lnTo>
                    <a:pt x="434" y="884"/>
                  </a:lnTo>
                  <a:lnTo>
                    <a:pt x="435" y="870"/>
                  </a:lnTo>
                  <a:lnTo>
                    <a:pt x="438" y="843"/>
                  </a:lnTo>
                  <a:lnTo>
                    <a:pt x="444" y="817"/>
                  </a:lnTo>
                  <a:lnTo>
                    <a:pt x="449" y="792"/>
                  </a:lnTo>
                  <a:lnTo>
                    <a:pt x="455" y="770"/>
                  </a:lnTo>
                  <a:lnTo>
                    <a:pt x="459" y="752"/>
                  </a:lnTo>
                  <a:lnTo>
                    <a:pt x="462" y="737"/>
                  </a:lnTo>
                  <a:lnTo>
                    <a:pt x="463" y="731"/>
                  </a:lnTo>
                  <a:lnTo>
                    <a:pt x="463" y="727"/>
                  </a:lnTo>
                  <a:lnTo>
                    <a:pt x="463" y="724"/>
                  </a:lnTo>
                  <a:lnTo>
                    <a:pt x="462" y="723"/>
                  </a:lnTo>
                  <a:lnTo>
                    <a:pt x="449" y="747"/>
                  </a:lnTo>
                  <a:lnTo>
                    <a:pt x="441" y="759"/>
                  </a:lnTo>
                  <a:lnTo>
                    <a:pt x="438" y="761"/>
                  </a:lnTo>
                  <a:lnTo>
                    <a:pt x="436" y="760"/>
                  </a:lnTo>
                  <a:lnTo>
                    <a:pt x="436" y="758"/>
                  </a:lnTo>
                  <a:lnTo>
                    <a:pt x="435" y="755"/>
                  </a:lnTo>
                  <a:lnTo>
                    <a:pt x="435" y="744"/>
                  </a:lnTo>
                  <a:lnTo>
                    <a:pt x="435" y="732"/>
                  </a:lnTo>
                  <a:lnTo>
                    <a:pt x="434" y="728"/>
                  </a:lnTo>
                  <a:lnTo>
                    <a:pt x="433" y="724"/>
                  </a:lnTo>
                  <a:lnTo>
                    <a:pt x="431" y="722"/>
                  </a:lnTo>
                  <a:lnTo>
                    <a:pt x="429" y="721"/>
                  </a:lnTo>
                  <a:lnTo>
                    <a:pt x="407" y="731"/>
                  </a:lnTo>
                  <a:lnTo>
                    <a:pt x="387" y="745"/>
                  </a:lnTo>
                  <a:lnTo>
                    <a:pt x="367" y="758"/>
                  </a:lnTo>
                  <a:lnTo>
                    <a:pt x="346" y="772"/>
                  </a:lnTo>
                  <a:lnTo>
                    <a:pt x="340" y="785"/>
                  </a:lnTo>
                  <a:lnTo>
                    <a:pt x="335" y="797"/>
                  </a:lnTo>
                  <a:lnTo>
                    <a:pt x="331" y="810"/>
                  </a:lnTo>
                  <a:lnTo>
                    <a:pt x="327" y="824"/>
                  </a:lnTo>
                  <a:lnTo>
                    <a:pt x="325" y="838"/>
                  </a:lnTo>
                  <a:lnTo>
                    <a:pt x="323" y="851"/>
                  </a:lnTo>
                  <a:lnTo>
                    <a:pt x="320" y="865"/>
                  </a:lnTo>
                  <a:lnTo>
                    <a:pt x="319" y="879"/>
                  </a:lnTo>
                  <a:lnTo>
                    <a:pt x="316" y="931"/>
                  </a:lnTo>
                  <a:lnTo>
                    <a:pt x="313" y="978"/>
                  </a:lnTo>
                  <a:lnTo>
                    <a:pt x="311" y="987"/>
                  </a:lnTo>
                  <a:lnTo>
                    <a:pt x="309" y="997"/>
                  </a:lnTo>
                  <a:lnTo>
                    <a:pt x="305" y="1004"/>
                  </a:lnTo>
                  <a:lnTo>
                    <a:pt x="302" y="1012"/>
                  </a:lnTo>
                  <a:lnTo>
                    <a:pt x="297" y="1018"/>
                  </a:lnTo>
                  <a:lnTo>
                    <a:pt x="291" y="1024"/>
                  </a:lnTo>
                  <a:lnTo>
                    <a:pt x="286" y="1028"/>
                  </a:lnTo>
                  <a:lnTo>
                    <a:pt x="279" y="1031"/>
                  </a:lnTo>
                  <a:lnTo>
                    <a:pt x="270" y="1033"/>
                  </a:lnTo>
                  <a:lnTo>
                    <a:pt x="260" y="1033"/>
                  </a:lnTo>
                  <a:lnTo>
                    <a:pt x="249" y="1032"/>
                  </a:lnTo>
                  <a:lnTo>
                    <a:pt x="236" y="1030"/>
                  </a:lnTo>
                  <a:lnTo>
                    <a:pt x="222" y="1026"/>
                  </a:lnTo>
                  <a:lnTo>
                    <a:pt x="207" y="1019"/>
                  </a:lnTo>
                  <a:lnTo>
                    <a:pt x="188" y="1012"/>
                  </a:lnTo>
                  <a:lnTo>
                    <a:pt x="169" y="1002"/>
                  </a:lnTo>
                  <a:lnTo>
                    <a:pt x="168" y="997"/>
                  </a:lnTo>
                  <a:lnTo>
                    <a:pt x="167" y="994"/>
                  </a:lnTo>
                  <a:lnTo>
                    <a:pt x="167" y="993"/>
                  </a:lnTo>
                  <a:lnTo>
                    <a:pt x="169" y="994"/>
                  </a:lnTo>
                  <a:lnTo>
                    <a:pt x="171" y="996"/>
                  </a:lnTo>
                  <a:lnTo>
                    <a:pt x="177" y="1000"/>
                  </a:lnTo>
                  <a:lnTo>
                    <a:pt x="184" y="1003"/>
                  </a:lnTo>
                  <a:lnTo>
                    <a:pt x="195" y="1007"/>
                  </a:lnTo>
                  <a:close/>
                  <a:moveTo>
                    <a:pt x="195" y="1007"/>
                  </a:moveTo>
                  <a:lnTo>
                    <a:pt x="195" y="1007"/>
                  </a:lnTo>
                  <a:lnTo>
                    <a:pt x="195" y="1005"/>
                  </a:lnTo>
                  <a:lnTo>
                    <a:pt x="207" y="1005"/>
                  </a:lnTo>
                  <a:lnTo>
                    <a:pt x="216" y="1005"/>
                  </a:lnTo>
                  <a:lnTo>
                    <a:pt x="225" y="1008"/>
                  </a:lnTo>
                  <a:lnTo>
                    <a:pt x="230" y="1009"/>
                  </a:lnTo>
                  <a:lnTo>
                    <a:pt x="235" y="1011"/>
                  </a:lnTo>
                  <a:lnTo>
                    <a:pt x="237" y="1013"/>
                  </a:lnTo>
                  <a:lnTo>
                    <a:pt x="238" y="1015"/>
                  </a:lnTo>
                  <a:lnTo>
                    <a:pt x="237" y="1017"/>
                  </a:lnTo>
                  <a:lnTo>
                    <a:pt x="235" y="1018"/>
                  </a:lnTo>
                  <a:lnTo>
                    <a:pt x="231" y="1019"/>
                  </a:lnTo>
                  <a:lnTo>
                    <a:pt x="227" y="1020"/>
                  </a:lnTo>
                  <a:lnTo>
                    <a:pt x="223" y="1019"/>
                  </a:lnTo>
                  <a:lnTo>
                    <a:pt x="216" y="1018"/>
                  </a:lnTo>
                  <a:lnTo>
                    <a:pt x="210" y="1016"/>
                  </a:lnTo>
                  <a:lnTo>
                    <a:pt x="202" y="1012"/>
                  </a:lnTo>
                  <a:lnTo>
                    <a:pt x="195" y="1007"/>
                  </a:lnTo>
                  <a:close/>
                  <a:moveTo>
                    <a:pt x="228" y="986"/>
                  </a:moveTo>
                  <a:lnTo>
                    <a:pt x="220" y="980"/>
                  </a:lnTo>
                  <a:lnTo>
                    <a:pt x="210" y="976"/>
                  </a:lnTo>
                  <a:lnTo>
                    <a:pt x="200" y="972"/>
                  </a:lnTo>
                  <a:lnTo>
                    <a:pt x="192" y="970"/>
                  </a:lnTo>
                  <a:lnTo>
                    <a:pt x="175" y="968"/>
                  </a:lnTo>
                  <a:lnTo>
                    <a:pt x="162" y="966"/>
                  </a:lnTo>
                  <a:lnTo>
                    <a:pt x="157" y="965"/>
                  </a:lnTo>
                  <a:lnTo>
                    <a:pt x="154" y="964"/>
                  </a:lnTo>
                  <a:lnTo>
                    <a:pt x="154" y="963"/>
                  </a:lnTo>
                  <a:lnTo>
                    <a:pt x="153" y="962"/>
                  </a:lnTo>
                  <a:lnTo>
                    <a:pt x="154" y="960"/>
                  </a:lnTo>
                  <a:lnTo>
                    <a:pt x="155" y="959"/>
                  </a:lnTo>
                  <a:lnTo>
                    <a:pt x="158" y="954"/>
                  </a:lnTo>
                  <a:lnTo>
                    <a:pt x="165" y="949"/>
                  </a:lnTo>
                  <a:lnTo>
                    <a:pt x="173" y="943"/>
                  </a:lnTo>
                  <a:lnTo>
                    <a:pt x="185" y="934"/>
                  </a:lnTo>
                  <a:lnTo>
                    <a:pt x="207" y="909"/>
                  </a:lnTo>
                  <a:lnTo>
                    <a:pt x="224" y="892"/>
                  </a:lnTo>
                  <a:lnTo>
                    <a:pt x="237" y="881"/>
                  </a:lnTo>
                  <a:lnTo>
                    <a:pt x="245" y="873"/>
                  </a:lnTo>
                  <a:lnTo>
                    <a:pt x="247" y="872"/>
                  </a:lnTo>
                  <a:lnTo>
                    <a:pt x="251" y="871"/>
                  </a:lnTo>
                  <a:lnTo>
                    <a:pt x="252" y="871"/>
                  </a:lnTo>
                  <a:lnTo>
                    <a:pt x="253" y="871"/>
                  </a:lnTo>
                  <a:lnTo>
                    <a:pt x="254" y="875"/>
                  </a:lnTo>
                  <a:lnTo>
                    <a:pt x="253" y="882"/>
                  </a:lnTo>
                  <a:lnTo>
                    <a:pt x="250" y="898"/>
                  </a:lnTo>
                  <a:lnTo>
                    <a:pt x="247" y="915"/>
                  </a:lnTo>
                  <a:lnTo>
                    <a:pt x="247" y="919"/>
                  </a:lnTo>
                  <a:lnTo>
                    <a:pt x="249" y="922"/>
                  </a:lnTo>
                  <a:lnTo>
                    <a:pt x="250" y="925"/>
                  </a:lnTo>
                  <a:lnTo>
                    <a:pt x="251" y="928"/>
                  </a:lnTo>
                  <a:lnTo>
                    <a:pt x="254" y="930"/>
                  </a:lnTo>
                  <a:lnTo>
                    <a:pt x="257" y="931"/>
                  </a:lnTo>
                  <a:lnTo>
                    <a:pt x="261" y="932"/>
                  </a:lnTo>
                  <a:lnTo>
                    <a:pt x="266" y="932"/>
                  </a:lnTo>
                  <a:lnTo>
                    <a:pt x="272" y="951"/>
                  </a:lnTo>
                  <a:lnTo>
                    <a:pt x="275" y="965"/>
                  </a:lnTo>
                  <a:lnTo>
                    <a:pt x="276" y="969"/>
                  </a:lnTo>
                  <a:lnTo>
                    <a:pt x="275" y="972"/>
                  </a:lnTo>
                  <a:lnTo>
                    <a:pt x="274" y="975"/>
                  </a:lnTo>
                  <a:lnTo>
                    <a:pt x="272" y="977"/>
                  </a:lnTo>
                  <a:lnTo>
                    <a:pt x="257" y="979"/>
                  </a:lnTo>
                  <a:lnTo>
                    <a:pt x="228" y="986"/>
                  </a:lnTo>
                  <a:close/>
                  <a:moveTo>
                    <a:pt x="232" y="800"/>
                  </a:moveTo>
                  <a:lnTo>
                    <a:pt x="237" y="796"/>
                  </a:lnTo>
                  <a:lnTo>
                    <a:pt x="240" y="793"/>
                  </a:lnTo>
                  <a:lnTo>
                    <a:pt x="243" y="791"/>
                  </a:lnTo>
                  <a:lnTo>
                    <a:pt x="249" y="790"/>
                  </a:lnTo>
                  <a:lnTo>
                    <a:pt x="247" y="794"/>
                  </a:lnTo>
                  <a:lnTo>
                    <a:pt x="243" y="800"/>
                  </a:lnTo>
                  <a:lnTo>
                    <a:pt x="237" y="805"/>
                  </a:lnTo>
                  <a:lnTo>
                    <a:pt x="230" y="810"/>
                  </a:lnTo>
                  <a:lnTo>
                    <a:pt x="226" y="813"/>
                  </a:lnTo>
                  <a:lnTo>
                    <a:pt x="224" y="813"/>
                  </a:lnTo>
                  <a:lnTo>
                    <a:pt x="226" y="809"/>
                  </a:lnTo>
                  <a:lnTo>
                    <a:pt x="232" y="800"/>
                  </a:lnTo>
                  <a:close/>
                  <a:moveTo>
                    <a:pt x="388" y="511"/>
                  </a:moveTo>
                  <a:lnTo>
                    <a:pt x="386" y="507"/>
                  </a:lnTo>
                  <a:lnTo>
                    <a:pt x="385" y="500"/>
                  </a:lnTo>
                  <a:lnTo>
                    <a:pt x="385" y="491"/>
                  </a:lnTo>
                  <a:lnTo>
                    <a:pt x="386" y="481"/>
                  </a:lnTo>
                  <a:lnTo>
                    <a:pt x="390" y="458"/>
                  </a:lnTo>
                  <a:lnTo>
                    <a:pt x="397" y="434"/>
                  </a:lnTo>
                  <a:lnTo>
                    <a:pt x="405" y="410"/>
                  </a:lnTo>
                  <a:lnTo>
                    <a:pt x="413" y="390"/>
                  </a:lnTo>
                  <a:lnTo>
                    <a:pt x="417" y="382"/>
                  </a:lnTo>
                  <a:lnTo>
                    <a:pt x="421" y="376"/>
                  </a:lnTo>
                  <a:lnTo>
                    <a:pt x="424" y="372"/>
                  </a:lnTo>
                  <a:lnTo>
                    <a:pt x="428" y="370"/>
                  </a:lnTo>
                  <a:lnTo>
                    <a:pt x="435" y="380"/>
                  </a:lnTo>
                  <a:lnTo>
                    <a:pt x="441" y="391"/>
                  </a:lnTo>
                  <a:lnTo>
                    <a:pt x="443" y="396"/>
                  </a:lnTo>
                  <a:lnTo>
                    <a:pt x="444" y="403"/>
                  </a:lnTo>
                  <a:lnTo>
                    <a:pt x="442" y="408"/>
                  </a:lnTo>
                  <a:lnTo>
                    <a:pt x="439" y="414"/>
                  </a:lnTo>
                  <a:lnTo>
                    <a:pt x="441" y="415"/>
                  </a:lnTo>
                  <a:lnTo>
                    <a:pt x="442" y="418"/>
                  </a:lnTo>
                  <a:lnTo>
                    <a:pt x="441" y="421"/>
                  </a:lnTo>
                  <a:lnTo>
                    <a:pt x="441" y="425"/>
                  </a:lnTo>
                  <a:lnTo>
                    <a:pt x="436" y="437"/>
                  </a:lnTo>
                  <a:lnTo>
                    <a:pt x="430" y="452"/>
                  </a:lnTo>
                  <a:lnTo>
                    <a:pt x="421" y="468"/>
                  </a:lnTo>
                  <a:lnTo>
                    <a:pt x="411" y="484"/>
                  </a:lnTo>
                  <a:lnTo>
                    <a:pt x="400" y="499"/>
                  </a:lnTo>
                  <a:lnTo>
                    <a:pt x="388" y="511"/>
                  </a:lnTo>
                  <a:close/>
                  <a:moveTo>
                    <a:pt x="463" y="379"/>
                  </a:moveTo>
                  <a:lnTo>
                    <a:pt x="456" y="368"/>
                  </a:lnTo>
                  <a:lnTo>
                    <a:pt x="451" y="359"/>
                  </a:lnTo>
                  <a:lnTo>
                    <a:pt x="448" y="349"/>
                  </a:lnTo>
                  <a:lnTo>
                    <a:pt x="446" y="342"/>
                  </a:lnTo>
                  <a:lnTo>
                    <a:pt x="446" y="334"/>
                  </a:lnTo>
                  <a:lnTo>
                    <a:pt x="448" y="328"/>
                  </a:lnTo>
                  <a:lnTo>
                    <a:pt x="450" y="323"/>
                  </a:lnTo>
                  <a:lnTo>
                    <a:pt x="453" y="318"/>
                  </a:lnTo>
                  <a:lnTo>
                    <a:pt x="458" y="314"/>
                  </a:lnTo>
                  <a:lnTo>
                    <a:pt x="463" y="311"/>
                  </a:lnTo>
                  <a:lnTo>
                    <a:pt x="470" y="309"/>
                  </a:lnTo>
                  <a:lnTo>
                    <a:pt x="476" y="307"/>
                  </a:lnTo>
                  <a:lnTo>
                    <a:pt x="482" y="306"/>
                  </a:lnTo>
                  <a:lnTo>
                    <a:pt x="490" y="304"/>
                  </a:lnTo>
                  <a:lnTo>
                    <a:pt x="496" y="304"/>
                  </a:lnTo>
                  <a:lnTo>
                    <a:pt x="504" y="306"/>
                  </a:lnTo>
                  <a:lnTo>
                    <a:pt x="517" y="308"/>
                  </a:lnTo>
                  <a:lnTo>
                    <a:pt x="529" y="312"/>
                  </a:lnTo>
                  <a:lnTo>
                    <a:pt x="533" y="314"/>
                  </a:lnTo>
                  <a:lnTo>
                    <a:pt x="536" y="317"/>
                  </a:lnTo>
                  <a:lnTo>
                    <a:pt x="539" y="320"/>
                  </a:lnTo>
                  <a:lnTo>
                    <a:pt x="540" y="325"/>
                  </a:lnTo>
                  <a:lnTo>
                    <a:pt x="540" y="328"/>
                  </a:lnTo>
                  <a:lnTo>
                    <a:pt x="539" y="332"/>
                  </a:lnTo>
                  <a:lnTo>
                    <a:pt x="536" y="336"/>
                  </a:lnTo>
                  <a:lnTo>
                    <a:pt x="532" y="341"/>
                  </a:lnTo>
                  <a:lnTo>
                    <a:pt x="525" y="346"/>
                  </a:lnTo>
                  <a:lnTo>
                    <a:pt x="517" y="350"/>
                  </a:lnTo>
                  <a:lnTo>
                    <a:pt x="506" y="355"/>
                  </a:lnTo>
                  <a:lnTo>
                    <a:pt x="493" y="360"/>
                  </a:lnTo>
                  <a:lnTo>
                    <a:pt x="490" y="364"/>
                  </a:lnTo>
                  <a:lnTo>
                    <a:pt x="487" y="367"/>
                  </a:lnTo>
                  <a:lnTo>
                    <a:pt x="483" y="371"/>
                  </a:lnTo>
                  <a:lnTo>
                    <a:pt x="479" y="373"/>
                  </a:lnTo>
                  <a:lnTo>
                    <a:pt x="472" y="377"/>
                  </a:lnTo>
                  <a:lnTo>
                    <a:pt x="463" y="379"/>
                  </a:lnTo>
                  <a:close/>
                  <a:moveTo>
                    <a:pt x="286" y="210"/>
                  </a:moveTo>
                  <a:lnTo>
                    <a:pt x="285" y="194"/>
                  </a:lnTo>
                  <a:lnTo>
                    <a:pt x="284" y="158"/>
                  </a:lnTo>
                  <a:lnTo>
                    <a:pt x="282" y="137"/>
                  </a:lnTo>
                  <a:lnTo>
                    <a:pt x="279" y="116"/>
                  </a:lnTo>
                  <a:lnTo>
                    <a:pt x="276" y="105"/>
                  </a:lnTo>
                  <a:lnTo>
                    <a:pt x="274" y="96"/>
                  </a:lnTo>
                  <a:lnTo>
                    <a:pt x="271" y="88"/>
                  </a:lnTo>
                  <a:lnTo>
                    <a:pt x="268" y="80"/>
                  </a:lnTo>
                  <a:lnTo>
                    <a:pt x="263" y="61"/>
                  </a:lnTo>
                  <a:lnTo>
                    <a:pt x="259" y="44"/>
                  </a:lnTo>
                  <a:lnTo>
                    <a:pt x="259" y="31"/>
                  </a:lnTo>
                  <a:lnTo>
                    <a:pt x="261" y="20"/>
                  </a:lnTo>
                  <a:lnTo>
                    <a:pt x="266" y="12"/>
                  </a:lnTo>
                  <a:lnTo>
                    <a:pt x="271" y="6"/>
                  </a:lnTo>
                  <a:lnTo>
                    <a:pt x="279" y="1"/>
                  </a:lnTo>
                  <a:lnTo>
                    <a:pt x="287" y="0"/>
                  </a:lnTo>
                  <a:lnTo>
                    <a:pt x="297" y="0"/>
                  </a:lnTo>
                  <a:lnTo>
                    <a:pt x="308" y="3"/>
                  </a:lnTo>
                  <a:lnTo>
                    <a:pt x="318" y="7"/>
                  </a:lnTo>
                  <a:lnTo>
                    <a:pt x="330" y="12"/>
                  </a:lnTo>
                  <a:lnTo>
                    <a:pt x="342" y="19"/>
                  </a:lnTo>
                  <a:lnTo>
                    <a:pt x="354" y="26"/>
                  </a:lnTo>
                  <a:lnTo>
                    <a:pt x="365" y="35"/>
                  </a:lnTo>
                  <a:lnTo>
                    <a:pt x="377" y="44"/>
                  </a:lnTo>
                  <a:lnTo>
                    <a:pt x="387" y="55"/>
                  </a:lnTo>
                  <a:lnTo>
                    <a:pt x="397" y="67"/>
                  </a:lnTo>
                  <a:lnTo>
                    <a:pt x="404" y="78"/>
                  </a:lnTo>
                  <a:lnTo>
                    <a:pt x="412" y="90"/>
                  </a:lnTo>
                  <a:lnTo>
                    <a:pt x="417" y="102"/>
                  </a:lnTo>
                  <a:lnTo>
                    <a:pt x="420" y="115"/>
                  </a:lnTo>
                  <a:lnTo>
                    <a:pt x="421" y="126"/>
                  </a:lnTo>
                  <a:lnTo>
                    <a:pt x="420" y="138"/>
                  </a:lnTo>
                  <a:lnTo>
                    <a:pt x="417" y="150"/>
                  </a:lnTo>
                  <a:lnTo>
                    <a:pt x="411" y="160"/>
                  </a:lnTo>
                  <a:lnTo>
                    <a:pt x="401" y="170"/>
                  </a:lnTo>
                  <a:lnTo>
                    <a:pt x="388" y="180"/>
                  </a:lnTo>
                  <a:lnTo>
                    <a:pt x="372" y="187"/>
                  </a:lnTo>
                  <a:lnTo>
                    <a:pt x="353" y="195"/>
                  </a:lnTo>
                  <a:lnTo>
                    <a:pt x="329" y="200"/>
                  </a:lnTo>
                  <a:lnTo>
                    <a:pt x="302" y="204"/>
                  </a:lnTo>
                  <a:lnTo>
                    <a:pt x="298" y="206"/>
                  </a:lnTo>
                  <a:lnTo>
                    <a:pt x="296" y="208"/>
                  </a:lnTo>
                  <a:lnTo>
                    <a:pt x="291" y="208"/>
                  </a:lnTo>
                  <a:lnTo>
                    <a:pt x="286" y="21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5" name="Freeform 31"/>
            <p:cNvSpPr>
              <a:spLocks noEditPoints="1"/>
            </p:cNvSpPr>
            <p:nvPr userDrawn="1"/>
          </p:nvSpPr>
          <p:spPr bwMode="auto">
            <a:xfrm>
              <a:off x="5087" y="3898"/>
              <a:ext cx="90" cy="108"/>
            </a:xfrm>
            <a:custGeom>
              <a:avLst/>
              <a:gdLst/>
              <a:ahLst/>
              <a:cxnLst>
                <a:cxn ang="0">
                  <a:pos x="409" y="822"/>
                </a:cxn>
                <a:cxn ang="0">
                  <a:pos x="486" y="758"/>
                </a:cxn>
                <a:cxn ang="0">
                  <a:pos x="473" y="699"/>
                </a:cxn>
                <a:cxn ang="0">
                  <a:pos x="375" y="725"/>
                </a:cxn>
                <a:cxn ang="0">
                  <a:pos x="340" y="723"/>
                </a:cxn>
                <a:cxn ang="0">
                  <a:pos x="262" y="796"/>
                </a:cxn>
                <a:cxn ang="0">
                  <a:pos x="120" y="934"/>
                </a:cxn>
                <a:cxn ang="0">
                  <a:pos x="30" y="922"/>
                </a:cxn>
                <a:cxn ang="0">
                  <a:pos x="54" y="766"/>
                </a:cxn>
                <a:cxn ang="0">
                  <a:pos x="3" y="525"/>
                </a:cxn>
                <a:cxn ang="0">
                  <a:pos x="19" y="441"/>
                </a:cxn>
                <a:cxn ang="0">
                  <a:pos x="180" y="281"/>
                </a:cxn>
                <a:cxn ang="0">
                  <a:pos x="178" y="235"/>
                </a:cxn>
                <a:cxn ang="0">
                  <a:pos x="240" y="381"/>
                </a:cxn>
                <a:cxn ang="0">
                  <a:pos x="221" y="617"/>
                </a:cxn>
                <a:cxn ang="0">
                  <a:pos x="231" y="717"/>
                </a:cxn>
                <a:cxn ang="0">
                  <a:pos x="302" y="553"/>
                </a:cxn>
                <a:cxn ang="0">
                  <a:pos x="287" y="280"/>
                </a:cxn>
                <a:cxn ang="0">
                  <a:pos x="335" y="223"/>
                </a:cxn>
                <a:cxn ang="0">
                  <a:pos x="405" y="287"/>
                </a:cxn>
                <a:cxn ang="0">
                  <a:pos x="465" y="226"/>
                </a:cxn>
                <a:cxn ang="0">
                  <a:pos x="367" y="179"/>
                </a:cxn>
                <a:cxn ang="0">
                  <a:pos x="380" y="117"/>
                </a:cxn>
                <a:cxn ang="0">
                  <a:pos x="477" y="33"/>
                </a:cxn>
                <a:cxn ang="0">
                  <a:pos x="571" y="75"/>
                </a:cxn>
                <a:cxn ang="0">
                  <a:pos x="760" y="109"/>
                </a:cxn>
                <a:cxn ang="0">
                  <a:pos x="749" y="264"/>
                </a:cxn>
                <a:cxn ang="0">
                  <a:pos x="603" y="548"/>
                </a:cxn>
                <a:cxn ang="0">
                  <a:pos x="557" y="632"/>
                </a:cxn>
                <a:cxn ang="0">
                  <a:pos x="694" y="609"/>
                </a:cxn>
                <a:cxn ang="0">
                  <a:pos x="692" y="697"/>
                </a:cxn>
                <a:cxn ang="0">
                  <a:pos x="590" y="791"/>
                </a:cxn>
                <a:cxn ang="0">
                  <a:pos x="551" y="882"/>
                </a:cxn>
                <a:cxn ang="0">
                  <a:pos x="808" y="801"/>
                </a:cxn>
                <a:cxn ang="0">
                  <a:pos x="748" y="906"/>
                </a:cxn>
                <a:cxn ang="0">
                  <a:pos x="606" y="941"/>
                </a:cxn>
                <a:cxn ang="0">
                  <a:pos x="530" y="911"/>
                </a:cxn>
                <a:cxn ang="0">
                  <a:pos x="429" y="947"/>
                </a:cxn>
                <a:cxn ang="0">
                  <a:pos x="346" y="959"/>
                </a:cxn>
                <a:cxn ang="0">
                  <a:pos x="290" y="874"/>
                </a:cxn>
                <a:cxn ang="0">
                  <a:pos x="399" y="833"/>
                </a:cxn>
                <a:cxn ang="0">
                  <a:pos x="32" y="514"/>
                </a:cxn>
                <a:cxn ang="0">
                  <a:pos x="123" y="457"/>
                </a:cxn>
                <a:cxn ang="0">
                  <a:pos x="75" y="640"/>
                </a:cxn>
                <a:cxn ang="0">
                  <a:pos x="373" y="543"/>
                </a:cxn>
                <a:cxn ang="0">
                  <a:pos x="494" y="616"/>
                </a:cxn>
                <a:cxn ang="0">
                  <a:pos x="414" y="475"/>
                </a:cxn>
                <a:cxn ang="0">
                  <a:pos x="405" y="367"/>
                </a:cxn>
                <a:cxn ang="0">
                  <a:pos x="457" y="360"/>
                </a:cxn>
                <a:cxn ang="0">
                  <a:pos x="476" y="431"/>
                </a:cxn>
                <a:cxn ang="0">
                  <a:pos x="539" y="407"/>
                </a:cxn>
                <a:cxn ang="0">
                  <a:pos x="580" y="359"/>
                </a:cxn>
                <a:cxn ang="0">
                  <a:pos x="550" y="422"/>
                </a:cxn>
                <a:cxn ang="0">
                  <a:pos x="538" y="234"/>
                </a:cxn>
                <a:cxn ang="0">
                  <a:pos x="534" y="195"/>
                </a:cxn>
                <a:cxn ang="0">
                  <a:pos x="601" y="146"/>
                </a:cxn>
                <a:cxn ang="0">
                  <a:pos x="672" y="224"/>
                </a:cxn>
                <a:cxn ang="0">
                  <a:pos x="173" y="112"/>
                </a:cxn>
                <a:cxn ang="0">
                  <a:pos x="55" y="79"/>
                </a:cxn>
                <a:cxn ang="0">
                  <a:pos x="81" y="0"/>
                </a:cxn>
                <a:cxn ang="0">
                  <a:pos x="180" y="89"/>
                </a:cxn>
              </a:cxnLst>
              <a:rect l="0" t="0" r="r" b="b"/>
              <a:pathLst>
                <a:path w="811" h="966">
                  <a:moveTo>
                    <a:pt x="378" y="756"/>
                  </a:moveTo>
                  <a:lnTo>
                    <a:pt x="381" y="756"/>
                  </a:lnTo>
                  <a:lnTo>
                    <a:pt x="384" y="757"/>
                  </a:lnTo>
                  <a:lnTo>
                    <a:pt x="387" y="759"/>
                  </a:lnTo>
                  <a:lnTo>
                    <a:pt x="389" y="761"/>
                  </a:lnTo>
                  <a:lnTo>
                    <a:pt x="394" y="768"/>
                  </a:lnTo>
                  <a:lnTo>
                    <a:pt x="396" y="775"/>
                  </a:lnTo>
                  <a:lnTo>
                    <a:pt x="400" y="792"/>
                  </a:lnTo>
                  <a:lnTo>
                    <a:pt x="403" y="809"/>
                  </a:lnTo>
                  <a:lnTo>
                    <a:pt x="405" y="817"/>
                  </a:lnTo>
                  <a:lnTo>
                    <a:pt x="409" y="822"/>
                  </a:lnTo>
                  <a:lnTo>
                    <a:pt x="411" y="825"/>
                  </a:lnTo>
                  <a:lnTo>
                    <a:pt x="414" y="826"/>
                  </a:lnTo>
                  <a:lnTo>
                    <a:pt x="417" y="827"/>
                  </a:lnTo>
                  <a:lnTo>
                    <a:pt x="420" y="827"/>
                  </a:lnTo>
                  <a:lnTo>
                    <a:pt x="425" y="826"/>
                  </a:lnTo>
                  <a:lnTo>
                    <a:pt x="429" y="825"/>
                  </a:lnTo>
                  <a:lnTo>
                    <a:pt x="434" y="822"/>
                  </a:lnTo>
                  <a:lnTo>
                    <a:pt x="440" y="819"/>
                  </a:lnTo>
                  <a:lnTo>
                    <a:pt x="454" y="808"/>
                  </a:lnTo>
                  <a:lnTo>
                    <a:pt x="471" y="793"/>
                  </a:lnTo>
                  <a:lnTo>
                    <a:pt x="486" y="758"/>
                  </a:lnTo>
                  <a:lnTo>
                    <a:pt x="497" y="730"/>
                  </a:lnTo>
                  <a:lnTo>
                    <a:pt x="500" y="720"/>
                  </a:lnTo>
                  <a:lnTo>
                    <a:pt x="501" y="711"/>
                  </a:lnTo>
                  <a:lnTo>
                    <a:pt x="500" y="705"/>
                  </a:lnTo>
                  <a:lnTo>
                    <a:pt x="498" y="699"/>
                  </a:lnTo>
                  <a:lnTo>
                    <a:pt x="497" y="698"/>
                  </a:lnTo>
                  <a:lnTo>
                    <a:pt x="494" y="697"/>
                  </a:lnTo>
                  <a:lnTo>
                    <a:pt x="491" y="696"/>
                  </a:lnTo>
                  <a:lnTo>
                    <a:pt x="489" y="696"/>
                  </a:lnTo>
                  <a:lnTo>
                    <a:pt x="482" y="697"/>
                  </a:lnTo>
                  <a:lnTo>
                    <a:pt x="473" y="699"/>
                  </a:lnTo>
                  <a:lnTo>
                    <a:pt x="461" y="704"/>
                  </a:lnTo>
                  <a:lnTo>
                    <a:pt x="448" y="710"/>
                  </a:lnTo>
                  <a:lnTo>
                    <a:pt x="434" y="717"/>
                  </a:lnTo>
                  <a:lnTo>
                    <a:pt x="417" y="726"/>
                  </a:lnTo>
                  <a:lnTo>
                    <a:pt x="408" y="727"/>
                  </a:lnTo>
                  <a:lnTo>
                    <a:pt x="398" y="726"/>
                  </a:lnTo>
                  <a:lnTo>
                    <a:pt x="390" y="724"/>
                  </a:lnTo>
                  <a:lnTo>
                    <a:pt x="383" y="723"/>
                  </a:lnTo>
                  <a:lnTo>
                    <a:pt x="380" y="723"/>
                  </a:lnTo>
                  <a:lnTo>
                    <a:pt x="378" y="723"/>
                  </a:lnTo>
                  <a:lnTo>
                    <a:pt x="375" y="725"/>
                  </a:lnTo>
                  <a:lnTo>
                    <a:pt x="374" y="726"/>
                  </a:lnTo>
                  <a:lnTo>
                    <a:pt x="373" y="729"/>
                  </a:lnTo>
                  <a:lnTo>
                    <a:pt x="372" y="733"/>
                  </a:lnTo>
                  <a:lnTo>
                    <a:pt x="372" y="739"/>
                  </a:lnTo>
                  <a:lnTo>
                    <a:pt x="373" y="745"/>
                  </a:lnTo>
                  <a:lnTo>
                    <a:pt x="368" y="739"/>
                  </a:lnTo>
                  <a:lnTo>
                    <a:pt x="362" y="733"/>
                  </a:lnTo>
                  <a:lnTo>
                    <a:pt x="357" y="729"/>
                  </a:lnTo>
                  <a:lnTo>
                    <a:pt x="352" y="726"/>
                  </a:lnTo>
                  <a:lnTo>
                    <a:pt x="345" y="724"/>
                  </a:lnTo>
                  <a:lnTo>
                    <a:pt x="340" y="723"/>
                  </a:lnTo>
                  <a:lnTo>
                    <a:pt x="335" y="723"/>
                  </a:lnTo>
                  <a:lnTo>
                    <a:pt x="329" y="723"/>
                  </a:lnTo>
                  <a:lnTo>
                    <a:pt x="324" y="725"/>
                  </a:lnTo>
                  <a:lnTo>
                    <a:pt x="319" y="727"/>
                  </a:lnTo>
                  <a:lnTo>
                    <a:pt x="313" y="730"/>
                  </a:lnTo>
                  <a:lnTo>
                    <a:pt x="309" y="734"/>
                  </a:lnTo>
                  <a:lnTo>
                    <a:pt x="298" y="744"/>
                  </a:lnTo>
                  <a:lnTo>
                    <a:pt x="288" y="755"/>
                  </a:lnTo>
                  <a:lnTo>
                    <a:pt x="279" y="768"/>
                  </a:lnTo>
                  <a:lnTo>
                    <a:pt x="270" y="781"/>
                  </a:lnTo>
                  <a:lnTo>
                    <a:pt x="262" y="796"/>
                  </a:lnTo>
                  <a:lnTo>
                    <a:pt x="254" y="810"/>
                  </a:lnTo>
                  <a:lnTo>
                    <a:pt x="240" y="838"/>
                  </a:lnTo>
                  <a:lnTo>
                    <a:pt x="229" y="859"/>
                  </a:lnTo>
                  <a:lnTo>
                    <a:pt x="221" y="868"/>
                  </a:lnTo>
                  <a:lnTo>
                    <a:pt x="211" y="879"/>
                  </a:lnTo>
                  <a:lnTo>
                    <a:pt x="198" y="888"/>
                  </a:lnTo>
                  <a:lnTo>
                    <a:pt x="184" y="899"/>
                  </a:lnTo>
                  <a:lnTo>
                    <a:pt x="169" y="909"/>
                  </a:lnTo>
                  <a:lnTo>
                    <a:pt x="153" y="918"/>
                  </a:lnTo>
                  <a:lnTo>
                    <a:pt x="137" y="927"/>
                  </a:lnTo>
                  <a:lnTo>
                    <a:pt x="120" y="934"/>
                  </a:lnTo>
                  <a:lnTo>
                    <a:pt x="104" y="939"/>
                  </a:lnTo>
                  <a:lnTo>
                    <a:pt x="88" y="943"/>
                  </a:lnTo>
                  <a:lnTo>
                    <a:pt x="80" y="944"/>
                  </a:lnTo>
                  <a:lnTo>
                    <a:pt x="73" y="944"/>
                  </a:lnTo>
                  <a:lnTo>
                    <a:pt x="65" y="944"/>
                  </a:lnTo>
                  <a:lnTo>
                    <a:pt x="58" y="941"/>
                  </a:lnTo>
                  <a:lnTo>
                    <a:pt x="51" y="939"/>
                  </a:lnTo>
                  <a:lnTo>
                    <a:pt x="46" y="937"/>
                  </a:lnTo>
                  <a:lnTo>
                    <a:pt x="40" y="933"/>
                  </a:lnTo>
                  <a:lnTo>
                    <a:pt x="34" y="929"/>
                  </a:lnTo>
                  <a:lnTo>
                    <a:pt x="30" y="922"/>
                  </a:lnTo>
                  <a:lnTo>
                    <a:pt x="26" y="916"/>
                  </a:lnTo>
                  <a:lnTo>
                    <a:pt x="22" y="908"/>
                  </a:lnTo>
                  <a:lnTo>
                    <a:pt x="19" y="900"/>
                  </a:lnTo>
                  <a:lnTo>
                    <a:pt x="21" y="884"/>
                  </a:lnTo>
                  <a:lnTo>
                    <a:pt x="25" y="869"/>
                  </a:lnTo>
                  <a:lnTo>
                    <a:pt x="28" y="855"/>
                  </a:lnTo>
                  <a:lnTo>
                    <a:pt x="32" y="842"/>
                  </a:lnTo>
                  <a:lnTo>
                    <a:pt x="40" y="817"/>
                  </a:lnTo>
                  <a:lnTo>
                    <a:pt x="48" y="792"/>
                  </a:lnTo>
                  <a:lnTo>
                    <a:pt x="50" y="779"/>
                  </a:lnTo>
                  <a:lnTo>
                    <a:pt x="54" y="766"/>
                  </a:lnTo>
                  <a:lnTo>
                    <a:pt x="56" y="753"/>
                  </a:lnTo>
                  <a:lnTo>
                    <a:pt x="57" y="738"/>
                  </a:lnTo>
                  <a:lnTo>
                    <a:pt x="56" y="722"/>
                  </a:lnTo>
                  <a:lnTo>
                    <a:pt x="55" y="705"/>
                  </a:lnTo>
                  <a:lnTo>
                    <a:pt x="52" y="686"/>
                  </a:lnTo>
                  <a:lnTo>
                    <a:pt x="48" y="667"/>
                  </a:lnTo>
                  <a:lnTo>
                    <a:pt x="34" y="627"/>
                  </a:lnTo>
                  <a:lnTo>
                    <a:pt x="22" y="592"/>
                  </a:lnTo>
                  <a:lnTo>
                    <a:pt x="13" y="563"/>
                  </a:lnTo>
                  <a:lnTo>
                    <a:pt x="6" y="537"/>
                  </a:lnTo>
                  <a:lnTo>
                    <a:pt x="3" y="525"/>
                  </a:lnTo>
                  <a:lnTo>
                    <a:pt x="2" y="515"/>
                  </a:lnTo>
                  <a:lnTo>
                    <a:pt x="0" y="505"/>
                  </a:lnTo>
                  <a:lnTo>
                    <a:pt x="0" y="497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2" y="473"/>
                  </a:lnTo>
                  <a:lnTo>
                    <a:pt x="4" y="466"/>
                  </a:lnTo>
                  <a:lnTo>
                    <a:pt x="6" y="459"/>
                  </a:lnTo>
                  <a:lnTo>
                    <a:pt x="10" y="453"/>
                  </a:lnTo>
                  <a:lnTo>
                    <a:pt x="14" y="446"/>
                  </a:lnTo>
                  <a:lnTo>
                    <a:pt x="19" y="441"/>
                  </a:lnTo>
                  <a:lnTo>
                    <a:pt x="31" y="428"/>
                  </a:lnTo>
                  <a:lnTo>
                    <a:pt x="47" y="415"/>
                  </a:lnTo>
                  <a:lnTo>
                    <a:pt x="87" y="386"/>
                  </a:lnTo>
                  <a:lnTo>
                    <a:pt x="142" y="346"/>
                  </a:lnTo>
                  <a:lnTo>
                    <a:pt x="149" y="336"/>
                  </a:lnTo>
                  <a:lnTo>
                    <a:pt x="157" y="326"/>
                  </a:lnTo>
                  <a:lnTo>
                    <a:pt x="163" y="316"/>
                  </a:lnTo>
                  <a:lnTo>
                    <a:pt x="168" y="307"/>
                  </a:lnTo>
                  <a:lnTo>
                    <a:pt x="174" y="298"/>
                  </a:lnTo>
                  <a:lnTo>
                    <a:pt x="177" y="290"/>
                  </a:lnTo>
                  <a:lnTo>
                    <a:pt x="180" y="281"/>
                  </a:lnTo>
                  <a:lnTo>
                    <a:pt x="182" y="272"/>
                  </a:lnTo>
                  <a:lnTo>
                    <a:pt x="185" y="259"/>
                  </a:lnTo>
                  <a:lnTo>
                    <a:pt x="187" y="246"/>
                  </a:lnTo>
                  <a:lnTo>
                    <a:pt x="187" y="236"/>
                  </a:lnTo>
                  <a:lnTo>
                    <a:pt x="185" y="229"/>
                  </a:lnTo>
                  <a:lnTo>
                    <a:pt x="184" y="227"/>
                  </a:lnTo>
                  <a:lnTo>
                    <a:pt x="183" y="224"/>
                  </a:lnTo>
                  <a:lnTo>
                    <a:pt x="182" y="224"/>
                  </a:lnTo>
                  <a:lnTo>
                    <a:pt x="181" y="224"/>
                  </a:lnTo>
                  <a:lnTo>
                    <a:pt x="179" y="228"/>
                  </a:lnTo>
                  <a:lnTo>
                    <a:pt x="178" y="235"/>
                  </a:lnTo>
                  <a:lnTo>
                    <a:pt x="178" y="248"/>
                  </a:lnTo>
                  <a:lnTo>
                    <a:pt x="180" y="264"/>
                  </a:lnTo>
                  <a:lnTo>
                    <a:pt x="184" y="286"/>
                  </a:lnTo>
                  <a:lnTo>
                    <a:pt x="192" y="314"/>
                  </a:lnTo>
                  <a:lnTo>
                    <a:pt x="202" y="324"/>
                  </a:lnTo>
                  <a:lnTo>
                    <a:pt x="210" y="332"/>
                  </a:lnTo>
                  <a:lnTo>
                    <a:pt x="218" y="342"/>
                  </a:lnTo>
                  <a:lnTo>
                    <a:pt x="225" y="351"/>
                  </a:lnTo>
                  <a:lnTo>
                    <a:pt x="231" y="361"/>
                  </a:lnTo>
                  <a:lnTo>
                    <a:pt x="236" y="372"/>
                  </a:lnTo>
                  <a:lnTo>
                    <a:pt x="240" y="381"/>
                  </a:lnTo>
                  <a:lnTo>
                    <a:pt x="243" y="391"/>
                  </a:lnTo>
                  <a:lnTo>
                    <a:pt x="246" y="402"/>
                  </a:lnTo>
                  <a:lnTo>
                    <a:pt x="247" y="412"/>
                  </a:lnTo>
                  <a:lnTo>
                    <a:pt x="248" y="423"/>
                  </a:lnTo>
                  <a:lnTo>
                    <a:pt x="249" y="433"/>
                  </a:lnTo>
                  <a:lnTo>
                    <a:pt x="248" y="455"/>
                  </a:lnTo>
                  <a:lnTo>
                    <a:pt x="246" y="476"/>
                  </a:lnTo>
                  <a:lnTo>
                    <a:pt x="238" y="522"/>
                  </a:lnTo>
                  <a:lnTo>
                    <a:pt x="228" y="569"/>
                  </a:lnTo>
                  <a:lnTo>
                    <a:pt x="224" y="593"/>
                  </a:lnTo>
                  <a:lnTo>
                    <a:pt x="221" y="617"/>
                  </a:lnTo>
                  <a:lnTo>
                    <a:pt x="219" y="642"/>
                  </a:lnTo>
                  <a:lnTo>
                    <a:pt x="219" y="667"/>
                  </a:lnTo>
                  <a:lnTo>
                    <a:pt x="217" y="693"/>
                  </a:lnTo>
                  <a:lnTo>
                    <a:pt x="217" y="710"/>
                  </a:lnTo>
                  <a:lnTo>
                    <a:pt x="217" y="716"/>
                  </a:lnTo>
                  <a:lnTo>
                    <a:pt x="218" y="721"/>
                  </a:lnTo>
                  <a:lnTo>
                    <a:pt x="220" y="723"/>
                  </a:lnTo>
                  <a:lnTo>
                    <a:pt x="222" y="724"/>
                  </a:lnTo>
                  <a:lnTo>
                    <a:pt x="225" y="723"/>
                  </a:lnTo>
                  <a:lnTo>
                    <a:pt x="227" y="721"/>
                  </a:lnTo>
                  <a:lnTo>
                    <a:pt x="231" y="717"/>
                  </a:lnTo>
                  <a:lnTo>
                    <a:pt x="235" y="713"/>
                  </a:lnTo>
                  <a:lnTo>
                    <a:pt x="242" y="702"/>
                  </a:lnTo>
                  <a:lnTo>
                    <a:pt x="251" y="688"/>
                  </a:lnTo>
                  <a:lnTo>
                    <a:pt x="260" y="670"/>
                  </a:lnTo>
                  <a:lnTo>
                    <a:pt x="268" y="651"/>
                  </a:lnTo>
                  <a:lnTo>
                    <a:pt x="277" y="632"/>
                  </a:lnTo>
                  <a:lnTo>
                    <a:pt x="284" y="613"/>
                  </a:lnTo>
                  <a:lnTo>
                    <a:pt x="291" y="594"/>
                  </a:lnTo>
                  <a:lnTo>
                    <a:pt x="297" y="578"/>
                  </a:lnTo>
                  <a:lnTo>
                    <a:pt x="300" y="564"/>
                  </a:lnTo>
                  <a:lnTo>
                    <a:pt x="302" y="553"/>
                  </a:lnTo>
                  <a:lnTo>
                    <a:pt x="306" y="532"/>
                  </a:lnTo>
                  <a:lnTo>
                    <a:pt x="308" y="510"/>
                  </a:lnTo>
                  <a:lnTo>
                    <a:pt x="308" y="489"/>
                  </a:lnTo>
                  <a:lnTo>
                    <a:pt x="307" y="467"/>
                  </a:lnTo>
                  <a:lnTo>
                    <a:pt x="302" y="424"/>
                  </a:lnTo>
                  <a:lnTo>
                    <a:pt x="296" y="382"/>
                  </a:lnTo>
                  <a:lnTo>
                    <a:pt x="293" y="361"/>
                  </a:lnTo>
                  <a:lnTo>
                    <a:pt x="290" y="341"/>
                  </a:lnTo>
                  <a:lnTo>
                    <a:pt x="288" y="319"/>
                  </a:lnTo>
                  <a:lnTo>
                    <a:pt x="287" y="299"/>
                  </a:lnTo>
                  <a:lnTo>
                    <a:pt x="287" y="280"/>
                  </a:lnTo>
                  <a:lnTo>
                    <a:pt x="290" y="260"/>
                  </a:lnTo>
                  <a:lnTo>
                    <a:pt x="292" y="250"/>
                  </a:lnTo>
                  <a:lnTo>
                    <a:pt x="294" y="240"/>
                  </a:lnTo>
                  <a:lnTo>
                    <a:pt x="296" y="231"/>
                  </a:lnTo>
                  <a:lnTo>
                    <a:pt x="300" y="220"/>
                  </a:lnTo>
                  <a:lnTo>
                    <a:pt x="307" y="219"/>
                  </a:lnTo>
                  <a:lnTo>
                    <a:pt x="313" y="218"/>
                  </a:lnTo>
                  <a:lnTo>
                    <a:pt x="320" y="218"/>
                  </a:lnTo>
                  <a:lnTo>
                    <a:pt x="325" y="219"/>
                  </a:lnTo>
                  <a:lnTo>
                    <a:pt x="329" y="221"/>
                  </a:lnTo>
                  <a:lnTo>
                    <a:pt x="335" y="223"/>
                  </a:lnTo>
                  <a:lnTo>
                    <a:pt x="338" y="227"/>
                  </a:lnTo>
                  <a:lnTo>
                    <a:pt x="342" y="230"/>
                  </a:lnTo>
                  <a:lnTo>
                    <a:pt x="355" y="248"/>
                  </a:lnTo>
                  <a:lnTo>
                    <a:pt x="367" y="267"/>
                  </a:lnTo>
                  <a:lnTo>
                    <a:pt x="373" y="276"/>
                  </a:lnTo>
                  <a:lnTo>
                    <a:pt x="380" y="282"/>
                  </a:lnTo>
                  <a:lnTo>
                    <a:pt x="384" y="284"/>
                  </a:lnTo>
                  <a:lnTo>
                    <a:pt x="388" y="286"/>
                  </a:lnTo>
                  <a:lnTo>
                    <a:pt x="394" y="287"/>
                  </a:lnTo>
                  <a:lnTo>
                    <a:pt x="399" y="288"/>
                  </a:lnTo>
                  <a:lnTo>
                    <a:pt x="405" y="287"/>
                  </a:lnTo>
                  <a:lnTo>
                    <a:pt x="412" y="286"/>
                  </a:lnTo>
                  <a:lnTo>
                    <a:pt x="419" y="283"/>
                  </a:lnTo>
                  <a:lnTo>
                    <a:pt x="428" y="280"/>
                  </a:lnTo>
                  <a:lnTo>
                    <a:pt x="437" y="275"/>
                  </a:lnTo>
                  <a:lnTo>
                    <a:pt x="446" y="268"/>
                  </a:lnTo>
                  <a:lnTo>
                    <a:pt x="457" y="261"/>
                  </a:lnTo>
                  <a:lnTo>
                    <a:pt x="469" y="251"/>
                  </a:lnTo>
                  <a:lnTo>
                    <a:pt x="469" y="244"/>
                  </a:lnTo>
                  <a:lnTo>
                    <a:pt x="469" y="237"/>
                  </a:lnTo>
                  <a:lnTo>
                    <a:pt x="468" y="231"/>
                  </a:lnTo>
                  <a:lnTo>
                    <a:pt x="465" y="226"/>
                  </a:lnTo>
                  <a:lnTo>
                    <a:pt x="462" y="220"/>
                  </a:lnTo>
                  <a:lnTo>
                    <a:pt x="459" y="216"/>
                  </a:lnTo>
                  <a:lnTo>
                    <a:pt x="455" y="212"/>
                  </a:lnTo>
                  <a:lnTo>
                    <a:pt x="450" y="208"/>
                  </a:lnTo>
                  <a:lnTo>
                    <a:pt x="440" y="202"/>
                  </a:lnTo>
                  <a:lnTo>
                    <a:pt x="428" y="198"/>
                  </a:lnTo>
                  <a:lnTo>
                    <a:pt x="415" y="194"/>
                  </a:lnTo>
                  <a:lnTo>
                    <a:pt x="402" y="190"/>
                  </a:lnTo>
                  <a:lnTo>
                    <a:pt x="389" y="187"/>
                  </a:lnTo>
                  <a:lnTo>
                    <a:pt x="378" y="183"/>
                  </a:lnTo>
                  <a:lnTo>
                    <a:pt x="367" y="179"/>
                  </a:lnTo>
                  <a:lnTo>
                    <a:pt x="358" y="173"/>
                  </a:lnTo>
                  <a:lnTo>
                    <a:pt x="355" y="170"/>
                  </a:lnTo>
                  <a:lnTo>
                    <a:pt x="353" y="167"/>
                  </a:lnTo>
                  <a:lnTo>
                    <a:pt x="351" y="163"/>
                  </a:lnTo>
                  <a:lnTo>
                    <a:pt x="351" y="158"/>
                  </a:lnTo>
                  <a:lnTo>
                    <a:pt x="351" y="154"/>
                  </a:lnTo>
                  <a:lnTo>
                    <a:pt x="352" y="148"/>
                  </a:lnTo>
                  <a:lnTo>
                    <a:pt x="354" y="142"/>
                  </a:lnTo>
                  <a:lnTo>
                    <a:pt x="357" y="135"/>
                  </a:lnTo>
                  <a:lnTo>
                    <a:pt x="369" y="126"/>
                  </a:lnTo>
                  <a:lnTo>
                    <a:pt x="380" y="117"/>
                  </a:lnTo>
                  <a:lnTo>
                    <a:pt x="389" y="106"/>
                  </a:lnTo>
                  <a:lnTo>
                    <a:pt x="399" y="94"/>
                  </a:lnTo>
                  <a:lnTo>
                    <a:pt x="416" y="73"/>
                  </a:lnTo>
                  <a:lnTo>
                    <a:pt x="433" y="53"/>
                  </a:lnTo>
                  <a:lnTo>
                    <a:pt x="442" y="45"/>
                  </a:lnTo>
                  <a:lnTo>
                    <a:pt x="452" y="39"/>
                  </a:lnTo>
                  <a:lnTo>
                    <a:pt x="456" y="37"/>
                  </a:lnTo>
                  <a:lnTo>
                    <a:pt x="461" y="35"/>
                  </a:lnTo>
                  <a:lnTo>
                    <a:pt x="467" y="33"/>
                  </a:lnTo>
                  <a:lnTo>
                    <a:pt x="472" y="33"/>
                  </a:lnTo>
                  <a:lnTo>
                    <a:pt x="477" y="33"/>
                  </a:lnTo>
                  <a:lnTo>
                    <a:pt x="484" y="35"/>
                  </a:lnTo>
                  <a:lnTo>
                    <a:pt x="490" y="37"/>
                  </a:lnTo>
                  <a:lnTo>
                    <a:pt x="497" y="40"/>
                  </a:lnTo>
                  <a:lnTo>
                    <a:pt x="504" y="43"/>
                  </a:lnTo>
                  <a:lnTo>
                    <a:pt x="512" y="48"/>
                  </a:lnTo>
                  <a:lnTo>
                    <a:pt x="519" y="54"/>
                  </a:lnTo>
                  <a:lnTo>
                    <a:pt x="528" y="60"/>
                  </a:lnTo>
                  <a:lnTo>
                    <a:pt x="538" y="65"/>
                  </a:lnTo>
                  <a:lnTo>
                    <a:pt x="548" y="70"/>
                  </a:lnTo>
                  <a:lnTo>
                    <a:pt x="559" y="73"/>
                  </a:lnTo>
                  <a:lnTo>
                    <a:pt x="571" y="75"/>
                  </a:lnTo>
                  <a:lnTo>
                    <a:pt x="593" y="78"/>
                  </a:lnTo>
                  <a:lnTo>
                    <a:pt x="617" y="80"/>
                  </a:lnTo>
                  <a:lnTo>
                    <a:pt x="664" y="81"/>
                  </a:lnTo>
                  <a:lnTo>
                    <a:pt x="707" y="84"/>
                  </a:lnTo>
                  <a:lnTo>
                    <a:pt x="716" y="86"/>
                  </a:lnTo>
                  <a:lnTo>
                    <a:pt x="725" y="88"/>
                  </a:lnTo>
                  <a:lnTo>
                    <a:pt x="734" y="91"/>
                  </a:lnTo>
                  <a:lnTo>
                    <a:pt x="742" y="94"/>
                  </a:lnTo>
                  <a:lnTo>
                    <a:pt x="749" y="99"/>
                  </a:lnTo>
                  <a:lnTo>
                    <a:pt x="755" y="103"/>
                  </a:lnTo>
                  <a:lnTo>
                    <a:pt x="760" y="109"/>
                  </a:lnTo>
                  <a:lnTo>
                    <a:pt x="765" y="117"/>
                  </a:lnTo>
                  <a:lnTo>
                    <a:pt x="768" y="124"/>
                  </a:lnTo>
                  <a:lnTo>
                    <a:pt x="770" y="134"/>
                  </a:lnTo>
                  <a:lnTo>
                    <a:pt x="771" y="144"/>
                  </a:lnTo>
                  <a:lnTo>
                    <a:pt x="771" y="156"/>
                  </a:lnTo>
                  <a:lnTo>
                    <a:pt x="770" y="170"/>
                  </a:lnTo>
                  <a:lnTo>
                    <a:pt x="768" y="184"/>
                  </a:lnTo>
                  <a:lnTo>
                    <a:pt x="764" y="201"/>
                  </a:lnTo>
                  <a:lnTo>
                    <a:pt x="758" y="219"/>
                  </a:lnTo>
                  <a:lnTo>
                    <a:pt x="755" y="240"/>
                  </a:lnTo>
                  <a:lnTo>
                    <a:pt x="749" y="264"/>
                  </a:lnTo>
                  <a:lnTo>
                    <a:pt x="741" y="288"/>
                  </a:lnTo>
                  <a:lnTo>
                    <a:pt x="731" y="314"/>
                  </a:lnTo>
                  <a:lnTo>
                    <a:pt x="721" y="341"/>
                  </a:lnTo>
                  <a:lnTo>
                    <a:pt x="709" y="367"/>
                  </a:lnTo>
                  <a:lnTo>
                    <a:pt x="696" y="395"/>
                  </a:lnTo>
                  <a:lnTo>
                    <a:pt x="682" y="422"/>
                  </a:lnTo>
                  <a:lnTo>
                    <a:pt x="667" y="450"/>
                  </a:lnTo>
                  <a:lnTo>
                    <a:pt x="651" y="475"/>
                  </a:lnTo>
                  <a:lnTo>
                    <a:pt x="635" y="501"/>
                  </a:lnTo>
                  <a:lnTo>
                    <a:pt x="619" y="525"/>
                  </a:lnTo>
                  <a:lnTo>
                    <a:pt x="603" y="548"/>
                  </a:lnTo>
                  <a:lnTo>
                    <a:pt x="586" y="568"/>
                  </a:lnTo>
                  <a:lnTo>
                    <a:pt x="570" y="586"/>
                  </a:lnTo>
                  <a:lnTo>
                    <a:pt x="553" y="601"/>
                  </a:lnTo>
                  <a:lnTo>
                    <a:pt x="550" y="609"/>
                  </a:lnTo>
                  <a:lnTo>
                    <a:pt x="548" y="615"/>
                  </a:lnTo>
                  <a:lnTo>
                    <a:pt x="547" y="620"/>
                  </a:lnTo>
                  <a:lnTo>
                    <a:pt x="547" y="625"/>
                  </a:lnTo>
                  <a:lnTo>
                    <a:pt x="548" y="628"/>
                  </a:lnTo>
                  <a:lnTo>
                    <a:pt x="550" y="630"/>
                  </a:lnTo>
                  <a:lnTo>
                    <a:pt x="553" y="631"/>
                  </a:lnTo>
                  <a:lnTo>
                    <a:pt x="557" y="632"/>
                  </a:lnTo>
                  <a:lnTo>
                    <a:pt x="566" y="631"/>
                  </a:lnTo>
                  <a:lnTo>
                    <a:pt x="578" y="629"/>
                  </a:lnTo>
                  <a:lnTo>
                    <a:pt x="592" y="625"/>
                  </a:lnTo>
                  <a:lnTo>
                    <a:pt x="607" y="619"/>
                  </a:lnTo>
                  <a:lnTo>
                    <a:pt x="623" y="615"/>
                  </a:lnTo>
                  <a:lnTo>
                    <a:pt x="640" y="611"/>
                  </a:lnTo>
                  <a:lnTo>
                    <a:pt x="656" y="608"/>
                  </a:lnTo>
                  <a:lnTo>
                    <a:pt x="672" y="605"/>
                  </a:lnTo>
                  <a:lnTo>
                    <a:pt x="680" y="605"/>
                  </a:lnTo>
                  <a:lnTo>
                    <a:pt x="688" y="606"/>
                  </a:lnTo>
                  <a:lnTo>
                    <a:pt x="694" y="609"/>
                  </a:lnTo>
                  <a:lnTo>
                    <a:pt x="700" y="611"/>
                  </a:lnTo>
                  <a:lnTo>
                    <a:pt x="707" y="615"/>
                  </a:lnTo>
                  <a:lnTo>
                    <a:pt x="712" y="619"/>
                  </a:lnTo>
                  <a:lnTo>
                    <a:pt x="716" y="625"/>
                  </a:lnTo>
                  <a:lnTo>
                    <a:pt x="721" y="631"/>
                  </a:lnTo>
                  <a:lnTo>
                    <a:pt x="720" y="646"/>
                  </a:lnTo>
                  <a:lnTo>
                    <a:pt x="716" y="660"/>
                  </a:lnTo>
                  <a:lnTo>
                    <a:pt x="712" y="670"/>
                  </a:lnTo>
                  <a:lnTo>
                    <a:pt x="707" y="681"/>
                  </a:lnTo>
                  <a:lnTo>
                    <a:pt x="700" y="690"/>
                  </a:lnTo>
                  <a:lnTo>
                    <a:pt x="692" y="697"/>
                  </a:lnTo>
                  <a:lnTo>
                    <a:pt x="683" y="704"/>
                  </a:lnTo>
                  <a:lnTo>
                    <a:pt x="675" y="710"/>
                  </a:lnTo>
                  <a:lnTo>
                    <a:pt x="654" y="722"/>
                  </a:lnTo>
                  <a:lnTo>
                    <a:pt x="633" y="733"/>
                  </a:lnTo>
                  <a:lnTo>
                    <a:pt x="622" y="740"/>
                  </a:lnTo>
                  <a:lnTo>
                    <a:pt x="612" y="747"/>
                  </a:lnTo>
                  <a:lnTo>
                    <a:pt x="602" y="756"/>
                  </a:lnTo>
                  <a:lnTo>
                    <a:pt x="593" y="765"/>
                  </a:lnTo>
                  <a:lnTo>
                    <a:pt x="592" y="774"/>
                  </a:lnTo>
                  <a:lnTo>
                    <a:pt x="592" y="782"/>
                  </a:lnTo>
                  <a:lnTo>
                    <a:pt x="590" y="791"/>
                  </a:lnTo>
                  <a:lnTo>
                    <a:pt x="588" y="798"/>
                  </a:lnTo>
                  <a:lnTo>
                    <a:pt x="582" y="814"/>
                  </a:lnTo>
                  <a:lnTo>
                    <a:pt x="576" y="828"/>
                  </a:lnTo>
                  <a:lnTo>
                    <a:pt x="562" y="854"/>
                  </a:lnTo>
                  <a:lnTo>
                    <a:pt x="550" y="871"/>
                  </a:lnTo>
                  <a:lnTo>
                    <a:pt x="546" y="877"/>
                  </a:lnTo>
                  <a:lnTo>
                    <a:pt x="545" y="882"/>
                  </a:lnTo>
                  <a:lnTo>
                    <a:pt x="546" y="883"/>
                  </a:lnTo>
                  <a:lnTo>
                    <a:pt x="547" y="883"/>
                  </a:lnTo>
                  <a:lnTo>
                    <a:pt x="549" y="883"/>
                  </a:lnTo>
                  <a:lnTo>
                    <a:pt x="551" y="882"/>
                  </a:lnTo>
                  <a:lnTo>
                    <a:pt x="574" y="871"/>
                  </a:lnTo>
                  <a:lnTo>
                    <a:pt x="618" y="849"/>
                  </a:lnTo>
                  <a:lnTo>
                    <a:pt x="646" y="844"/>
                  </a:lnTo>
                  <a:lnTo>
                    <a:pt x="670" y="840"/>
                  </a:lnTo>
                  <a:lnTo>
                    <a:pt x="693" y="835"/>
                  </a:lnTo>
                  <a:lnTo>
                    <a:pt x="714" y="828"/>
                  </a:lnTo>
                  <a:lnTo>
                    <a:pt x="735" y="821"/>
                  </a:lnTo>
                  <a:lnTo>
                    <a:pt x="756" y="811"/>
                  </a:lnTo>
                  <a:lnTo>
                    <a:pt x="779" y="801"/>
                  </a:lnTo>
                  <a:lnTo>
                    <a:pt x="803" y="788"/>
                  </a:lnTo>
                  <a:lnTo>
                    <a:pt x="808" y="801"/>
                  </a:lnTo>
                  <a:lnTo>
                    <a:pt x="810" y="813"/>
                  </a:lnTo>
                  <a:lnTo>
                    <a:pt x="811" y="825"/>
                  </a:lnTo>
                  <a:lnTo>
                    <a:pt x="810" y="837"/>
                  </a:lnTo>
                  <a:lnTo>
                    <a:pt x="807" y="848"/>
                  </a:lnTo>
                  <a:lnTo>
                    <a:pt x="801" y="857"/>
                  </a:lnTo>
                  <a:lnTo>
                    <a:pt x="796" y="867"/>
                  </a:lnTo>
                  <a:lnTo>
                    <a:pt x="788" y="876"/>
                  </a:lnTo>
                  <a:lnTo>
                    <a:pt x="780" y="885"/>
                  </a:lnTo>
                  <a:lnTo>
                    <a:pt x="770" y="892"/>
                  </a:lnTo>
                  <a:lnTo>
                    <a:pt x="759" y="900"/>
                  </a:lnTo>
                  <a:lnTo>
                    <a:pt x="748" y="906"/>
                  </a:lnTo>
                  <a:lnTo>
                    <a:pt x="736" y="913"/>
                  </a:lnTo>
                  <a:lnTo>
                    <a:pt x="723" y="918"/>
                  </a:lnTo>
                  <a:lnTo>
                    <a:pt x="710" y="923"/>
                  </a:lnTo>
                  <a:lnTo>
                    <a:pt x="697" y="928"/>
                  </a:lnTo>
                  <a:lnTo>
                    <a:pt x="683" y="931"/>
                  </a:lnTo>
                  <a:lnTo>
                    <a:pt x="669" y="934"/>
                  </a:lnTo>
                  <a:lnTo>
                    <a:pt x="656" y="937"/>
                  </a:lnTo>
                  <a:lnTo>
                    <a:pt x="644" y="939"/>
                  </a:lnTo>
                  <a:lnTo>
                    <a:pt x="630" y="940"/>
                  </a:lnTo>
                  <a:lnTo>
                    <a:pt x="618" y="941"/>
                  </a:lnTo>
                  <a:lnTo>
                    <a:pt x="606" y="941"/>
                  </a:lnTo>
                  <a:lnTo>
                    <a:pt x="595" y="941"/>
                  </a:lnTo>
                  <a:lnTo>
                    <a:pt x="585" y="940"/>
                  </a:lnTo>
                  <a:lnTo>
                    <a:pt x="576" y="939"/>
                  </a:lnTo>
                  <a:lnTo>
                    <a:pt x="567" y="937"/>
                  </a:lnTo>
                  <a:lnTo>
                    <a:pt x="561" y="935"/>
                  </a:lnTo>
                  <a:lnTo>
                    <a:pt x="556" y="932"/>
                  </a:lnTo>
                  <a:lnTo>
                    <a:pt x="551" y="928"/>
                  </a:lnTo>
                  <a:lnTo>
                    <a:pt x="549" y="923"/>
                  </a:lnTo>
                  <a:lnTo>
                    <a:pt x="549" y="919"/>
                  </a:lnTo>
                  <a:lnTo>
                    <a:pt x="538" y="915"/>
                  </a:lnTo>
                  <a:lnTo>
                    <a:pt x="530" y="911"/>
                  </a:lnTo>
                  <a:lnTo>
                    <a:pt x="521" y="908"/>
                  </a:lnTo>
                  <a:lnTo>
                    <a:pt x="513" y="907"/>
                  </a:lnTo>
                  <a:lnTo>
                    <a:pt x="505" y="907"/>
                  </a:lnTo>
                  <a:lnTo>
                    <a:pt x="498" y="907"/>
                  </a:lnTo>
                  <a:lnTo>
                    <a:pt x="490" y="908"/>
                  </a:lnTo>
                  <a:lnTo>
                    <a:pt x="484" y="909"/>
                  </a:lnTo>
                  <a:lnTo>
                    <a:pt x="472" y="915"/>
                  </a:lnTo>
                  <a:lnTo>
                    <a:pt x="460" y="922"/>
                  </a:lnTo>
                  <a:lnTo>
                    <a:pt x="449" y="930"/>
                  </a:lnTo>
                  <a:lnTo>
                    <a:pt x="440" y="938"/>
                  </a:lnTo>
                  <a:lnTo>
                    <a:pt x="429" y="947"/>
                  </a:lnTo>
                  <a:lnTo>
                    <a:pt x="418" y="954"/>
                  </a:lnTo>
                  <a:lnTo>
                    <a:pt x="413" y="957"/>
                  </a:lnTo>
                  <a:lnTo>
                    <a:pt x="406" y="961"/>
                  </a:lnTo>
                  <a:lnTo>
                    <a:pt x="400" y="963"/>
                  </a:lnTo>
                  <a:lnTo>
                    <a:pt x="394" y="964"/>
                  </a:lnTo>
                  <a:lnTo>
                    <a:pt x="387" y="966"/>
                  </a:lnTo>
                  <a:lnTo>
                    <a:pt x="380" y="966"/>
                  </a:lnTo>
                  <a:lnTo>
                    <a:pt x="372" y="966"/>
                  </a:lnTo>
                  <a:lnTo>
                    <a:pt x="365" y="964"/>
                  </a:lnTo>
                  <a:lnTo>
                    <a:pt x="355" y="962"/>
                  </a:lnTo>
                  <a:lnTo>
                    <a:pt x="346" y="959"/>
                  </a:lnTo>
                  <a:lnTo>
                    <a:pt x="337" y="954"/>
                  </a:lnTo>
                  <a:lnTo>
                    <a:pt x="326" y="949"/>
                  </a:lnTo>
                  <a:lnTo>
                    <a:pt x="310" y="929"/>
                  </a:lnTo>
                  <a:lnTo>
                    <a:pt x="298" y="913"/>
                  </a:lnTo>
                  <a:lnTo>
                    <a:pt x="295" y="905"/>
                  </a:lnTo>
                  <a:lnTo>
                    <a:pt x="292" y="899"/>
                  </a:lnTo>
                  <a:lnTo>
                    <a:pt x="290" y="892"/>
                  </a:lnTo>
                  <a:lnTo>
                    <a:pt x="288" y="887"/>
                  </a:lnTo>
                  <a:lnTo>
                    <a:pt x="287" y="883"/>
                  </a:lnTo>
                  <a:lnTo>
                    <a:pt x="288" y="879"/>
                  </a:lnTo>
                  <a:lnTo>
                    <a:pt x="290" y="874"/>
                  </a:lnTo>
                  <a:lnTo>
                    <a:pt x="292" y="871"/>
                  </a:lnTo>
                  <a:lnTo>
                    <a:pt x="295" y="868"/>
                  </a:lnTo>
                  <a:lnTo>
                    <a:pt x="298" y="866"/>
                  </a:lnTo>
                  <a:lnTo>
                    <a:pt x="301" y="864"/>
                  </a:lnTo>
                  <a:lnTo>
                    <a:pt x="306" y="861"/>
                  </a:lnTo>
                  <a:lnTo>
                    <a:pt x="327" y="855"/>
                  </a:lnTo>
                  <a:lnTo>
                    <a:pt x="352" y="850"/>
                  </a:lnTo>
                  <a:lnTo>
                    <a:pt x="365" y="848"/>
                  </a:lnTo>
                  <a:lnTo>
                    <a:pt x="376" y="843"/>
                  </a:lnTo>
                  <a:lnTo>
                    <a:pt x="388" y="839"/>
                  </a:lnTo>
                  <a:lnTo>
                    <a:pt x="399" y="833"/>
                  </a:lnTo>
                  <a:lnTo>
                    <a:pt x="396" y="820"/>
                  </a:lnTo>
                  <a:lnTo>
                    <a:pt x="389" y="796"/>
                  </a:lnTo>
                  <a:lnTo>
                    <a:pt x="382" y="772"/>
                  </a:lnTo>
                  <a:lnTo>
                    <a:pt x="378" y="756"/>
                  </a:lnTo>
                  <a:close/>
                  <a:moveTo>
                    <a:pt x="75" y="640"/>
                  </a:moveTo>
                  <a:lnTo>
                    <a:pt x="56" y="595"/>
                  </a:lnTo>
                  <a:lnTo>
                    <a:pt x="41" y="561"/>
                  </a:lnTo>
                  <a:lnTo>
                    <a:pt x="36" y="547"/>
                  </a:lnTo>
                  <a:lnTo>
                    <a:pt x="33" y="534"/>
                  </a:lnTo>
                  <a:lnTo>
                    <a:pt x="31" y="523"/>
                  </a:lnTo>
                  <a:lnTo>
                    <a:pt x="32" y="514"/>
                  </a:lnTo>
                  <a:lnTo>
                    <a:pt x="33" y="509"/>
                  </a:lnTo>
                  <a:lnTo>
                    <a:pt x="34" y="505"/>
                  </a:lnTo>
                  <a:lnTo>
                    <a:pt x="36" y="501"/>
                  </a:lnTo>
                  <a:lnTo>
                    <a:pt x="39" y="498"/>
                  </a:lnTo>
                  <a:lnTo>
                    <a:pt x="46" y="490"/>
                  </a:lnTo>
                  <a:lnTo>
                    <a:pt x="56" y="483"/>
                  </a:lnTo>
                  <a:lnTo>
                    <a:pt x="68" y="476"/>
                  </a:lnTo>
                  <a:lnTo>
                    <a:pt x="83" y="469"/>
                  </a:lnTo>
                  <a:lnTo>
                    <a:pt x="101" y="461"/>
                  </a:lnTo>
                  <a:lnTo>
                    <a:pt x="121" y="453"/>
                  </a:lnTo>
                  <a:lnTo>
                    <a:pt x="123" y="457"/>
                  </a:lnTo>
                  <a:lnTo>
                    <a:pt x="124" y="463"/>
                  </a:lnTo>
                  <a:lnTo>
                    <a:pt x="124" y="473"/>
                  </a:lnTo>
                  <a:lnTo>
                    <a:pt x="122" y="486"/>
                  </a:lnTo>
                  <a:lnTo>
                    <a:pt x="117" y="515"/>
                  </a:lnTo>
                  <a:lnTo>
                    <a:pt x="109" y="548"/>
                  </a:lnTo>
                  <a:lnTo>
                    <a:pt x="101" y="581"/>
                  </a:lnTo>
                  <a:lnTo>
                    <a:pt x="91" y="610"/>
                  </a:lnTo>
                  <a:lnTo>
                    <a:pt x="86" y="621"/>
                  </a:lnTo>
                  <a:lnTo>
                    <a:pt x="81" y="631"/>
                  </a:lnTo>
                  <a:lnTo>
                    <a:pt x="78" y="637"/>
                  </a:lnTo>
                  <a:lnTo>
                    <a:pt x="75" y="640"/>
                  </a:lnTo>
                  <a:close/>
                  <a:moveTo>
                    <a:pt x="373" y="628"/>
                  </a:moveTo>
                  <a:lnTo>
                    <a:pt x="370" y="625"/>
                  </a:lnTo>
                  <a:lnTo>
                    <a:pt x="367" y="614"/>
                  </a:lnTo>
                  <a:lnTo>
                    <a:pt x="361" y="601"/>
                  </a:lnTo>
                  <a:lnTo>
                    <a:pt x="357" y="585"/>
                  </a:lnTo>
                  <a:lnTo>
                    <a:pt x="350" y="555"/>
                  </a:lnTo>
                  <a:lnTo>
                    <a:pt x="347" y="539"/>
                  </a:lnTo>
                  <a:lnTo>
                    <a:pt x="351" y="539"/>
                  </a:lnTo>
                  <a:lnTo>
                    <a:pt x="356" y="539"/>
                  </a:lnTo>
                  <a:lnTo>
                    <a:pt x="364" y="541"/>
                  </a:lnTo>
                  <a:lnTo>
                    <a:pt x="373" y="543"/>
                  </a:lnTo>
                  <a:lnTo>
                    <a:pt x="397" y="550"/>
                  </a:lnTo>
                  <a:lnTo>
                    <a:pt x="424" y="561"/>
                  </a:lnTo>
                  <a:lnTo>
                    <a:pt x="437" y="566"/>
                  </a:lnTo>
                  <a:lnTo>
                    <a:pt x="449" y="573"/>
                  </a:lnTo>
                  <a:lnTo>
                    <a:pt x="461" y="580"/>
                  </a:lnTo>
                  <a:lnTo>
                    <a:pt x="472" y="587"/>
                  </a:lnTo>
                  <a:lnTo>
                    <a:pt x="482" y="596"/>
                  </a:lnTo>
                  <a:lnTo>
                    <a:pt x="488" y="603"/>
                  </a:lnTo>
                  <a:lnTo>
                    <a:pt x="491" y="608"/>
                  </a:lnTo>
                  <a:lnTo>
                    <a:pt x="492" y="612"/>
                  </a:lnTo>
                  <a:lnTo>
                    <a:pt x="494" y="616"/>
                  </a:lnTo>
                  <a:lnTo>
                    <a:pt x="494" y="620"/>
                  </a:lnTo>
                  <a:lnTo>
                    <a:pt x="478" y="624"/>
                  </a:lnTo>
                  <a:lnTo>
                    <a:pt x="463" y="625"/>
                  </a:lnTo>
                  <a:lnTo>
                    <a:pt x="447" y="625"/>
                  </a:lnTo>
                  <a:lnTo>
                    <a:pt x="432" y="625"/>
                  </a:lnTo>
                  <a:lnTo>
                    <a:pt x="417" y="625"/>
                  </a:lnTo>
                  <a:lnTo>
                    <a:pt x="402" y="625"/>
                  </a:lnTo>
                  <a:lnTo>
                    <a:pt x="387" y="626"/>
                  </a:lnTo>
                  <a:lnTo>
                    <a:pt x="373" y="628"/>
                  </a:lnTo>
                  <a:close/>
                  <a:moveTo>
                    <a:pt x="415" y="479"/>
                  </a:moveTo>
                  <a:lnTo>
                    <a:pt x="414" y="475"/>
                  </a:lnTo>
                  <a:lnTo>
                    <a:pt x="413" y="470"/>
                  </a:lnTo>
                  <a:lnTo>
                    <a:pt x="412" y="462"/>
                  </a:lnTo>
                  <a:lnTo>
                    <a:pt x="413" y="455"/>
                  </a:lnTo>
                  <a:lnTo>
                    <a:pt x="413" y="439"/>
                  </a:lnTo>
                  <a:lnTo>
                    <a:pt x="412" y="426"/>
                  </a:lnTo>
                  <a:lnTo>
                    <a:pt x="408" y="413"/>
                  </a:lnTo>
                  <a:lnTo>
                    <a:pt x="405" y="402"/>
                  </a:lnTo>
                  <a:lnTo>
                    <a:pt x="403" y="391"/>
                  </a:lnTo>
                  <a:lnTo>
                    <a:pt x="403" y="382"/>
                  </a:lnTo>
                  <a:lnTo>
                    <a:pt x="404" y="374"/>
                  </a:lnTo>
                  <a:lnTo>
                    <a:pt x="405" y="367"/>
                  </a:lnTo>
                  <a:lnTo>
                    <a:pt x="408" y="362"/>
                  </a:lnTo>
                  <a:lnTo>
                    <a:pt x="412" y="358"/>
                  </a:lnTo>
                  <a:lnTo>
                    <a:pt x="415" y="355"/>
                  </a:lnTo>
                  <a:lnTo>
                    <a:pt x="419" y="351"/>
                  </a:lnTo>
                  <a:lnTo>
                    <a:pt x="424" y="350"/>
                  </a:lnTo>
                  <a:lnTo>
                    <a:pt x="429" y="350"/>
                  </a:lnTo>
                  <a:lnTo>
                    <a:pt x="434" y="350"/>
                  </a:lnTo>
                  <a:lnTo>
                    <a:pt x="440" y="351"/>
                  </a:lnTo>
                  <a:lnTo>
                    <a:pt x="446" y="354"/>
                  </a:lnTo>
                  <a:lnTo>
                    <a:pt x="452" y="356"/>
                  </a:lnTo>
                  <a:lnTo>
                    <a:pt x="457" y="360"/>
                  </a:lnTo>
                  <a:lnTo>
                    <a:pt x="461" y="364"/>
                  </a:lnTo>
                  <a:lnTo>
                    <a:pt x="467" y="369"/>
                  </a:lnTo>
                  <a:lnTo>
                    <a:pt x="471" y="374"/>
                  </a:lnTo>
                  <a:lnTo>
                    <a:pt x="474" y="380"/>
                  </a:lnTo>
                  <a:lnTo>
                    <a:pt x="477" y="387"/>
                  </a:lnTo>
                  <a:lnTo>
                    <a:pt x="479" y="393"/>
                  </a:lnTo>
                  <a:lnTo>
                    <a:pt x="480" y="399"/>
                  </a:lnTo>
                  <a:lnTo>
                    <a:pt x="482" y="408"/>
                  </a:lnTo>
                  <a:lnTo>
                    <a:pt x="480" y="415"/>
                  </a:lnTo>
                  <a:lnTo>
                    <a:pt x="478" y="424"/>
                  </a:lnTo>
                  <a:lnTo>
                    <a:pt x="476" y="431"/>
                  </a:lnTo>
                  <a:lnTo>
                    <a:pt x="471" y="440"/>
                  </a:lnTo>
                  <a:lnTo>
                    <a:pt x="465" y="450"/>
                  </a:lnTo>
                  <a:lnTo>
                    <a:pt x="458" y="458"/>
                  </a:lnTo>
                  <a:lnTo>
                    <a:pt x="449" y="467"/>
                  </a:lnTo>
                  <a:lnTo>
                    <a:pt x="441" y="470"/>
                  </a:lnTo>
                  <a:lnTo>
                    <a:pt x="432" y="473"/>
                  </a:lnTo>
                  <a:lnTo>
                    <a:pt x="424" y="476"/>
                  </a:lnTo>
                  <a:lnTo>
                    <a:pt x="415" y="479"/>
                  </a:lnTo>
                  <a:close/>
                  <a:moveTo>
                    <a:pt x="550" y="422"/>
                  </a:moveTo>
                  <a:lnTo>
                    <a:pt x="544" y="414"/>
                  </a:lnTo>
                  <a:lnTo>
                    <a:pt x="539" y="407"/>
                  </a:lnTo>
                  <a:lnTo>
                    <a:pt x="538" y="404"/>
                  </a:lnTo>
                  <a:lnTo>
                    <a:pt x="537" y="401"/>
                  </a:lnTo>
                  <a:lnTo>
                    <a:pt x="537" y="397"/>
                  </a:lnTo>
                  <a:lnTo>
                    <a:pt x="538" y="394"/>
                  </a:lnTo>
                  <a:lnTo>
                    <a:pt x="541" y="389"/>
                  </a:lnTo>
                  <a:lnTo>
                    <a:pt x="546" y="385"/>
                  </a:lnTo>
                  <a:lnTo>
                    <a:pt x="553" y="381"/>
                  </a:lnTo>
                  <a:lnTo>
                    <a:pt x="563" y="377"/>
                  </a:lnTo>
                  <a:lnTo>
                    <a:pt x="571" y="369"/>
                  </a:lnTo>
                  <a:lnTo>
                    <a:pt x="576" y="362"/>
                  </a:lnTo>
                  <a:lnTo>
                    <a:pt x="580" y="359"/>
                  </a:lnTo>
                  <a:lnTo>
                    <a:pt x="583" y="358"/>
                  </a:lnTo>
                  <a:lnTo>
                    <a:pt x="585" y="359"/>
                  </a:lnTo>
                  <a:lnTo>
                    <a:pt x="586" y="362"/>
                  </a:lnTo>
                  <a:lnTo>
                    <a:pt x="585" y="366"/>
                  </a:lnTo>
                  <a:lnTo>
                    <a:pt x="583" y="372"/>
                  </a:lnTo>
                  <a:lnTo>
                    <a:pt x="578" y="385"/>
                  </a:lnTo>
                  <a:lnTo>
                    <a:pt x="570" y="398"/>
                  </a:lnTo>
                  <a:lnTo>
                    <a:pt x="565" y="406"/>
                  </a:lnTo>
                  <a:lnTo>
                    <a:pt x="560" y="412"/>
                  </a:lnTo>
                  <a:lnTo>
                    <a:pt x="556" y="418"/>
                  </a:lnTo>
                  <a:lnTo>
                    <a:pt x="550" y="422"/>
                  </a:lnTo>
                  <a:close/>
                  <a:moveTo>
                    <a:pt x="661" y="270"/>
                  </a:moveTo>
                  <a:lnTo>
                    <a:pt x="657" y="266"/>
                  </a:lnTo>
                  <a:lnTo>
                    <a:pt x="653" y="263"/>
                  </a:lnTo>
                  <a:lnTo>
                    <a:pt x="649" y="260"/>
                  </a:lnTo>
                  <a:lnTo>
                    <a:pt x="644" y="256"/>
                  </a:lnTo>
                  <a:lnTo>
                    <a:pt x="632" y="252"/>
                  </a:lnTo>
                  <a:lnTo>
                    <a:pt x="619" y="248"/>
                  </a:lnTo>
                  <a:lnTo>
                    <a:pt x="590" y="244"/>
                  </a:lnTo>
                  <a:lnTo>
                    <a:pt x="562" y="239"/>
                  </a:lnTo>
                  <a:lnTo>
                    <a:pt x="549" y="237"/>
                  </a:lnTo>
                  <a:lnTo>
                    <a:pt x="538" y="234"/>
                  </a:lnTo>
                  <a:lnTo>
                    <a:pt x="533" y="233"/>
                  </a:lnTo>
                  <a:lnTo>
                    <a:pt x="530" y="231"/>
                  </a:lnTo>
                  <a:lnTo>
                    <a:pt x="527" y="229"/>
                  </a:lnTo>
                  <a:lnTo>
                    <a:pt x="524" y="226"/>
                  </a:lnTo>
                  <a:lnTo>
                    <a:pt x="522" y="222"/>
                  </a:lnTo>
                  <a:lnTo>
                    <a:pt x="521" y="219"/>
                  </a:lnTo>
                  <a:lnTo>
                    <a:pt x="522" y="215"/>
                  </a:lnTo>
                  <a:lnTo>
                    <a:pt x="523" y="211"/>
                  </a:lnTo>
                  <a:lnTo>
                    <a:pt x="526" y="206"/>
                  </a:lnTo>
                  <a:lnTo>
                    <a:pt x="530" y="201"/>
                  </a:lnTo>
                  <a:lnTo>
                    <a:pt x="534" y="195"/>
                  </a:lnTo>
                  <a:lnTo>
                    <a:pt x="541" y="188"/>
                  </a:lnTo>
                  <a:lnTo>
                    <a:pt x="546" y="179"/>
                  </a:lnTo>
                  <a:lnTo>
                    <a:pt x="550" y="170"/>
                  </a:lnTo>
                  <a:lnTo>
                    <a:pt x="556" y="163"/>
                  </a:lnTo>
                  <a:lnTo>
                    <a:pt x="562" y="156"/>
                  </a:lnTo>
                  <a:lnTo>
                    <a:pt x="567" y="152"/>
                  </a:lnTo>
                  <a:lnTo>
                    <a:pt x="574" y="149"/>
                  </a:lnTo>
                  <a:lnTo>
                    <a:pt x="580" y="147"/>
                  </a:lnTo>
                  <a:lnTo>
                    <a:pt x="587" y="146"/>
                  </a:lnTo>
                  <a:lnTo>
                    <a:pt x="593" y="144"/>
                  </a:lnTo>
                  <a:lnTo>
                    <a:pt x="601" y="146"/>
                  </a:lnTo>
                  <a:lnTo>
                    <a:pt x="607" y="147"/>
                  </a:lnTo>
                  <a:lnTo>
                    <a:pt x="614" y="149"/>
                  </a:lnTo>
                  <a:lnTo>
                    <a:pt x="620" y="152"/>
                  </a:lnTo>
                  <a:lnTo>
                    <a:pt x="626" y="156"/>
                  </a:lnTo>
                  <a:lnTo>
                    <a:pt x="633" y="160"/>
                  </a:lnTo>
                  <a:lnTo>
                    <a:pt x="638" y="165"/>
                  </a:lnTo>
                  <a:lnTo>
                    <a:pt x="649" y="176"/>
                  </a:lnTo>
                  <a:lnTo>
                    <a:pt x="659" y="189"/>
                  </a:lnTo>
                  <a:lnTo>
                    <a:pt x="666" y="203"/>
                  </a:lnTo>
                  <a:lnTo>
                    <a:pt x="671" y="217"/>
                  </a:lnTo>
                  <a:lnTo>
                    <a:pt x="672" y="224"/>
                  </a:lnTo>
                  <a:lnTo>
                    <a:pt x="674" y="232"/>
                  </a:lnTo>
                  <a:lnTo>
                    <a:pt x="674" y="239"/>
                  </a:lnTo>
                  <a:lnTo>
                    <a:pt x="672" y="246"/>
                  </a:lnTo>
                  <a:lnTo>
                    <a:pt x="670" y="252"/>
                  </a:lnTo>
                  <a:lnTo>
                    <a:pt x="668" y="259"/>
                  </a:lnTo>
                  <a:lnTo>
                    <a:pt x="665" y="265"/>
                  </a:lnTo>
                  <a:lnTo>
                    <a:pt x="661" y="270"/>
                  </a:lnTo>
                  <a:close/>
                  <a:moveTo>
                    <a:pt x="179" y="122"/>
                  </a:moveTo>
                  <a:lnTo>
                    <a:pt x="178" y="119"/>
                  </a:lnTo>
                  <a:lnTo>
                    <a:pt x="176" y="116"/>
                  </a:lnTo>
                  <a:lnTo>
                    <a:pt x="173" y="112"/>
                  </a:lnTo>
                  <a:lnTo>
                    <a:pt x="169" y="110"/>
                  </a:lnTo>
                  <a:lnTo>
                    <a:pt x="161" y="108"/>
                  </a:lnTo>
                  <a:lnTo>
                    <a:pt x="151" y="106"/>
                  </a:lnTo>
                  <a:lnTo>
                    <a:pt x="128" y="105"/>
                  </a:lnTo>
                  <a:lnTo>
                    <a:pt x="102" y="102"/>
                  </a:lnTo>
                  <a:lnTo>
                    <a:pt x="89" y="100"/>
                  </a:lnTo>
                  <a:lnTo>
                    <a:pt x="76" y="94"/>
                  </a:lnTo>
                  <a:lnTo>
                    <a:pt x="70" y="92"/>
                  </a:lnTo>
                  <a:lnTo>
                    <a:pt x="64" y="88"/>
                  </a:lnTo>
                  <a:lnTo>
                    <a:pt x="59" y="84"/>
                  </a:lnTo>
                  <a:lnTo>
                    <a:pt x="55" y="79"/>
                  </a:lnTo>
                  <a:lnTo>
                    <a:pt x="50" y="73"/>
                  </a:lnTo>
                  <a:lnTo>
                    <a:pt x="46" y="67"/>
                  </a:lnTo>
                  <a:lnTo>
                    <a:pt x="43" y="59"/>
                  </a:lnTo>
                  <a:lnTo>
                    <a:pt x="40" y="51"/>
                  </a:lnTo>
                  <a:lnTo>
                    <a:pt x="37" y="41"/>
                  </a:lnTo>
                  <a:lnTo>
                    <a:pt x="35" y="30"/>
                  </a:lnTo>
                  <a:lnTo>
                    <a:pt x="34" y="19"/>
                  </a:lnTo>
                  <a:lnTo>
                    <a:pt x="34" y="6"/>
                  </a:lnTo>
                  <a:lnTo>
                    <a:pt x="50" y="3"/>
                  </a:lnTo>
                  <a:lnTo>
                    <a:pt x="66" y="1"/>
                  </a:lnTo>
                  <a:lnTo>
                    <a:pt x="81" y="0"/>
                  </a:lnTo>
                  <a:lnTo>
                    <a:pt x="96" y="1"/>
                  </a:lnTo>
                  <a:lnTo>
                    <a:pt x="109" y="5"/>
                  </a:lnTo>
                  <a:lnTo>
                    <a:pt x="122" y="9"/>
                  </a:lnTo>
                  <a:lnTo>
                    <a:pt x="134" y="14"/>
                  </a:lnTo>
                  <a:lnTo>
                    <a:pt x="145" y="21"/>
                  </a:lnTo>
                  <a:lnTo>
                    <a:pt x="154" y="29"/>
                  </a:lnTo>
                  <a:lnTo>
                    <a:pt x="163" y="39"/>
                  </a:lnTo>
                  <a:lnTo>
                    <a:pt x="169" y="49"/>
                  </a:lnTo>
                  <a:lnTo>
                    <a:pt x="175" y="61"/>
                  </a:lnTo>
                  <a:lnTo>
                    <a:pt x="178" y="75"/>
                  </a:lnTo>
                  <a:lnTo>
                    <a:pt x="180" y="89"/>
                  </a:lnTo>
                  <a:lnTo>
                    <a:pt x="181" y="105"/>
                  </a:lnTo>
                  <a:lnTo>
                    <a:pt x="179" y="122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6" name="Freeform 32"/>
            <p:cNvSpPr>
              <a:spLocks noEditPoints="1"/>
            </p:cNvSpPr>
            <p:nvPr userDrawn="1"/>
          </p:nvSpPr>
          <p:spPr bwMode="auto">
            <a:xfrm>
              <a:off x="4443" y="3890"/>
              <a:ext cx="73" cy="114"/>
            </a:xfrm>
            <a:custGeom>
              <a:avLst/>
              <a:gdLst/>
              <a:ahLst/>
              <a:cxnLst>
                <a:cxn ang="0">
                  <a:pos x="234" y="998"/>
                </a:cxn>
                <a:cxn ang="0">
                  <a:pos x="235" y="933"/>
                </a:cxn>
                <a:cxn ang="0">
                  <a:pos x="203" y="882"/>
                </a:cxn>
                <a:cxn ang="0">
                  <a:pos x="284" y="873"/>
                </a:cxn>
                <a:cxn ang="0">
                  <a:pos x="316" y="823"/>
                </a:cxn>
                <a:cxn ang="0">
                  <a:pos x="324" y="770"/>
                </a:cxn>
                <a:cxn ang="0">
                  <a:pos x="208" y="814"/>
                </a:cxn>
                <a:cxn ang="0">
                  <a:pos x="139" y="979"/>
                </a:cxn>
                <a:cxn ang="0">
                  <a:pos x="66" y="988"/>
                </a:cxn>
                <a:cxn ang="0">
                  <a:pos x="7" y="753"/>
                </a:cxn>
                <a:cxn ang="0">
                  <a:pos x="11" y="513"/>
                </a:cxn>
                <a:cxn ang="0">
                  <a:pos x="38" y="485"/>
                </a:cxn>
                <a:cxn ang="0">
                  <a:pos x="100" y="562"/>
                </a:cxn>
                <a:cxn ang="0">
                  <a:pos x="150" y="497"/>
                </a:cxn>
                <a:cxn ang="0">
                  <a:pos x="103" y="443"/>
                </a:cxn>
                <a:cxn ang="0">
                  <a:pos x="102" y="309"/>
                </a:cxn>
                <a:cxn ang="0">
                  <a:pos x="37" y="239"/>
                </a:cxn>
                <a:cxn ang="0">
                  <a:pos x="22" y="164"/>
                </a:cxn>
                <a:cxn ang="0">
                  <a:pos x="81" y="139"/>
                </a:cxn>
                <a:cxn ang="0">
                  <a:pos x="144" y="201"/>
                </a:cxn>
                <a:cxn ang="0">
                  <a:pos x="146" y="388"/>
                </a:cxn>
                <a:cxn ang="0">
                  <a:pos x="184" y="425"/>
                </a:cxn>
                <a:cxn ang="0">
                  <a:pos x="341" y="201"/>
                </a:cxn>
                <a:cxn ang="0">
                  <a:pos x="350" y="106"/>
                </a:cxn>
                <a:cxn ang="0">
                  <a:pos x="308" y="21"/>
                </a:cxn>
                <a:cxn ang="0">
                  <a:pos x="367" y="2"/>
                </a:cxn>
                <a:cxn ang="0">
                  <a:pos x="406" y="62"/>
                </a:cxn>
                <a:cxn ang="0">
                  <a:pos x="349" y="227"/>
                </a:cxn>
                <a:cxn ang="0">
                  <a:pos x="350" y="286"/>
                </a:cxn>
                <a:cxn ang="0">
                  <a:pos x="493" y="218"/>
                </a:cxn>
                <a:cxn ang="0">
                  <a:pos x="560" y="238"/>
                </a:cxn>
                <a:cxn ang="0">
                  <a:pos x="581" y="303"/>
                </a:cxn>
                <a:cxn ang="0">
                  <a:pos x="519" y="366"/>
                </a:cxn>
                <a:cxn ang="0">
                  <a:pos x="448" y="461"/>
                </a:cxn>
                <a:cxn ang="0">
                  <a:pos x="470" y="510"/>
                </a:cxn>
                <a:cxn ang="0">
                  <a:pos x="387" y="593"/>
                </a:cxn>
                <a:cxn ang="0">
                  <a:pos x="303" y="685"/>
                </a:cxn>
                <a:cxn ang="0">
                  <a:pos x="387" y="650"/>
                </a:cxn>
                <a:cxn ang="0">
                  <a:pos x="468" y="594"/>
                </a:cxn>
                <a:cxn ang="0">
                  <a:pos x="472" y="688"/>
                </a:cxn>
                <a:cxn ang="0">
                  <a:pos x="357" y="908"/>
                </a:cxn>
                <a:cxn ang="0">
                  <a:pos x="367" y="982"/>
                </a:cxn>
                <a:cxn ang="0">
                  <a:pos x="439" y="978"/>
                </a:cxn>
                <a:cxn ang="0">
                  <a:pos x="523" y="882"/>
                </a:cxn>
                <a:cxn ang="0">
                  <a:pos x="616" y="720"/>
                </a:cxn>
                <a:cxn ang="0">
                  <a:pos x="660" y="750"/>
                </a:cxn>
                <a:cxn ang="0">
                  <a:pos x="583" y="927"/>
                </a:cxn>
                <a:cxn ang="0">
                  <a:pos x="474" y="1000"/>
                </a:cxn>
                <a:cxn ang="0">
                  <a:pos x="75" y="817"/>
                </a:cxn>
                <a:cxn ang="0">
                  <a:pos x="62" y="716"/>
                </a:cxn>
                <a:cxn ang="0">
                  <a:pos x="130" y="669"/>
                </a:cxn>
                <a:cxn ang="0">
                  <a:pos x="221" y="530"/>
                </a:cxn>
                <a:cxn ang="0">
                  <a:pos x="235" y="603"/>
                </a:cxn>
                <a:cxn ang="0">
                  <a:pos x="255" y="657"/>
                </a:cxn>
                <a:cxn ang="0">
                  <a:pos x="178" y="787"/>
                </a:cxn>
                <a:cxn ang="0">
                  <a:pos x="147" y="901"/>
                </a:cxn>
                <a:cxn ang="0">
                  <a:pos x="276" y="432"/>
                </a:cxn>
                <a:cxn ang="0">
                  <a:pos x="325" y="349"/>
                </a:cxn>
                <a:cxn ang="0">
                  <a:pos x="392" y="339"/>
                </a:cxn>
                <a:cxn ang="0">
                  <a:pos x="363" y="394"/>
                </a:cxn>
                <a:cxn ang="0">
                  <a:pos x="277" y="494"/>
                </a:cxn>
              </a:cxnLst>
              <a:rect l="0" t="0" r="r" b="b"/>
              <a:pathLst>
                <a:path w="661" h="1019">
                  <a:moveTo>
                    <a:pt x="394" y="1019"/>
                  </a:moveTo>
                  <a:lnTo>
                    <a:pt x="362" y="1009"/>
                  </a:lnTo>
                  <a:lnTo>
                    <a:pt x="337" y="1004"/>
                  </a:lnTo>
                  <a:lnTo>
                    <a:pt x="319" y="1001"/>
                  </a:lnTo>
                  <a:lnTo>
                    <a:pt x="305" y="1001"/>
                  </a:lnTo>
                  <a:lnTo>
                    <a:pt x="292" y="1002"/>
                  </a:lnTo>
                  <a:lnTo>
                    <a:pt x="277" y="1004"/>
                  </a:lnTo>
                  <a:lnTo>
                    <a:pt x="260" y="1005"/>
                  </a:lnTo>
                  <a:lnTo>
                    <a:pt x="235" y="1005"/>
                  </a:lnTo>
                  <a:lnTo>
                    <a:pt x="234" y="998"/>
                  </a:lnTo>
                  <a:lnTo>
                    <a:pt x="233" y="991"/>
                  </a:lnTo>
                  <a:lnTo>
                    <a:pt x="233" y="985"/>
                  </a:lnTo>
                  <a:lnTo>
                    <a:pt x="234" y="978"/>
                  </a:lnTo>
                  <a:lnTo>
                    <a:pt x="236" y="968"/>
                  </a:lnTo>
                  <a:lnTo>
                    <a:pt x="238" y="957"/>
                  </a:lnTo>
                  <a:lnTo>
                    <a:pt x="239" y="953"/>
                  </a:lnTo>
                  <a:lnTo>
                    <a:pt x="239" y="947"/>
                  </a:lnTo>
                  <a:lnTo>
                    <a:pt x="239" y="943"/>
                  </a:lnTo>
                  <a:lnTo>
                    <a:pt x="237" y="938"/>
                  </a:lnTo>
                  <a:lnTo>
                    <a:pt x="235" y="933"/>
                  </a:lnTo>
                  <a:lnTo>
                    <a:pt x="231" y="927"/>
                  </a:lnTo>
                  <a:lnTo>
                    <a:pt x="225" y="922"/>
                  </a:lnTo>
                  <a:lnTo>
                    <a:pt x="218" y="915"/>
                  </a:lnTo>
                  <a:lnTo>
                    <a:pt x="208" y="904"/>
                  </a:lnTo>
                  <a:lnTo>
                    <a:pt x="202" y="894"/>
                  </a:lnTo>
                  <a:lnTo>
                    <a:pt x="200" y="891"/>
                  </a:lnTo>
                  <a:lnTo>
                    <a:pt x="199" y="889"/>
                  </a:lnTo>
                  <a:lnTo>
                    <a:pt x="199" y="887"/>
                  </a:lnTo>
                  <a:lnTo>
                    <a:pt x="200" y="884"/>
                  </a:lnTo>
                  <a:lnTo>
                    <a:pt x="203" y="882"/>
                  </a:lnTo>
                  <a:lnTo>
                    <a:pt x="208" y="882"/>
                  </a:lnTo>
                  <a:lnTo>
                    <a:pt x="216" y="882"/>
                  </a:lnTo>
                  <a:lnTo>
                    <a:pt x="225" y="883"/>
                  </a:lnTo>
                  <a:lnTo>
                    <a:pt x="236" y="884"/>
                  </a:lnTo>
                  <a:lnTo>
                    <a:pt x="247" y="884"/>
                  </a:lnTo>
                  <a:lnTo>
                    <a:pt x="258" y="883"/>
                  </a:lnTo>
                  <a:lnTo>
                    <a:pt x="269" y="880"/>
                  </a:lnTo>
                  <a:lnTo>
                    <a:pt x="275" y="879"/>
                  </a:lnTo>
                  <a:lnTo>
                    <a:pt x="280" y="876"/>
                  </a:lnTo>
                  <a:lnTo>
                    <a:pt x="284" y="873"/>
                  </a:lnTo>
                  <a:lnTo>
                    <a:pt x="290" y="870"/>
                  </a:lnTo>
                  <a:lnTo>
                    <a:pt x="294" y="864"/>
                  </a:lnTo>
                  <a:lnTo>
                    <a:pt x="297" y="859"/>
                  </a:lnTo>
                  <a:lnTo>
                    <a:pt x="301" y="852"/>
                  </a:lnTo>
                  <a:lnTo>
                    <a:pt x="304" y="845"/>
                  </a:lnTo>
                  <a:lnTo>
                    <a:pt x="307" y="843"/>
                  </a:lnTo>
                  <a:lnTo>
                    <a:pt x="309" y="840"/>
                  </a:lnTo>
                  <a:lnTo>
                    <a:pt x="311" y="835"/>
                  </a:lnTo>
                  <a:lnTo>
                    <a:pt x="312" y="831"/>
                  </a:lnTo>
                  <a:lnTo>
                    <a:pt x="316" y="823"/>
                  </a:lnTo>
                  <a:lnTo>
                    <a:pt x="318" y="815"/>
                  </a:lnTo>
                  <a:lnTo>
                    <a:pt x="325" y="800"/>
                  </a:lnTo>
                  <a:lnTo>
                    <a:pt x="330" y="787"/>
                  </a:lnTo>
                  <a:lnTo>
                    <a:pt x="331" y="783"/>
                  </a:lnTo>
                  <a:lnTo>
                    <a:pt x="332" y="779"/>
                  </a:lnTo>
                  <a:lnTo>
                    <a:pt x="332" y="776"/>
                  </a:lnTo>
                  <a:lnTo>
                    <a:pt x="331" y="774"/>
                  </a:lnTo>
                  <a:lnTo>
                    <a:pt x="330" y="772"/>
                  </a:lnTo>
                  <a:lnTo>
                    <a:pt x="327" y="771"/>
                  </a:lnTo>
                  <a:lnTo>
                    <a:pt x="324" y="770"/>
                  </a:lnTo>
                  <a:lnTo>
                    <a:pt x="322" y="770"/>
                  </a:lnTo>
                  <a:lnTo>
                    <a:pt x="314" y="772"/>
                  </a:lnTo>
                  <a:lnTo>
                    <a:pt x="306" y="776"/>
                  </a:lnTo>
                  <a:lnTo>
                    <a:pt x="284" y="784"/>
                  </a:lnTo>
                  <a:lnTo>
                    <a:pt x="261" y="796"/>
                  </a:lnTo>
                  <a:lnTo>
                    <a:pt x="248" y="801"/>
                  </a:lnTo>
                  <a:lnTo>
                    <a:pt x="236" y="806"/>
                  </a:lnTo>
                  <a:lnTo>
                    <a:pt x="224" y="809"/>
                  </a:lnTo>
                  <a:lnTo>
                    <a:pt x="214" y="811"/>
                  </a:lnTo>
                  <a:lnTo>
                    <a:pt x="208" y="814"/>
                  </a:lnTo>
                  <a:lnTo>
                    <a:pt x="203" y="818"/>
                  </a:lnTo>
                  <a:lnTo>
                    <a:pt x="198" y="825"/>
                  </a:lnTo>
                  <a:lnTo>
                    <a:pt x="193" y="831"/>
                  </a:lnTo>
                  <a:lnTo>
                    <a:pt x="186" y="847"/>
                  </a:lnTo>
                  <a:lnTo>
                    <a:pt x="178" y="867"/>
                  </a:lnTo>
                  <a:lnTo>
                    <a:pt x="165" y="910"/>
                  </a:lnTo>
                  <a:lnTo>
                    <a:pt x="151" y="953"/>
                  </a:lnTo>
                  <a:lnTo>
                    <a:pt x="147" y="962"/>
                  </a:lnTo>
                  <a:lnTo>
                    <a:pt x="143" y="972"/>
                  </a:lnTo>
                  <a:lnTo>
                    <a:pt x="139" y="979"/>
                  </a:lnTo>
                  <a:lnTo>
                    <a:pt x="133" y="987"/>
                  </a:lnTo>
                  <a:lnTo>
                    <a:pt x="128" y="993"/>
                  </a:lnTo>
                  <a:lnTo>
                    <a:pt x="122" y="998"/>
                  </a:lnTo>
                  <a:lnTo>
                    <a:pt x="116" y="1002"/>
                  </a:lnTo>
                  <a:lnTo>
                    <a:pt x="110" y="1004"/>
                  </a:lnTo>
                  <a:lnTo>
                    <a:pt x="102" y="1004"/>
                  </a:lnTo>
                  <a:lnTo>
                    <a:pt x="94" y="1003"/>
                  </a:lnTo>
                  <a:lnTo>
                    <a:pt x="85" y="1000"/>
                  </a:lnTo>
                  <a:lnTo>
                    <a:pt x="76" y="994"/>
                  </a:lnTo>
                  <a:lnTo>
                    <a:pt x="66" y="988"/>
                  </a:lnTo>
                  <a:lnTo>
                    <a:pt x="55" y="978"/>
                  </a:lnTo>
                  <a:lnTo>
                    <a:pt x="43" y="967"/>
                  </a:lnTo>
                  <a:lnTo>
                    <a:pt x="31" y="953"/>
                  </a:lnTo>
                  <a:lnTo>
                    <a:pt x="28" y="940"/>
                  </a:lnTo>
                  <a:lnTo>
                    <a:pt x="25" y="920"/>
                  </a:lnTo>
                  <a:lnTo>
                    <a:pt x="21" y="894"/>
                  </a:lnTo>
                  <a:lnTo>
                    <a:pt x="17" y="863"/>
                  </a:lnTo>
                  <a:lnTo>
                    <a:pt x="13" y="829"/>
                  </a:lnTo>
                  <a:lnTo>
                    <a:pt x="10" y="792"/>
                  </a:lnTo>
                  <a:lnTo>
                    <a:pt x="7" y="753"/>
                  </a:lnTo>
                  <a:lnTo>
                    <a:pt x="3" y="714"/>
                  </a:lnTo>
                  <a:lnTo>
                    <a:pt x="1" y="674"/>
                  </a:lnTo>
                  <a:lnTo>
                    <a:pt x="0" y="637"/>
                  </a:lnTo>
                  <a:lnTo>
                    <a:pt x="0" y="602"/>
                  </a:lnTo>
                  <a:lnTo>
                    <a:pt x="1" y="570"/>
                  </a:lnTo>
                  <a:lnTo>
                    <a:pt x="2" y="556"/>
                  </a:lnTo>
                  <a:lnTo>
                    <a:pt x="4" y="543"/>
                  </a:lnTo>
                  <a:lnTo>
                    <a:pt x="7" y="531"/>
                  </a:lnTo>
                  <a:lnTo>
                    <a:pt x="9" y="522"/>
                  </a:lnTo>
                  <a:lnTo>
                    <a:pt x="11" y="513"/>
                  </a:lnTo>
                  <a:lnTo>
                    <a:pt x="14" y="506"/>
                  </a:lnTo>
                  <a:lnTo>
                    <a:pt x="18" y="501"/>
                  </a:lnTo>
                  <a:lnTo>
                    <a:pt x="23" y="498"/>
                  </a:lnTo>
                  <a:lnTo>
                    <a:pt x="24" y="494"/>
                  </a:lnTo>
                  <a:lnTo>
                    <a:pt x="26" y="491"/>
                  </a:lnTo>
                  <a:lnTo>
                    <a:pt x="28" y="488"/>
                  </a:lnTo>
                  <a:lnTo>
                    <a:pt x="30" y="487"/>
                  </a:lnTo>
                  <a:lnTo>
                    <a:pt x="32" y="485"/>
                  </a:lnTo>
                  <a:lnTo>
                    <a:pt x="35" y="485"/>
                  </a:lnTo>
                  <a:lnTo>
                    <a:pt x="38" y="485"/>
                  </a:lnTo>
                  <a:lnTo>
                    <a:pt x="40" y="487"/>
                  </a:lnTo>
                  <a:lnTo>
                    <a:pt x="45" y="491"/>
                  </a:lnTo>
                  <a:lnTo>
                    <a:pt x="52" y="497"/>
                  </a:lnTo>
                  <a:lnTo>
                    <a:pt x="58" y="505"/>
                  </a:lnTo>
                  <a:lnTo>
                    <a:pt x="63" y="513"/>
                  </a:lnTo>
                  <a:lnTo>
                    <a:pt x="76" y="532"/>
                  </a:lnTo>
                  <a:lnTo>
                    <a:pt x="87" y="548"/>
                  </a:lnTo>
                  <a:lnTo>
                    <a:pt x="92" y="556"/>
                  </a:lnTo>
                  <a:lnTo>
                    <a:pt x="98" y="560"/>
                  </a:lnTo>
                  <a:lnTo>
                    <a:pt x="100" y="562"/>
                  </a:lnTo>
                  <a:lnTo>
                    <a:pt x="102" y="563"/>
                  </a:lnTo>
                  <a:lnTo>
                    <a:pt x="103" y="563"/>
                  </a:lnTo>
                  <a:lnTo>
                    <a:pt x="105" y="563"/>
                  </a:lnTo>
                  <a:lnTo>
                    <a:pt x="122" y="544"/>
                  </a:lnTo>
                  <a:lnTo>
                    <a:pt x="135" y="528"/>
                  </a:lnTo>
                  <a:lnTo>
                    <a:pt x="144" y="516"/>
                  </a:lnTo>
                  <a:lnTo>
                    <a:pt x="149" y="508"/>
                  </a:lnTo>
                  <a:lnTo>
                    <a:pt x="150" y="504"/>
                  </a:lnTo>
                  <a:lnTo>
                    <a:pt x="150" y="500"/>
                  </a:lnTo>
                  <a:lnTo>
                    <a:pt x="150" y="497"/>
                  </a:lnTo>
                  <a:lnTo>
                    <a:pt x="149" y="495"/>
                  </a:lnTo>
                  <a:lnTo>
                    <a:pt x="146" y="491"/>
                  </a:lnTo>
                  <a:lnTo>
                    <a:pt x="142" y="487"/>
                  </a:lnTo>
                  <a:lnTo>
                    <a:pt x="135" y="482"/>
                  </a:lnTo>
                  <a:lnTo>
                    <a:pt x="128" y="477"/>
                  </a:lnTo>
                  <a:lnTo>
                    <a:pt x="120" y="469"/>
                  </a:lnTo>
                  <a:lnTo>
                    <a:pt x="113" y="461"/>
                  </a:lnTo>
                  <a:lnTo>
                    <a:pt x="110" y="456"/>
                  </a:lnTo>
                  <a:lnTo>
                    <a:pt x="106" y="450"/>
                  </a:lnTo>
                  <a:lnTo>
                    <a:pt x="103" y="443"/>
                  </a:lnTo>
                  <a:lnTo>
                    <a:pt x="101" y="435"/>
                  </a:lnTo>
                  <a:lnTo>
                    <a:pt x="99" y="427"/>
                  </a:lnTo>
                  <a:lnTo>
                    <a:pt x="97" y="417"/>
                  </a:lnTo>
                  <a:lnTo>
                    <a:pt x="96" y="406"/>
                  </a:lnTo>
                  <a:lnTo>
                    <a:pt x="96" y="395"/>
                  </a:lnTo>
                  <a:lnTo>
                    <a:pt x="98" y="363"/>
                  </a:lnTo>
                  <a:lnTo>
                    <a:pt x="101" y="337"/>
                  </a:lnTo>
                  <a:lnTo>
                    <a:pt x="101" y="328"/>
                  </a:lnTo>
                  <a:lnTo>
                    <a:pt x="102" y="318"/>
                  </a:lnTo>
                  <a:lnTo>
                    <a:pt x="102" y="309"/>
                  </a:lnTo>
                  <a:lnTo>
                    <a:pt x="101" y="302"/>
                  </a:lnTo>
                  <a:lnTo>
                    <a:pt x="99" y="296"/>
                  </a:lnTo>
                  <a:lnTo>
                    <a:pt x="96" y="289"/>
                  </a:lnTo>
                  <a:lnTo>
                    <a:pt x="91" y="283"/>
                  </a:lnTo>
                  <a:lnTo>
                    <a:pt x="86" y="276"/>
                  </a:lnTo>
                  <a:lnTo>
                    <a:pt x="78" y="270"/>
                  </a:lnTo>
                  <a:lnTo>
                    <a:pt x="69" y="264"/>
                  </a:lnTo>
                  <a:lnTo>
                    <a:pt x="58" y="256"/>
                  </a:lnTo>
                  <a:lnTo>
                    <a:pt x="45" y="249"/>
                  </a:lnTo>
                  <a:lnTo>
                    <a:pt x="37" y="239"/>
                  </a:lnTo>
                  <a:lnTo>
                    <a:pt x="30" y="230"/>
                  </a:lnTo>
                  <a:lnTo>
                    <a:pt x="24" y="222"/>
                  </a:lnTo>
                  <a:lnTo>
                    <a:pt x="21" y="213"/>
                  </a:lnTo>
                  <a:lnTo>
                    <a:pt x="17" y="206"/>
                  </a:lnTo>
                  <a:lnTo>
                    <a:pt x="15" y="197"/>
                  </a:lnTo>
                  <a:lnTo>
                    <a:pt x="15" y="190"/>
                  </a:lnTo>
                  <a:lnTo>
                    <a:pt x="15" y="184"/>
                  </a:lnTo>
                  <a:lnTo>
                    <a:pt x="16" y="176"/>
                  </a:lnTo>
                  <a:lnTo>
                    <a:pt x="20" y="170"/>
                  </a:lnTo>
                  <a:lnTo>
                    <a:pt x="22" y="164"/>
                  </a:lnTo>
                  <a:lnTo>
                    <a:pt x="26" y="159"/>
                  </a:lnTo>
                  <a:lnTo>
                    <a:pt x="30" y="154"/>
                  </a:lnTo>
                  <a:lnTo>
                    <a:pt x="36" y="149"/>
                  </a:lnTo>
                  <a:lnTo>
                    <a:pt x="41" y="146"/>
                  </a:lnTo>
                  <a:lnTo>
                    <a:pt x="46" y="143"/>
                  </a:lnTo>
                  <a:lnTo>
                    <a:pt x="53" y="141"/>
                  </a:lnTo>
                  <a:lnTo>
                    <a:pt x="60" y="139"/>
                  </a:lnTo>
                  <a:lnTo>
                    <a:pt x="67" y="139"/>
                  </a:lnTo>
                  <a:lnTo>
                    <a:pt x="74" y="138"/>
                  </a:lnTo>
                  <a:lnTo>
                    <a:pt x="81" y="139"/>
                  </a:lnTo>
                  <a:lnTo>
                    <a:pt x="88" y="141"/>
                  </a:lnTo>
                  <a:lnTo>
                    <a:pt x="96" y="143"/>
                  </a:lnTo>
                  <a:lnTo>
                    <a:pt x="103" y="146"/>
                  </a:lnTo>
                  <a:lnTo>
                    <a:pt x="110" y="151"/>
                  </a:lnTo>
                  <a:lnTo>
                    <a:pt x="116" y="157"/>
                  </a:lnTo>
                  <a:lnTo>
                    <a:pt x="122" y="163"/>
                  </a:lnTo>
                  <a:lnTo>
                    <a:pt x="129" y="171"/>
                  </a:lnTo>
                  <a:lnTo>
                    <a:pt x="134" y="179"/>
                  </a:lnTo>
                  <a:lnTo>
                    <a:pt x="140" y="189"/>
                  </a:lnTo>
                  <a:lnTo>
                    <a:pt x="144" y="201"/>
                  </a:lnTo>
                  <a:lnTo>
                    <a:pt x="147" y="212"/>
                  </a:lnTo>
                  <a:lnTo>
                    <a:pt x="148" y="227"/>
                  </a:lnTo>
                  <a:lnTo>
                    <a:pt x="148" y="244"/>
                  </a:lnTo>
                  <a:lnTo>
                    <a:pt x="147" y="266"/>
                  </a:lnTo>
                  <a:lnTo>
                    <a:pt x="146" y="288"/>
                  </a:lnTo>
                  <a:lnTo>
                    <a:pt x="145" y="312"/>
                  </a:lnTo>
                  <a:lnTo>
                    <a:pt x="144" y="335"/>
                  </a:lnTo>
                  <a:lnTo>
                    <a:pt x="144" y="357"/>
                  </a:lnTo>
                  <a:lnTo>
                    <a:pt x="145" y="379"/>
                  </a:lnTo>
                  <a:lnTo>
                    <a:pt x="146" y="388"/>
                  </a:lnTo>
                  <a:lnTo>
                    <a:pt x="147" y="397"/>
                  </a:lnTo>
                  <a:lnTo>
                    <a:pt x="148" y="405"/>
                  </a:lnTo>
                  <a:lnTo>
                    <a:pt x="150" y="412"/>
                  </a:lnTo>
                  <a:lnTo>
                    <a:pt x="154" y="418"/>
                  </a:lnTo>
                  <a:lnTo>
                    <a:pt x="157" y="423"/>
                  </a:lnTo>
                  <a:lnTo>
                    <a:pt x="161" y="427"/>
                  </a:lnTo>
                  <a:lnTo>
                    <a:pt x="165" y="428"/>
                  </a:lnTo>
                  <a:lnTo>
                    <a:pt x="171" y="429"/>
                  </a:lnTo>
                  <a:lnTo>
                    <a:pt x="177" y="428"/>
                  </a:lnTo>
                  <a:lnTo>
                    <a:pt x="184" y="425"/>
                  </a:lnTo>
                  <a:lnTo>
                    <a:pt x="191" y="419"/>
                  </a:lnTo>
                  <a:lnTo>
                    <a:pt x="200" y="413"/>
                  </a:lnTo>
                  <a:lnTo>
                    <a:pt x="209" y="403"/>
                  </a:lnTo>
                  <a:lnTo>
                    <a:pt x="220" y="393"/>
                  </a:lnTo>
                  <a:lnTo>
                    <a:pt x="231" y="379"/>
                  </a:lnTo>
                  <a:lnTo>
                    <a:pt x="249" y="349"/>
                  </a:lnTo>
                  <a:lnTo>
                    <a:pt x="274" y="310"/>
                  </a:lnTo>
                  <a:lnTo>
                    <a:pt x="303" y="267"/>
                  </a:lnTo>
                  <a:lnTo>
                    <a:pt x="330" y="222"/>
                  </a:lnTo>
                  <a:lnTo>
                    <a:pt x="341" y="201"/>
                  </a:lnTo>
                  <a:lnTo>
                    <a:pt x="351" y="180"/>
                  </a:lnTo>
                  <a:lnTo>
                    <a:pt x="358" y="161"/>
                  </a:lnTo>
                  <a:lnTo>
                    <a:pt x="363" y="144"/>
                  </a:lnTo>
                  <a:lnTo>
                    <a:pt x="364" y="137"/>
                  </a:lnTo>
                  <a:lnTo>
                    <a:pt x="365" y="129"/>
                  </a:lnTo>
                  <a:lnTo>
                    <a:pt x="364" y="123"/>
                  </a:lnTo>
                  <a:lnTo>
                    <a:pt x="362" y="117"/>
                  </a:lnTo>
                  <a:lnTo>
                    <a:pt x="358" y="113"/>
                  </a:lnTo>
                  <a:lnTo>
                    <a:pt x="355" y="109"/>
                  </a:lnTo>
                  <a:lnTo>
                    <a:pt x="350" y="106"/>
                  </a:lnTo>
                  <a:lnTo>
                    <a:pt x="343" y="105"/>
                  </a:lnTo>
                  <a:lnTo>
                    <a:pt x="332" y="92"/>
                  </a:lnTo>
                  <a:lnTo>
                    <a:pt x="323" y="80"/>
                  </a:lnTo>
                  <a:lnTo>
                    <a:pt x="316" y="69"/>
                  </a:lnTo>
                  <a:lnTo>
                    <a:pt x="311" y="60"/>
                  </a:lnTo>
                  <a:lnTo>
                    <a:pt x="308" y="50"/>
                  </a:lnTo>
                  <a:lnTo>
                    <a:pt x="306" y="43"/>
                  </a:lnTo>
                  <a:lnTo>
                    <a:pt x="305" y="34"/>
                  </a:lnTo>
                  <a:lnTo>
                    <a:pt x="306" y="28"/>
                  </a:lnTo>
                  <a:lnTo>
                    <a:pt x="308" y="21"/>
                  </a:lnTo>
                  <a:lnTo>
                    <a:pt x="311" y="16"/>
                  </a:lnTo>
                  <a:lnTo>
                    <a:pt x="316" y="12"/>
                  </a:lnTo>
                  <a:lnTo>
                    <a:pt x="320" y="7"/>
                  </a:lnTo>
                  <a:lnTo>
                    <a:pt x="326" y="4"/>
                  </a:lnTo>
                  <a:lnTo>
                    <a:pt x="332" y="2"/>
                  </a:lnTo>
                  <a:lnTo>
                    <a:pt x="338" y="1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60" y="1"/>
                  </a:lnTo>
                  <a:lnTo>
                    <a:pt x="367" y="2"/>
                  </a:lnTo>
                  <a:lnTo>
                    <a:pt x="373" y="5"/>
                  </a:lnTo>
                  <a:lnTo>
                    <a:pt x="380" y="9"/>
                  </a:lnTo>
                  <a:lnTo>
                    <a:pt x="386" y="12"/>
                  </a:lnTo>
                  <a:lnTo>
                    <a:pt x="392" y="17"/>
                  </a:lnTo>
                  <a:lnTo>
                    <a:pt x="396" y="22"/>
                  </a:lnTo>
                  <a:lnTo>
                    <a:pt x="400" y="29"/>
                  </a:lnTo>
                  <a:lnTo>
                    <a:pt x="404" y="35"/>
                  </a:lnTo>
                  <a:lnTo>
                    <a:pt x="406" y="44"/>
                  </a:lnTo>
                  <a:lnTo>
                    <a:pt x="407" y="52"/>
                  </a:lnTo>
                  <a:lnTo>
                    <a:pt x="406" y="62"/>
                  </a:lnTo>
                  <a:lnTo>
                    <a:pt x="404" y="71"/>
                  </a:lnTo>
                  <a:lnTo>
                    <a:pt x="400" y="83"/>
                  </a:lnTo>
                  <a:lnTo>
                    <a:pt x="395" y="95"/>
                  </a:lnTo>
                  <a:lnTo>
                    <a:pt x="394" y="107"/>
                  </a:lnTo>
                  <a:lnTo>
                    <a:pt x="393" y="118"/>
                  </a:lnTo>
                  <a:lnTo>
                    <a:pt x="391" y="130"/>
                  </a:lnTo>
                  <a:lnTo>
                    <a:pt x="387" y="142"/>
                  </a:lnTo>
                  <a:lnTo>
                    <a:pt x="379" y="164"/>
                  </a:lnTo>
                  <a:lnTo>
                    <a:pt x="369" y="187"/>
                  </a:lnTo>
                  <a:lnTo>
                    <a:pt x="349" y="227"/>
                  </a:lnTo>
                  <a:lnTo>
                    <a:pt x="333" y="259"/>
                  </a:lnTo>
                  <a:lnTo>
                    <a:pt x="330" y="267"/>
                  </a:lnTo>
                  <a:lnTo>
                    <a:pt x="328" y="272"/>
                  </a:lnTo>
                  <a:lnTo>
                    <a:pt x="327" y="276"/>
                  </a:lnTo>
                  <a:lnTo>
                    <a:pt x="328" y="281"/>
                  </a:lnTo>
                  <a:lnTo>
                    <a:pt x="330" y="284"/>
                  </a:lnTo>
                  <a:lnTo>
                    <a:pt x="333" y="286"/>
                  </a:lnTo>
                  <a:lnTo>
                    <a:pt x="337" y="287"/>
                  </a:lnTo>
                  <a:lnTo>
                    <a:pt x="342" y="287"/>
                  </a:lnTo>
                  <a:lnTo>
                    <a:pt x="350" y="286"/>
                  </a:lnTo>
                  <a:lnTo>
                    <a:pt x="360" y="283"/>
                  </a:lnTo>
                  <a:lnTo>
                    <a:pt x="370" y="280"/>
                  </a:lnTo>
                  <a:lnTo>
                    <a:pt x="383" y="274"/>
                  </a:lnTo>
                  <a:lnTo>
                    <a:pt x="416" y="260"/>
                  </a:lnTo>
                  <a:lnTo>
                    <a:pt x="458" y="241"/>
                  </a:lnTo>
                  <a:lnTo>
                    <a:pt x="465" y="234"/>
                  </a:lnTo>
                  <a:lnTo>
                    <a:pt x="471" y="228"/>
                  </a:lnTo>
                  <a:lnTo>
                    <a:pt x="478" y="224"/>
                  </a:lnTo>
                  <a:lnTo>
                    <a:pt x="485" y="220"/>
                  </a:lnTo>
                  <a:lnTo>
                    <a:pt x="493" y="218"/>
                  </a:lnTo>
                  <a:lnTo>
                    <a:pt x="499" y="217"/>
                  </a:lnTo>
                  <a:lnTo>
                    <a:pt x="507" y="216"/>
                  </a:lnTo>
                  <a:lnTo>
                    <a:pt x="514" y="216"/>
                  </a:lnTo>
                  <a:lnTo>
                    <a:pt x="522" y="218"/>
                  </a:lnTo>
                  <a:lnTo>
                    <a:pt x="529" y="219"/>
                  </a:lnTo>
                  <a:lnTo>
                    <a:pt x="535" y="222"/>
                  </a:lnTo>
                  <a:lnTo>
                    <a:pt x="542" y="225"/>
                  </a:lnTo>
                  <a:lnTo>
                    <a:pt x="548" y="229"/>
                  </a:lnTo>
                  <a:lnTo>
                    <a:pt x="555" y="234"/>
                  </a:lnTo>
                  <a:lnTo>
                    <a:pt x="560" y="238"/>
                  </a:lnTo>
                  <a:lnTo>
                    <a:pt x="565" y="243"/>
                  </a:lnTo>
                  <a:lnTo>
                    <a:pt x="570" y="250"/>
                  </a:lnTo>
                  <a:lnTo>
                    <a:pt x="574" y="256"/>
                  </a:lnTo>
                  <a:lnTo>
                    <a:pt x="577" y="262"/>
                  </a:lnTo>
                  <a:lnTo>
                    <a:pt x="581" y="269"/>
                  </a:lnTo>
                  <a:lnTo>
                    <a:pt x="582" y="275"/>
                  </a:lnTo>
                  <a:lnTo>
                    <a:pt x="583" y="283"/>
                  </a:lnTo>
                  <a:lnTo>
                    <a:pt x="583" y="289"/>
                  </a:lnTo>
                  <a:lnTo>
                    <a:pt x="583" y="297"/>
                  </a:lnTo>
                  <a:lnTo>
                    <a:pt x="581" y="303"/>
                  </a:lnTo>
                  <a:lnTo>
                    <a:pt x="577" y="310"/>
                  </a:lnTo>
                  <a:lnTo>
                    <a:pt x="573" y="317"/>
                  </a:lnTo>
                  <a:lnTo>
                    <a:pt x="568" y="323"/>
                  </a:lnTo>
                  <a:lnTo>
                    <a:pt x="561" y="330"/>
                  </a:lnTo>
                  <a:lnTo>
                    <a:pt x="554" y="335"/>
                  </a:lnTo>
                  <a:lnTo>
                    <a:pt x="544" y="341"/>
                  </a:lnTo>
                  <a:lnTo>
                    <a:pt x="534" y="346"/>
                  </a:lnTo>
                  <a:lnTo>
                    <a:pt x="531" y="352"/>
                  </a:lnTo>
                  <a:lnTo>
                    <a:pt x="526" y="358"/>
                  </a:lnTo>
                  <a:lnTo>
                    <a:pt x="519" y="366"/>
                  </a:lnTo>
                  <a:lnTo>
                    <a:pt x="512" y="374"/>
                  </a:lnTo>
                  <a:lnTo>
                    <a:pt x="494" y="394"/>
                  </a:lnTo>
                  <a:lnTo>
                    <a:pt x="475" y="413"/>
                  </a:lnTo>
                  <a:lnTo>
                    <a:pt x="467" y="423"/>
                  </a:lnTo>
                  <a:lnTo>
                    <a:pt x="459" y="432"/>
                  </a:lnTo>
                  <a:lnTo>
                    <a:pt x="454" y="442"/>
                  </a:lnTo>
                  <a:lnTo>
                    <a:pt x="450" y="450"/>
                  </a:lnTo>
                  <a:lnTo>
                    <a:pt x="448" y="453"/>
                  </a:lnTo>
                  <a:lnTo>
                    <a:pt x="448" y="458"/>
                  </a:lnTo>
                  <a:lnTo>
                    <a:pt x="448" y="461"/>
                  </a:lnTo>
                  <a:lnTo>
                    <a:pt x="448" y="464"/>
                  </a:lnTo>
                  <a:lnTo>
                    <a:pt x="449" y="466"/>
                  </a:lnTo>
                  <a:lnTo>
                    <a:pt x="451" y="469"/>
                  </a:lnTo>
                  <a:lnTo>
                    <a:pt x="454" y="472"/>
                  </a:lnTo>
                  <a:lnTo>
                    <a:pt x="457" y="473"/>
                  </a:lnTo>
                  <a:lnTo>
                    <a:pt x="463" y="481"/>
                  </a:lnTo>
                  <a:lnTo>
                    <a:pt x="467" y="489"/>
                  </a:lnTo>
                  <a:lnTo>
                    <a:pt x="469" y="496"/>
                  </a:lnTo>
                  <a:lnTo>
                    <a:pt x="471" y="504"/>
                  </a:lnTo>
                  <a:lnTo>
                    <a:pt x="470" y="510"/>
                  </a:lnTo>
                  <a:lnTo>
                    <a:pt x="469" y="517"/>
                  </a:lnTo>
                  <a:lnTo>
                    <a:pt x="466" y="524"/>
                  </a:lnTo>
                  <a:lnTo>
                    <a:pt x="463" y="530"/>
                  </a:lnTo>
                  <a:lnTo>
                    <a:pt x="457" y="538"/>
                  </a:lnTo>
                  <a:lnTo>
                    <a:pt x="452" y="544"/>
                  </a:lnTo>
                  <a:lnTo>
                    <a:pt x="445" y="551"/>
                  </a:lnTo>
                  <a:lnTo>
                    <a:pt x="439" y="557"/>
                  </a:lnTo>
                  <a:lnTo>
                    <a:pt x="423" y="569"/>
                  </a:lnTo>
                  <a:lnTo>
                    <a:pt x="406" y="581"/>
                  </a:lnTo>
                  <a:lnTo>
                    <a:pt x="387" y="593"/>
                  </a:lnTo>
                  <a:lnTo>
                    <a:pt x="369" y="606"/>
                  </a:lnTo>
                  <a:lnTo>
                    <a:pt x="352" y="619"/>
                  </a:lnTo>
                  <a:lnTo>
                    <a:pt x="336" y="633"/>
                  </a:lnTo>
                  <a:lnTo>
                    <a:pt x="328" y="639"/>
                  </a:lnTo>
                  <a:lnTo>
                    <a:pt x="322" y="647"/>
                  </a:lnTo>
                  <a:lnTo>
                    <a:pt x="317" y="654"/>
                  </a:lnTo>
                  <a:lnTo>
                    <a:pt x="311" y="662"/>
                  </a:lnTo>
                  <a:lnTo>
                    <a:pt x="308" y="669"/>
                  </a:lnTo>
                  <a:lnTo>
                    <a:pt x="305" y="676"/>
                  </a:lnTo>
                  <a:lnTo>
                    <a:pt x="303" y="685"/>
                  </a:lnTo>
                  <a:lnTo>
                    <a:pt x="303" y="694"/>
                  </a:lnTo>
                  <a:lnTo>
                    <a:pt x="309" y="694"/>
                  </a:lnTo>
                  <a:lnTo>
                    <a:pt x="318" y="692"/>
                  </a:lnTo>
                  <a:lnTo>
                    <a:pt x="326" y="689"/>
                  </a:lnTo>
                  <a:lnTo>
                    <a:pt x="336" y="685"/>
                  </a:lnTo>
                  <a:lnTo>
                    <a:pt x="347" y="680"/>
                  </a:lnTo>
                  <a:lnTo>
                    <a:pt x="356" y="673"/>
                  </a:lnTo>
                  <a:lnTo>
                    <a:pt x="367" y="667"/>
                  </a:lnTo>
                  <a:lnTo>
                    <a:pt x="378" y="658"/>
                  </a:lnTo>
                  <a:lnTo>
                    <a:pt x="387" y="650"/>
                  </a:lnTo>
                  <a:lnTo>
                    <a:pt x="397" y="641"/>
                  </a:lnTo>
                  <a:lnTo>
                    <a:pt x="407" y="633"/>
                  </a:lnTo>
                  <a:lnTo>
                    <a:pt x="415" y="623"/>
                  </a:lnTo>
                  <a:lnTo>
                    <a:pt x="423" y="615"/>
                  </a:lnTo>
                  <a:lnTo>
                    <a:pt x="429" y="606"/>
                  </a:lnTo>
                  <a:lnTo>
                    <a:pt x="435" y="597"/>
                  </a:lnTo>
                  <a:lnTo>
                    <a:pt x="439" y="589"/>
                  </a:lnTo>
                  <a:lnTo>
                    <a:pt x="450" y="590"/>
                  </a:lnTo>
                  <a:lnTo>
                    <a:pt x="459" y="591"/>
                  </a:lnTo>
                  <a:lnTo>
                    <a:pt x="468" y="594"/>
                  </a:lnTo>
                  <a:lnTo>
                    <a:pt x="474" y="599"/>
                  </a:lnTo>
                  <a:lnTo>
                    <a:pt x="480" y="604"/>
                  </a:lnTo>
                  <a:lnTo>
                    <a:pt x="483" y="610"/>
                  </a:lnTo>
                  <a:lnTo>
                    <a:pt x="485" y="618"/>
                  </a:lnTo>
                  <a:lnTo>
                    <a:pt x="486" y="625"/>
                  </a:lnTo>
                  <a:lnTo>
                    <a:pt x="486" y="634"/>
                  </a:lnTo>
                  <a:lnTo>
                    <a:pt x="485" y="643"/>
                  </a:lnTo>
                  <a:lnTo>
                    <a:pt x="483" y="654"/>
                  </a:lnTo>
                  <a:lnTo>
                    <a:pt x="480" y="665"/>
                  </a:lnTo>
                  <a:lnTo>
                    <a:pt x="472" y="688"/>
                  </a:lnTo>
                  <a:lnTo>
                    <a:pt x="461" y="712"/>
                  </a:lnTo>
                  <a:lnTo>
                    <a:pt x="436" y="762"/>
                  </a:lnTo>
                  <a:lnTo>
                    <a:pt x="409" y="809"/>
                  </a:lnTo>
                  <a:lnTo>
                    <a:pt x="397" y="829"/>
                  </a:lnTo>
                  <a:lnTo>
                    <a:pt x="386" y="847"/>
                  </a:lnTo>
                  <a:lnTo>
                    <a:pt x="379" y="862"/>
                  </a:lnTo>
                  <a:lnTo>
                    <a:pt x="375" y="874"/>
                  </a:lnTo>
                  <a:lnTo>
                    <a:pt x="368" y="886"/>
                  </a:lnTo>
                  <a:lnTo>
                    <a:pt x="362" y="897"/>
                  </a:lnTo>
                  <a:lnTo>
                    <a:pt x="357" y="908"/>
                  </a:lnTo>
                  <a:lnTo>
                    <a:pt x="354" y="918"/>
                  </a:lnTo>
                  <a:lnTo>
                    <a:pt x="352" y="928"/>
                  </a:lnTo>
                  <a:lnTo>
                    <a:pt x="351" y="937"/>
                  </a:lnTo>
                  <a:lnTo>
                    <a:pt x="351" y="945"/>
                  </a:lnTo>
                  <a:lnTo>
                    <a:pt x="352" y="953"/>
                  </a:lnTo>
                  <a:lnTo>
                    <a:pt x="353" y="960"/>
                  </a:lnTo>
                  <a:lnTo>
                    <a:pt x="355" y="967"/>
                  </a:lnTo>
                  <a:lnTo>
                    <a:pt x="358" y="972"/>
                  </a:lnTo>
                  <a:lnTo>
                    <a:pt x="363" y="977"/>
                  </a:lnTo>
                  <a:lnTo>
                    <a:pt x="367" y="982"/>
                  </a:lnTo>
                  <a:lnTo>
                    <a:pt x="372" y="985"/>
                  </a:lnTo>
                  <a:lnTo>
                    <a:pt x="379" y="988"/>
                  </a:lnTo>
                  <a:lnTo>
                    <a:pt x="384" y="989"/>
                  </a:lnTo>
                  <a:lnTo>
                    <a:pt x="392" y="990"/>
                  </a:lnTo>
                  <a:lnTo>
                    <a:pt x="398" y="991"/>
                  </a:lnTo>
                  <a:lnTo>
                    <a:pt x="407" y="990"/>
                  </a:lnTo>
                  <a:lnTo>
                    <a:pt x="414" y="988"/>
                  </a:lnTo>
                  <a:lnTo>
                    <a:pt x="423" y="986"/>
                  </a:lnTo>
                  <a:lnTo>
                    <a:pt x="430" y="983"/>
                  </a:lnTo>
                  <a:lnTo>
                    <a:pt x="439" y="978"/>
                  </a:lnTo>
                  <a:lnTo>
                    <a:pt x="449" y="972"/>
                  </a:lnTo>
                  <a:lnTo>
                    <a:pt x="457" y="966"/>
                  </a:lnTo>
                  <a:lnTo>
                    <a:pt x="466" y="958"/>
                  </a:lnTo>
                  <a:lnTo>
                    <a:pt x="474" y="950"/>
                  </a:lnTo>
                  <a:lnTo>
                    <a:pt x="483" y="940"/>
                  </a:lnTo>
                  <a:lnTo>
                    <a:pt x="491" y="929"/>
                  </a:lnTo>
                  <a:lnTo>
                    <a:pt x="500" y="918"/>
                  </a:lnTo>
                  <a:lnTo>
                    <a:pt x="508" y="905"/>
                  </a:lnTo>
                  <a:lnTo>
                    <a:pt x="516" y="891"/>
                  </a:lnTo>
                  <a:lnTo>
                    <a:pt x="523" y="882"/>
                  </a:lnTo>
                  <a:lnTo>
                    <a:pt x="530" y="871"/>
                  </a:lnTo>
                  <a:lnTo>
                    <a:pt x="539" y="858"/>
                  </a:lnTo>
                  <a:lnTo>
                    <a:pt x="546" y="844"/>
                  </a:lnTo>
                  <a:lnTo>
                    <a:pt x="562" y="814"/>
                  </a:lnTo>
                  <a:lnTo>
                    <a:pt x="577" y="784"/>
                  </a:lnTo>
                  <a:lnTo>
                    <a:pt x="592" y="756"/>
                  </a:lnTo>
                  <a:lnTo>
                    <a:pt x="604" y="735"/>
                  </a:lnTo>
                  <a:lnTo>
                    <a:pt x="609" y="727"/>
                  </a:lnTo>
                  <a:lnTo>
                    <a:pt x="614" y="722"/>
                  </a:lnTo>
                  <a:lnTo>
                    <a:pt x="616" y="720"/>
                  </a:lnTo>
                  <a:lnTo>
                    <a:pt x="618" y="719"/>
                  </a:lnTo>
                  <a:lnTo>
                    <a:pt x="620" y="720"/>
                  </a:lnTo>
                  <a:lnTo>
                    <a:pt x="621" y="720"/>
                  </a:lnTo>
                  <a:lnTo>
                    <a:pt x="631" y="720"/>
                  </a:lnTo>
                  <a:lnTo>
                    <a:pt x="640" y="722"/>
                  </a:lnTo>
                  <a:lnTo>
                    <a:pt x="646" y="724"/>
                  </a:lnTo>
                  <a:lnTo>
                    <a:pt x="651" y="729"/>
                  </a:lnTo>
                  <a:lnTo>
                    <a:pt x="656" y="735"/>
                  </a:lnTo>
                  <a:lnTo>
                    <a:pt x="659" y="742"/>
                  </a:lnTo>
                  <a:lnTo>
                    <a:pt x="660" y="750"/>
                  </a:lnTo>
                  <a:lnTo>
                    <a:pt x="661" y="759"/>
                  </a:lnTo>
                  <a:lnTo>
                    <a:pt x="660" y="768"/>
                  </a:lnTo>
                  <a:lnTo>
                    <a:pt x="658" y="779"/>
                  </a:lnTo>
                  <a:lnTo>
                    <a:pt x="656" y="790"/>
                  </a:lnTo>
                  <a:lnTo>
                    <a:pt x="652" y="801"/>
                  </a:lnTo>
                  <a:lnTo>
                    <a:pt x="643" y="827"/>
                  </a:lnTo>
                  <a:lnTo>
                    <a:pt x="630" y="852"/>
                  </a:lnTo>
                  <a:lnTo>
                    <a:pt x="616" y="878"/>
                  </a:lnTo>
                  <a:lnTo>
                    <a:pt x="600" y="904"/>
                  </a:lnTo>
                  <a:lnTo>
                    <a:pt x="583" y="927"/>
                  </a:lnTo>
                  <a:lnTo>
                    <a:pt x="565" y="949"/>
                  </a:lnTo>
                  <a:lnTo>
                    <a:pt x="557" y="957"/>
                  </a:lnTo>
                  <a:lnTo>
                    <a:pt x="548" y="967"/>
                  </a:lnTo>
                  <a:lnTo>
                    <a:pt x="540" y="974"/>
                  </a:lnTo>
                  <a:lnTo>
                    <a:pt x="531" y="981"/>
                  </a:lnTo>
                  <a:lnTo>
                    <a:pt x="523" y="985"/>
                  </a:lnTo>
                  <a:lnTo>
                    <a:pt x="515" y="989"/>
                  </a:lnTo>
                  <a:lnTo>
                    <a:pt x="509" y="991"/>
                  </a:lnTo>
                  <a:lnTo>
                    <a:pt x="502" y="992"/>
                  </a:lnTo>
                  <a:lnTo>
                    <a:pt x="474" y="1000"/>
                  </a:lnTo>
                  <a:lnTo>
                    <a:pt x="449" y="1007"/>
                  </a:lnTo>
                  <a:lnTo>
                    <a:pt x="423" y="1015"/>
                  </a:lnTo>
                  <a:lnTo>
                    <a:pt x="394" y="1019"/>
                  </a:lnTo>
                  <a:close/>
                  <a:moveTo>
                    <a:pt x="139" y="908"/>
                  </a:moveTo>
                  <a:lnTo>
                    <a:pt x="128" y="897"/>
                  </a:lnTo>
                  <a:lnTo>
                    <a:pt x="116" y="884"/>
                  </a:lnTo>
                  <a:lnTo>
                    <a:pt x="105" y="870"/>
                  </a:lnTo>
                  <a:lnTo>
                    <a:pt x="95" y="854"/>
                  </a:lnTo>
                  <a:lnTo>
                    <a:pt x="84" y="835"/>
                  </a:lnTo>
                  <a:lnTo>
                    <a:pt x="75" y="817"/>
                  </a:lnTo>
                  <a:lnTo>
                    <a:pt x="68" y="799"/>
                  </a:lnTo>
                  <a:lnTo>
                    <a:pt x="61" y="781"/>
                  </a:lnTo>
                  <a:lnTo>
                    <a:pt x="59" y="771"/>
                  </a:lnTo>
                  <a:lnTo>
                    <a:pt x="58" y="763"/>
                  </a:lnTo>
                  <a:lnTo>
                    <a:pt x="57" y="754"/>
                  </a:lnTo>
                  <a:lnTo>
                    <a:pt x="56" y="746"/>
                  </a:lnTo>
                  <a:lnTo>
                    <a:pt x="57" y="737"/>
                  </a:lnTo>
                  <a:lnTo>
                    <a:pt x="58" y="730"/>
                  </a:lnTo>
                  <a:lnTo>
                    <a:pt x="59" y="722"/>
                  </a:lnTo>
                  <a:lnTo>
                    <a:pt x="62" y="716"/>
                  </a:lnTo>
                  <a:lnTo>
                    <a:pt x="66" y="710"/>
                  </a:lnTo>
                  <a:lnTo>
                    <a:pt x="71" y="703"/>
                  </a:lnTo>
                  <a:lnTo>
                    <a:pt x="76" y="699"/>
                  </a:lnTo>
                  <a:lnTo>
                    <a:pt x="83" y="694"/>
                  </a:lnTo>
                  <a:lnTo>
                    <a:pt x="90" y="690"/>
                  </a:lnTo>
                  <a:lnTo>
                    <a:pt x="99" y="687"/>
                  </a:lnTo>
                  <a:lnTo>
                    <a:pt x="109" y="685"/>
                  </a:lnTo>
                  <a:lnTo>
                    <a:pt x="119" y="684"/>
                  </a:lnTo>
                  <a:lnTo>
                    <a:pt x="124" y="679"/>
                  </a:lnTo>
                  <a:lnTo>
                    <a:pt x="130" y="669"/>
                  </a:lnTo>
                  <a:lnTo>
                    <a:pt x="137" y="656"/>
                  </a:lnTo>
                  <a:lnTo>
                    <a:pt x="146" y="641"/>
                  </a:lnTo>
                  <a:lnTo>
                    <a:pt x="164" y="607"/>
                  </a:lnTo>
                  <a:lnTo>
                    <a:pt x="185" y="572"/>
                  </a:lnTo>
                  <a:lnTo>
                    <a:pt x="193" y="557"/>
                  </a:lnTo>
                  <a:lnTo>
                    <a:pt x="203" y="544"/>
                  </a:lnTo>
                  <a:lnTo>
                    <a:pt x="210" y="535"/>
                  </a:lnTo>
                  <a:lnTo>
                    <a:pt x="216" y="530"/>
                  </a:lnTo>
                  <a:lnTo>
                    <a:pt x="219" y="530"/>
                  </a:lnTo>
                  <a:lnTo>
                    <a:pt x="221" y="530"/>
                  </a:lnTo>
                  <a:lnTo>
                    <a:pt x="222" y="533"/>
                  </a:lnTo>
                  <a:lnTo>
                    <a:pt x="223" y="537"/>
                  </a:lnTo>
                  <a:lnTo>
                    <a:pt x="223" y="551"/>
                  </a:lnTo>
                  <a:lnTo>
                    <a:pt x="221" y="572"/>
                  </a:lnTo>
                  <a:lnTo>
                    <a:pt x="223" y="579"/>
                  </a:lnTo>
                  <a:lnTo>
                    <a:pt x="224" y="586"/>
                  </a:lnTo>
                  <a:lnTo>
                    <a:pt x="227" y="591"/>
                  </a:lnTo>
                  <a:lnTo>
                    <a:pt x="229" y="596"/>
                  </a:lnTo>
                  <a:lnTo>
                    <a:pt x="232" y="600"/>
                  </a:lnTo>
                  <a:lnTo>
                    <a:pt x="235" y="603"/>
                  </a:lnTo>
                  <a:lnTo>
                    <a:pt x="238" y="605"/>
                  </a:lnTo>
                  <a:lnTo>
                    <a:pt x="242" y="607"/>
                  </a:lnTo>
                  <a:lnTo>
                    <a:pt x="250" y="609"/>
                  </a:lnTo>
                  <a:lnTo>
                    <a:pt x="260" y="611"/>
                  </a:lnTo>
                  <a:lnTo>
                    <a:pt x="272" y="612"/>
                  </a:lnTo>
                  <a:lnTo>
                    <a:pt x="286" y="613"/>
                  </a:lnTo>
                  <a:lnTo>
                    <a:pt x="279" y="623"/>
                  </a:lnTo>
                  <a:lnTo>
                    <a:pt x="273" y="634"/>
                  </a:lnTo>
                  <a:lnTo>
                    <a:pt x="264" y="645"/>
                  </a:lnTo>
                  <a:lnTo>
                    <a:pt x="255" y="657"/>
                  </a:lnTo>
                  <a:lnTo>
                    <a:pt x="235" y="682"/>
                  </a:lnTo>
                  <a:lnTo>
                    <a:pt x="216" y="706"/>
                  </a:lnTo>
                  <a:lnTo>
                    <a:pt x="206" y="719"/>
                  </a:lnTo>
                  <a:lnTo>
                    <a:pt x="198" y="731"/>
                  </a:lnTo>
                  <a:lnTo>
                    <a:pt x="190" y="744"/>
                  </a:lnTo>
                  <a:lnTo>
                    <a:pt x="185" y="755"/>
                  </a:lnTo>
                  <a:lnTo>
                    <a:pt x="180" y="767"/>
                  </a:lnTo>
                  <a:lnTo>
                    <a:pt x="178" y="778"/>
                  </a:lnTo>
                  <a:lnTo>
                    <a:pt x="177" y="783"/>
                  </a:lnTo>
                  <a:lnTo>
                    <a:pt x="178" y="787"/>
                  </a:lnTo>
                  <a:lnTo>
                    <a:pt x="179" y="793"/>
                  </a:lnTo>
                  <a:lnTo>
                    <a:pt x="180" y="797"/>
                  </a:lnTo>
                  <a:lnTo>
                    <a:pt x="179" y="810"/>
                  </a:lnTo>
                  <a:lnTo>
                    <a:pt x="176" y="825"/>
                  </a:lnTo>
                  <a:lnTo>
                    <a:pt x="173" y="841"/>
                  </a:lnTo>
                  <a:lnTo>
                    <a:pt x="168" y="858"/>
                  </a:lnTo>
                  <a:lnTo>
                    <a:pt x="162" y="875"/>
                  </a:lnTo>
                  <a:lnTo>
                    <a:pt x="155" y="889"/>
                  </a:lnTo>
                  <a:lnTo>
                    <a:pt x="151" y="895"/>
                  </a:lnTo>
                  <a:lnTo>
                    <a:pt x="147" y="901"/>
                  </a:lnTo>
                  <a:lnTo>
                    <a:pt x="143" y="905"/>
                  </a:lnTo>
                  <a:lnTo>
                    <a:pt x="139" y="908"/>
                  </a:lnTo>
                  <a:close/>
                  <a:moveTo>
                    <a:pt x="248" y="513"/>
                  </a:moveTo>
                  <a:lnTo>
                    <a:pt x="247" y="509"/>
                  </a:lnTo>
                  <a:lnTo>
                    <a:pt x="248" y="504"/>
                  </a:lnTo>
                  <a:lnTo>
                    <a:pt x="249" y="496"/>
                  </a:lnTo>
                  <a:lnTo>
                    <a:pt x="251" y="489"/>
                  </a:lnTo>
                  <a:lnTo>
                    <a:pt x="258" y="471"/>
                  </a:lnTo>
                  <a:lnTo>
                    <a:pt x="266" y="451"/>
                  </a:lnTo>
                  <a:lnTo>
                    <a:pt x="276" y="432"/>
                  </a:lnTo>
                  <a:lnTo>
                    <a:pt x="286" y="414"/>
                  </a:lnTo>
                  <a:lnTo>
                    <a:pt x="294" y="399"/>
                  </a:lnTo>
                  <a:lnTo>
                    <a:pt x="301" y="389"/>
                  </a:lnTo>
                  <a:lnTo>
                    <a:pt x="302" y="382"/>
                  </a:lnTo>
                  <a:lnTo>
                    <a:pt x="305" y="376"/>
                  </a:lnTo>
                  <a:lnTo>
                    <a:pt x="308" y="369"/>
                  </a:lnTo>
                  <a:lnTo>
                    <a:pt x="311" y="364"/>
                  </a:lnTo>
                  <a:lnTo>
                    <a:pt x="316" y="358"/>
                  </a:lnTo>
                  <a:lnTo>
                    <a:pt x="321" y="353"/>
                  </a:lnTo>
                  <a:lnTo>
                    <a:pt x="325" y="349"/>
                  </a:lnTo>
                  <a:lnTo>
                    <a:pt x="331" y="345"/>
                  </a:lnTo>
                  <a:lnTo>
                    <a:pt x="342" y="339"/>
                  </a:lnTo>
                  <a:lnTo>
                    <a:pt x="353" y="334"/>
                  </a:lnTo>
                  <a:lnTo>
                    <a:pt x="365" y="332"/>
                  </a:lnTo>
                  <a:lnTo>
                    <a:pt x="375" y="332"/>
                  </a:lnTo>
                  <a:lnTo>
                    <a:pt x="379" y="332"/>
                  </a:lnTo>
                  <a:lnTo>
                    <a:pt x="383" y="333"/>
                  </a:lnTo>
                  <a:lnTo>
                    <a:pt x="386" y="335"/>
                  </a:lnTo>
                  <a:lnTo>
                    <a:pt x="390" y="337"/>
                  </a:lnTo>
                  <a:lnTo>
                    <a:pt x="392" y="339"/>
                  </a:lnTo>
                  <a:lnTo>
                    <a:pt x="394" y="342"/>
                  </a:lnTo>
                  <a:lnTo>
                    <a:pt x="394" y="346"/>
                  </a:lnTo>
                  <a:lnTo>
                    <a:pt x="394" y="350"/>
                  </a:lnTo>
                  <a:lnTo>
                    <a:pt x="393" y="355"/>
                  </a:lnTo>
                  <a:lnTo>
                    <a:pt x="391" y="360"/>
                  </a:lnTo>
                  <a:lnTo>
                    <a:pt x="387" y="366"/>
                  </a:lnTo>
                  <a:lnTo>
                    <a:pt x="383" y="371"/>
                  </a:lnTo>
                  <a:lnTo>
                    <a:pt x="378" y="379"/>
                  </a:lnTo>
                  <a:lnTo>
                    <a:pt x="371" y="386"/>
                  </a:lnTo>
                  <a:lnTo>
                    <a:pt x="363" y="394"/>
                  </a:lnTo>
                  <a:lnTo>
                    <a:pt x="353" y="402"/>
                  </a:lnTo>
                  <a:lnTo>
                    <a:pt x="347" y="405"/>
                  </a:lnTo>
                  <a:lnTo>
                    <a:pt x="341" y="410"/>
                  </a:lnTo>
                  <a:lnTo>
                    <a:pt x="336" y="415"/>
                  </a:lnTo>
                  <a:lnTo>
                    <a:pt x="332" y="421"/>
                  </a:lnTo>
                  <a:lnTo>
                    <a:pt x="321" y="436"/>
                  </a:lnTo>
                  <a:lnTo>
                    <a:pt x="311" y="452"/>
                  </a:lnTo>
                  <a:lnTo>
                    <a:pt x="299" y="469"/>
                  </a:lnTo>
                  <a:lnTo>
                    <a:pt x="286" y="487"/>
                  </a:lnTo>
                  <a:lnTo>
                    <a:pt x="277" y="494"/>
                  </a:lnTo>
                  <a:lnTo>
                    <a:pt x="268" y="501"/>
                  </a:lnTo>
                  <a:lnTo>
                    <a:pt x="259" y="508"/>
                  </a:lnTo>
                  <a:lnTo>
                    <a:pt x="248" y="513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7" name="Freeform 33"/>
            <p:cNvSpPr>
              <a:spLocks noEditPoints="1"/>
            </p:cNvSpPr>
            <p:nvPr userDrawn="1"/>
          </p:nvSpPr>
          <p:spPr bwMode="auto">
            <a:xfrm>
              <a:off x="4856" y="3897"/>
              <a:ext cx="69" cy="106"/>
            </a:xfrm>
            <a:custGeom>
              <a:avLst/>
              <a:gdLst/>
              <a:ahLst/>
              <a:cxnLst>
                <a:cxn ang="0">
                  <a:pos x="41" y="373"/>
                </a:cxn>
                <a:cxn ang="0">
                  <a:pos x="25" y="351"/>
                </a:cxn>
                <a:cxn ang="0">
                  <a:pos x="46" y="335"/>
                </a:cxn>
                <a:cxn ang="0">
                  <a:pos x="74" y="318"/>
                </a:cxn>
                <a:cxn ang="0">
                  <a:pos x="106" y="297"/>
                </a:cxn>
                <a:cxn ang="0">
                  <a:pos x="140" y="382"/>
                </a:cxn>
                <a:cxn ang="0">
                  <a:pos x="218" y="365"/>
                </a:cxn>
                <a:cxn ang="0">
                  <a:pos x="215" y="293"/>
                </a:cxn>
                <a:cxn ang="0">
                  <a:pos x="178" y="212"/>
                </a:cxn>
                <a:cxn ang="0">
                  <a:pos x="223" y="188"/>
                </a:cxn>
                <a:cxn ang="0">
                  <a:pos x="239" y="196"/>
                </a:cxn>
                <a:cxn ang="0">
                  <a:pos x="286" y="229"/>
                </a:cxn>
                <a:cxn ang="0">
                  <a:pos x="302" y="284"/>
                </a:cxn>
                <a:cxn ang="0">
                  <a:pos x="403" y="356"/>
                </a:cxn>
                <a:cxn ang="0">
                  <a:pos x="364" y="474"/>
                </a:cxn>
                <a:cxn ang="0">
                  <a:pos x="380" y="556"/>
                </a:cxn>
                <a:cxn ang="0">
                  <a:pos x="445" y="590"/>
                </a:cxn>
                <a:cxn ang="0">
                  <a:pos x="367" y="712"/>
                </a:cxn>
                <a:cxn ang="0">
                  <a:pos x="420" y="852"/>
                </a:cxn>
                <a:cxn ang="0">
                  <a:pos x="517" y="556"/>
                </a:cxn>
                <a:cxn ang="0">
                  <a:pos x="441" y="228"/>
                </a:cxn>
                <a:cxn ang="0">
                  <a:pos x="316" y="129"/>
                </a:cxn>
                <a:cxn ang="0">
                  <a:pos x="226" y="101"/>
                </a:cxn>
                <a:cxn ang="0">
                  <a:pos x="317" y="4"/>
                </a:cxn>
                <a:cxn ang="0">
                  <a:pos x="424" y="61"/>
                </a:cxn>
                <a:cxn ang="0">
                  <a:pos x="595" y="294"/>
                </a:cxn>
                <a:cxn ang="0">
                  <a:pos x="577" y="334"/>
                </a:cxn>
                <a:cxn ang="0">
                  <a:pos x="616" y="512"/>
                </a:cxn>
                <a:cxn ang="0">
                  <a:pos x="588" y="793"/>
                </a:cxn>
                <a:cxn ang="0">
                  <a:pos x="506" y="895"/>
                </a:cxn>
                <a:cxn ang="0">
                  <a:pos x="378" y="933"/>
                </a:cxn>
                <a:cxn ang="0">
                  <a:pos x="235" y="921"/>
                </a:cxn>
                <a:cxn ang="0">
                  <a:pos x="196" y="851"/>
                </a:cxn>
                <a:cxn ang="0">
                  <a:pos x="228" y="852"/>
                </a:cxn>
                <a:cxn ang="0">
                  <a:pos x="242" y="748"/>
                </a:cxn>
                <a:cxn ang="0">
                  <a:pos x="212" y="720"/>
                </a:cxn>
                <a:cxn ang="0">
                  <a:pos x="140" y="714"/>
                </a:cxn>
                <a:cxn ang="0">
                  <a:pos x="175" y="618"/>
                </a:cxn>
                <a:cxn ang="0">
                  <a:pos x="232" y="472"/>
                </a:cxn>
                <a:cxn ang="0">
                  <a:pos x="147" y="440"/>
                </a:cxn>
                <a:cxn ang="0">
                  <a:pos x="128" y="518"/>
                </a:cxn>
                <a:cxn ang="0">
                  <a:pos x="73" y="624"/>
                </a:cxn>
                <a:cxn ang="0">
                  <a:pos x="104" y="685"/>
                </a:cxn>
                <a:cxn ang="0">
                  <a:pos x="157" y="795"/>
                </a:cxn>
                <a:cxn ang="0">
                  <a:pos x="177" y="847"/>
                </a:cxn>
                <a:cxn ang="0">
                  <a:pos x="160" y="901"/>
                </a:cxn>
                <a:cxn ang="0">
                  <a:pos x="162" y="961"/>
                </a:cxn>
                <a:cxn ang="0">
                  <a:pos x="101" y="908"/>
                </a:cxn>
                <a:cxn ang="0">
                  <a:pos x="26" y="708"/>
                </a:cxn>
                <a:cxn ang="0">
                  <a:pos x="61" y="650"/>
                </a:cxn>
                <a:cxn ang="0">
                  <a:pos x="34" y="582"/>
                </a:cxn>
                <a:cxn ang="0">
                  <a:pos x="11" y="507"/>
                </a:cxn>
                <a:cxn ang="0">
                  <a:pos x="17" y="374"/>
                </a:cxn>
                <a:cxn ang="0">
                  <a:pos x="157" y="792"/>
                </a:cxn>
                <a:cxn ang="0">
                  <a:pos x="201" y="841"/>
                </a:cxn>
                <a:cxn ang="0">
                  <a:pos x="190" y="820"/>
                </a:cxn>
                <a:cxn ang="0">
                  <a:pos x="0" y="405"/>
                </a:cxn>
                <a:cxn ang="0">
                  <a:pos x="23" y="364"/>
                </a:cxn>
                <a:cxn ang="0">
                  <a:pos x="38" y="376"/>
                </a:cxn>
                <a:cxn ang="0">
                  <a:pos x="26" y="345"/>
                </a:cxn>
                <a:cxn ang="0">
                  <a:pos x="27" y="348"/>
                </a:cxn>
                <a:cxn ang="0">
                  <a:pos x="50" y="342"/>
                </a:cxn>
                <a:cxn ang="0">
                  <a:pos x="24" y="340"/>
                </a:cxn>
              </a:cxnLst>
              <a:rect l="0" t="0" r="r" b="b"/>
              <a:pathLst>
                <a:path w="618" h="962">
                  <a:moveTo>
                    <a:pt x="22" y="369"/>
                  </a:moveTo>
                  <a:lnTo>
                    <a:pt x="23" y="373"/>
                  </a:lnTo>
                  <a:lnTo>
                    <a:pt x="25" y="375"/>
                  </a:lnTo>
                  <a:lnTo>
                    <a:pt x="27" y="377"/>
                  </a:lnTo>
                  <a:lnTo>
                    <a:pt x="29" y="378"/>
                  </a:lnTo>
                  <a:lnTo>
                    <a:pt x="32" y="378"/>
                  </a:lnTo>
                  <a:lnTo>
                    <a:pt x="35" y="377"/>
                  </a:lnTo>
                  <a:lnTo>
                    <a:pt x="38" y="376"/>
                  </a:lnTo>
                  <a:lnTo>
                    <a:pt x="40" y="374"/>
                  </a:lnTo>
                  <a:lnTo>
                    <a:pt x="41" y="373"/>
                  </a:lnTo>
                  <a:lnTo>
                    <a:pt x="42" y="371"/>
                  </a:lnTo>
                  <a:lnTo>
                    <a:pt x="42" y="369"/>
                  </a:lnTo>
                  <a:lnTo>
                    <a:pt x="42" y="366"/>
                  </a:lnTo>
                  <a:lnTo>
                    <a:pt x="40" y="364"/>
                  </a:lnTo>
                  <a:lnTo>
                    <a:pt x="37" y="362"/>
                  </a:lnTo>
                  <a:lnTo>
                    <a:pt x="31" y="361"/>
                  </a:lnTo>
                  <a:lnTo>
                    <a:pt x="25" y="361"/>
                  </a:lnTo>
                  <a:lnTo>
                    <a:pt x="23" y="358"/>
                  </a:lnTo>
                  <a:lnTo>
                    <a:pt x="23" y="355"/>
                  </a:lnTo>
                  <a:lnTo>
                    <a:pt x="25" y="351"/>
                  </a:lnTo>
                  <a:lnTo>
                    <a:pt x="27" y="348"/>
                  </a:lnTo>
                  <a:lnTo>
                    <a:pt x="34" y="346"/>
                  </a:lnTo>
                  <a:lnTo>
                    <a:pt x="40" y="342"/>
                  </a:lnTo>
                  <a:lnTo>
                    <a:pt x="45" y="343"/>
                  </a:lnTo>
                  <a:lnTo>
                    <a:pt x="49" y="342"/>
                  </a:lnTo>
                  <a:lnTo>
                    <a:pt x="50" y="342"/>
                  </a:lnTo>
                  <a:lnTo>
                    <a:pt x="51" y="340"/>
                  </a:lnTo>
                  <a:lnTo>
                    <a:pt x="50" y="339"/>
                  </a:lnTo>
                  <a:lnTo>
                    <a:pt x="49" y="337"/>
                  </a:lnTo>
                  <a:lnTo>
                    <a:pt x="46" y="335"/>
                  </a:lnTo>
                  <a:lnTo>
                    <a:pt x="44" y="334"/>
                  </a:lnTo>
                  <a:lnTo>
                    <a:pt x="46" y="329"/>
                  </a:lnTo>
                  <a:lnTo>
                    <a:pt x="49" y="325"/>
                  </a:lnTo>
                  <a:lnTo>
                    <a:pt x="51" y="323"/>
                  </a:lnTo>
                  <a:lnTo>
                    <a:pt x="54" y="322"/>
                  </a:lnTo>
                  <a:lnTo>
                    <a:pt x="58" y="321"/>
                  </a:lnTo>
                  <a:lnTo>
                    <a:pt x="65" y="321"/>
                  </a:lnTo>
                  <a:lnTo>
                    <a:pt x="68" y="321"/>
                  </a:lnTo>
                  <a:lnTo>
                    <a:pt x="71" y="319"/>
                  </a:lnTo>
                  <a:lnTo>
                    <a:pt x="74" y="318"/>
                  </a:lnTo>
                  <a:lnTo>
                    <a:pt x="79" y="316"/>
                  </a:lnTo>
                  <a:lnTo>
                    <a:pt x="82" y="312"/>
                  </a:lnTo>
                  <a:lnTo>
                    <a:pt x="86" y="307"/>
                  </a:lnTo>
                  <a:lnTo>
                    <a:pt x="90" y="299"/>
                  </a:lnTo>
                  <a:lnTo>
                    <a:pt x="95" y="291"/>
                  </a:lnTo>
                  <a:lnTo>
                    <a:pt x="97" y="290"/>
                  </a:lnTo>
                  <a:lnTo>
                    <a:pt x="100" y="290"/>
                  </a:lnTo>
                  <a:lnTo>
                    <a:pt x="101" y="290"/>
                  </a:lnTo>
                  <a:lnTo>
                    <a:pt x="103" y="292"/>
                  </a:lnTo>
                  <a:lnTo>
                    <a:pt x="106" y="297"/>
                  </a:lnTo>
                  <a:lnTo>
                    <a:pt x="108" y="305"/>
                  </a:lnTo>
                  <a:lnTo>
                    <a:pt x="111" y="324"/>
                  </a:lnTo>
                  <a:lnTo>
                    <a:pt x="115" y="345"/>
                  </a:lnTo>
                  <a:lnTo>
                    <a:pt x="118" y="356"/>
                  </a:lnTo>
                  <a:lnTo>
                    <a:pt x="123" y="366"/>
                  </a:lnTo>
                  <a:lnTo>
                    <a:pt x="125" y="371"/>
                  </a:lnTo>
                  <a:lnTo>
                    <a:pt x="128" y="374"/>
                  </a:lnTo>
                  <a:lnTo>
                    <a:pt x="131" y="377"/>
                  </a:lnTo>
                  <a:lnTo>
                    <a:pt x="135" y="380"/>
                  </a:lnTo>
                  <a:lnTo>
                    <a:pt x="140" y="382"/>
                  </a:lnTo>
                  <a:lnTo>
                    <a:pt x="145" y="385"/>
                  </a:lnTo>
                  <a:lnTo>
                    <a:pt x="150" y="385"/>
                  </a:lnTo>
                  <a:lnTo>
                    <a:pt x="157" y="385"/>
                  </a:lnTo>
                  <a:lnTo>
                    <a:pt x="163" y="384"/>
                  </a:lnTo>
                  <a:lnTo>
                    <a:pt x="171" y="382"/>
                  </a:lnTo>
                  <a:lnTo>
                    <a:pt x="179" y="379"/>
                  </a:lnTo>
                  <a:lnTo>
                    <a:pt x="189" y="375"/>
                  </a:lnTo>
                  <a:lnTo>
                    <a:pt x="201" y="373"/>
                  </a:lnTo>
                  <a:lnTo>
                    <a:pt x="211" y="370"/>
                  </a:lnTo>
                  <a:lnTo>
                    <a:pt x="218" y="365"/>
                  </a:lnTo>
                  <a:lnTo>
                    <a:pt x="224" y="361"/>
                  </a:lnTo>
                  <a:lnTo>
                    <a:pt x="229" y="356"/>
                  </a:lnTo>
                  <a:lnTo>
                    <a:pt x="231" y="350"/>
                  </a:lnTo>
                  <a:lnTo>
                    <a:pt x="233" y="344"/>
                  </a:lnTo>
                  <a:lnTo>
                    <a:pt x="233" y="338"/>
                  </a:lnTo>
                  <a:lnTo>
                    <a:pt x="232" y="331"/>
                  </a:lnTo>
                  <a:lnTo>
                    <a:pt x="230" y="324"/>
                  </a:lnTo>
                  <a:lnTo>
                    <a:pt x="227" y="316"/>
                  </a:lnTo>
                  <a:lnTo>
                    <a:pt x="223" y="309"/>
                  </a:lnTo>
                  <a:lnTo>
                    <a:pt x="215" y="293"/>
                  </a:lnTo>
                  <a:lnTo>
                    <a:pt x="205" y="277"/>
                  </a:lnTo>
                  <a:lnTo>
                    <a:pt x="196" y="262"/>
                  </a:lnTo>
                  <a:lnTo>
                    <a:pt x="187" y="248"/>
                  </a:lnTo>
                  <a:lnTo>
                    <a:pt x="183" y="242"/>
                  </a:lnTo>
                  <a:lnTo>
                    <a:pt x="179" y="235"/>
                  </a:lnTo>
                  <a:lnTo>
                    <a:pt x="177" y="229"/>
                  </a:lnTo>
                  <a:lnTo>
                    <a:pt x="176" y="223"/>
                  </a:lnTo>
                  <a:lnTo>
                    <a:pt x="175" y="219"/>
                  </a:lnTo>
                  <a:lnTo>
                    <a:pt x="176" y="215"/>
                  </a:lnTo>
                  <a:lnTo>
                    <a:pt x="178" y="212"/>
                  </a:lnTo>
                  <a:lnTo>
                    <a:pt x="182" y="209"/>
                  </a:lnTo>
                  <a:lnTo>
                    <a:pt x="187" y="206"/>
                  </a:lnTo>
                  <a:lnTo>
                    <a:pt x="193" y="205"/>
                  </a:lnTo>
                  <a:lnTo>
                    <a:pt x="202" y="205"/>
                  </a:lnTo>
                  <a:lnTo>
                    <a:pt x="214" y="205"/>
                  </a:lnTo>
                  <a:lnTo>
                    <a:pt x="214" y="199"/>
                  </a:lnTo>
                  <a:lnTo>
                    <a:pt x="215" y="194"/>
                  </a:lnTo>
                  <a:lnTo>
                    <a:pt x="217" y="190"/>
                  </a:lnTo>
                  <a:lnTo>
                    <a:pt x="220" y="188"/>
                  </a:lnTo>
                  <a:lnTo>
                    <a:pt x="223" y="188"/>
                  </a:lnTo>
                  <a:lnTo>
                    <a:pt x="227" y="189"/>
                  </a:lnTo>
                  <a:lnTo>
                    <a:pt x="230" y="191"/>
                  </a:lnTo>
                  <a:lnTo>
                    <a:pt x="234" y="194"/>
                  </a:lnTo>
                  <a:lnTo>
                    <a:pt x="241" y="199"/>
                  </a:lnTo>
                  <a:lnTo>
                    <a:pt x="246" y="203"/>
                  </a:lnTo>
                  <a:lnTo>
                    <a:pt x="248" y="204"/>
                  </a:lnTo>
                  <a:lnTo>
                    <a:pt x="249" y="204"/>
                  </a:lnTo>
                  <a:lnTo>
                    <a:pt x="249" y="203"/>
                  </a:lnTo>
                  <a:lnTo>
                    <a:pt x="248" y="201"/>
                  </a:lnTo>
                  <a:lnTo>
                    <a:pt x="239" y="196"/>
                  </a:lnTo>
                  <a:lnTo>
                    <a:pt x="234" y="191"/>
                  </a:lnTo>
                  <a:lnTo>
                    <a:pt x="232" y="189"/>
                  </a:lnTo>
                  <a:lnTo>
                    <a:pt x="232" y="188"/>
                  </a:lnTo>
                  <a:lnTo>
                    <a:pt x="237" y="190"/>
                  </a:lnTo>
                  <a:lnTo>
                    <a:pt x="249" y="196"/>
                  </a:lnTo>
                  <a:lnTo>
                    <a:pt x="257" y="201"/>
                  </a:lnTo>
                  <a:lnTo>
                    <a:pt x="264" y="206"/>
                  </a:lnTo>
                  <a:lnTo>
                    <a:pt x="272" y="213"/>
                  </a:lnTo>
                  <a:lnTo>
                    <a:pt x="279" y="220"/>
                  </a:lnTo>
                  <a:lnTo>
                    <a:pt x="286" y="229"/>
                  </a:lnTo>
                  <a:lnTo>
                    <a:pt x="291" y="238"/>
                  </a:lnTo>
                  <a:lnTo>
                    <a:pt x="295" y="249"/>
                  </a:lnTo>
                  <a:lnTo>
                    <a:pt x="298" y="260"/>
                  </a:lnTo>
                  <a:lnTo>
                    <a:pt x="292" y="249"/>
                  </a:lnTo>
                  <a:lnTo>
                    <a:pt x="288" y="243"/>
                  </a:lnTo>
                  <a:lnTo>
                    <a:pt x="286" y="239"/>
                  </a:lnTo>
                  <a:lnTo>
                    <a:pt x="285" y="239"/>
                  </a:lnTo>
                  <a:lnTo>
                    <a:pt x="287" y="249"/>
                  </a:lnTo>
                  <a:lnTo>
                    <a:pt x="293" y="265"/>
                  </a:lnTo>
                  <a:lnTo>
                    <a:pt x="302" y="284"/>
                  </a:lnTo>
                  <a:lnTo>
                    <a:pt x="310" y="305"/>
                  </a:lnTo>
                  <a:lnTo>
                    <a:pt x="318" y="321"/>
                  </a:lnTo>
                  <a:lnTo>
                    <a:pt x="321" y="330"/>
                  </a:lnTo>
                  <a:lnTo>
                    <a:pt x="339" y="332"/>
                  </a:lnTo>
                  <a:lnTo>
                    <a:pt x="355" y="334"/>
                  </a:lnTo>
                  <a:lnTo>
                    <a:pt x="369" y="338"/>
                  </a:lnTo>
                  <a:lnTo>
                    <a:pt x="380" y="341"/>
                  </a:lnTo>
                  <a:lnTo>
                    <a:pt x="390" y="345"/>
                  </a:lnTo>
                  <a:lnTo>
                    <a:pt x="397" y="350"/>
                  </a:lnTo>
                  <a:lnTo>
                    <a:pt x="403" y="356"/>
                  </a:lnTo>
                  <a:lnTo>
                    <a:pt x="406" y="361"/>
                  </a:lnTo>
                  <a:lnTo>
                    <a:pt x="408" y="368"/>
                  </a:lnTo>
                  <a:lnTo>
                    <a:pt x="409" y="374"/>
                  </a:lnTo>
                  <a:lnTo>
                    <a:pt x="409" y="381"/>
                  </a:lnTo>
                  <a:lnTo>
                    <a:pt x="407" y="389"/>
                  </a:lnTo>
                  <a:lnTo>
                    <a:pt x="401" y="405"/>
                  </a:lnTo>
                  <a:lnTo>
                    <a:pt x="393" y="421"/>
                  </a:lnTo>
                  <a:lnTo>
                    <a:pt x="383" y="439"/>
                  </a:lnTo>
                  <a:lnTo>
                    <a:pt x="372" y="457"/>
                  </a:lnTo>
                  <a:lnTo>
                    <a:pt x="364" y="474"/>
                  </a:lnTo>
                  <a:lnTo>
                    <a:pt x="355" y="492"/>
                  </a:lnTo>
                  <a:lnTo>
                    <a:pt x="353" y="501"/>
                  </a:lnTo>
                  <a:lnTo>
                    <a:pt x="351" y="509"/>
                  </a:lnTo>
                  <a:lnTo>
                    <a:pt x="350" y="518"/>
                  </a:lnTo>
                  <a:lnTo>
                    <a:pt x="351" y="526"/>
                  </a:lnTo>
                  <a:lnTo>
                    <a:pt x="352" y="535"/>
                  </a:lnTo>
                  <a:lnTo>
                    <a:pt x="355" y="542"/>
                  </a:lnTo>
                  <a:lnTo>
                    <a:pt x="361" y="550"/>
                  </a:lnTo>
                  <a:lnTo>
                    <a:pt x="367" y="556"/>
                  </a:lnTo>
                  <a:lnTo>
                    <a:pt x="380" y="556"/>
                  </a:lnTo>
                  <a:lnTo>
                    <a:pt x="393" y="557"/>
                  </a:lnTo>
                  <a:lnTo>
                    <a:pt x="404" y="558"/>
                  </a:lnTo>
                  <a:lnTo>
                    <a:pt x="414" y="560"/>
                  </a:lnTo>
                  <a:lnTo>
                    <a:pt x="424" y="563"/>
                  </a:lnTo>
                  <a:lnTo>
                    <a:pt x="433" y="567"/>
                  </a:lnTo>
                  <a:lnTo>
                    <a:pt x="439" y="572"/>
                  </a:lnTo>
                  <a:lnTo>
                    <a:pt x="443" y="579"/>
                  </a:lnTo>
                  <a:lnTo>
                    <a:pt x="444" y="582"/>
                  </a:lnTo>
                  <a:lnTo>
                    <a:pt x="445" y="586"/>
                  </a:lnTo>
                  <a:lnTo>
                    <a:pt x="445" y="590"/>
                  </a:lnTo>
                  <a:lnTo>
                    <a:pt x="445" y="595"/>
                  </a:lnTo>
                  <a:lnTo>
                    <a:pt x="442" y="605"/>
                  </a:lnTo>
                  <a:lnTo>
                    <a:pt x="437" y="617"/>
                  </a:lnTo>
                  <a:lnTo>
                    <a:pt x="428" y="630"/>
                  </a:lnTo>
                  <a:lnTo>
                    <a:pt x="415" y="645"/>
                  </a:lnTo>
                  <a:lnTo>
                    <a:pt x="400" y="662"/>
                  </a:lnTo>
                  <a:lnTo>
                    <a:pt x="380" y="681"/>
                  </a:lnTo>
                  <a:lnTo>
                    <a:pt x="376" y="689"/>
                  </a:lnTo>
                  <a:lnTo>
                    <a:pt x="371" y="699"/>
                  </a:lnTo>
                  <a:lnTo>
                    <a:pt x="367" y="712"/>
                  </a:lnTo>
                  <a:lnTo>
                    <a:pt x="364" y="727"/>
                  </a:lnTo>
                  <a:lnTo>
                    <a:pt x="356" y="762"/>
                  </a:lnTo>
                  <a:lnTo>
                    <a:pt x="350" y="800"/>
                  </a:lnTo>
                  <a:lnTo>
                    <a:pt x="345" y="836"/>
                  </a:lnTo>
                  <a:lnTo>
                    <a:pt x="340" y="866"/>
                  </a:lnTo>
                  <a:lnTo>
                    <a:pt x="338" y="887"/>
                  </a:lnTo>
                  <a:lnTo>
                    <a:pt x="337" y="895"/>
                  </a:lnTo>
                  <a:lnTo>
                    <a:pt x="368" y="884"/>
                  </a:lnTo>
                  <a:lnTo>
                    <a:pt x="395" y="869"/>
                  </a:lnTo>
                  <a:lnTo>
                    <a:pt x="420" y="852"/>
                  </a:lnTo>
                  <a:lnTo>
                    <a:pt x="441" y="832"/>
                  </a:lnTo>
                  <a:lnTo>
                    <a:pt x="459" y="808"/>
                  </a:lnTo>
                  <a:lnTo>
                    <a:pt x="475" y="783"/>
                  </a:lnTo>
                  <a:lnTo>
                    <a:pt x="488" y="755"/>
                  </a:lnTo>
                  <a:lnTo>
                    <a:pt x="498" y="725"/>
                  </a:lnTo>
                  <a:lnTo>
                    <a:pt x="507" y="693"/>
                  </a:lnTo>
                  <a:lnTo>
                    <a:pt x="512" y="661"/>
                  </a:lnTo>
                  <a:lnTo>
                    <a:pt x="516" y="627"/>
                  </a:lnTo>
                  <a:lnTo>
                    <a:pt x="518" y="592"/>
                  </a:lnTo>
                  <a:lnTo>
                    <a:pt x="517" y="556"/>
                  </a:lnTo>
                  <a:lnTo>
                    <a:pt x="516" y="520"/>
                  </a:lnTo>
                  <a:lnTo>
                    <a:pt x="512" y="484"/>
                  </a:lnTo>
                  <a:lnTo>
                    <a:pt x="508" y="449"/>
                  </a:lnTo>
                  <a:lnTo>
                    <a:pt x="501" y="413"/>
                  </a:lnTo>
                  <a:lnTo>
                    <a:pt x="494" y="379"/>
                  </a:lnTo>
                  <a:lnTo>
                    <a:pt x="484" y="345"/>
                  </a:lnTo>
                  <a:lnTo>
                    <a:pt x="475" y="313"/>
                  </a:lnTo>
                  <a:lnTo>
                    <a:pt x="465" y="282"/>
                  </a:lnTo>
                  <a:lnTo>
                    <a:pt x="453" y="253"/>
                  </a:lnTo>
                  <a:lnTo>
                    <a:pt x="441" y="228"/>
                  </a:lnTo>
                  <a:lnTo>
                    <a:pt x="428" y="203"/>
                  </a:lnTo>
                  <a:lnTo>
                    <a:pt x="415" y="181"/>
                  </a:lnTo>
                  <a:lnTo>
                    <a:pt x="403" y="163"/>
                  </a:lnTo>
                  <a:lnTo>
                    <a:pt x="390" y="147"/>
                  </a:lnTo>
                  <a:lnTo>
                    <a:pt x="377" y="135"/>
                  </a:lnTo>
                  <a:lnTo>
                    <a:pt x="364" y="126"/>
                  </a:lnTo>
                  <a:lnTo>
                    <a:pt x="351" y="122"/>
                  </a:lnTo>
                  <a:lnTo>
                    <a:pt x="338" y="121"/>
                  </a:lnTo>
                  <a:lnTo>
                    <a:pt x="326" y="125"/>
                  </a:lnTo>
                  <a:lnTo>
                    <a:pt x="316" y="129"/>
                  </a:lnTo>
                  <a:lnTo>
                    <a:pt x="305" y="130"/>
                  </a:lnTo>
                  <a:lnTo>
                    <a:pt x="294" y="130"/>
                  </a:lnTo>
                  <a:lnTo>
                    <a:pt x="285" y="130"/>
                  </a:lnTo>
                  <a:lnTo>
                    <a:pt x="275" y="127"/>
                  </a:lnTo>
                  <a:lnTo>
                    <a:pt x="265" y="125"/>
                  </a:lnTo>
                  <a:lnTo>
                    <a:pt x="257" y="122"/>
                  </a:lnTo>
                  <a:lnTo>
                    <a:pt x="248" y="118"/>
                  </a:lnTo>
                  <a:lnTo>
                    <a:pt x="241" y="112"/>
                  </a:lnTo>
                  <a:lnTo>
                    <a:pt x="233" y="107"/>
                  </a:lnTo>
                  <a:lnTo>
                    <a:pt x="226" y="101"/>
                  </a:lnTo>
                  <a:lnTo>
                    <a:pt x="219" y="93"/>
                  </a:lnTo>
                  <a:lnTo>
                    <a:pt x="214" y="86"/>
                  </a:lnTo>
                  <a:lnTo>
                    <a:pt x="208" y="77"/>
                  </a:lnTo>
                  <a:lnTo>
                    <a:pt x="203" y="68"/>
                  </a:lnTo>
                  <a:lnTo>
                    <a:pt x="199" y="58"/>
                  </a:lnTo>
                  <a:lnTo>
                    <a:pt x="224" y="46"/>
                  </a:lnTo>
                  <a:lnTo>
                    <a:pt x="266" y="25"/>
                  </a:lnTo>
                  <a:lnTo>
                    <a:pt x="288" y="14"/>
                  </a:lnTo>
                  <a:lnTo>
                    <a:pt x="308" y="6"/>
                  </a:lnTo>
                  <a:lnTo>
                    <a:pt x="317" y="4"/>
                  </a:lnTo>
                  <a:lnTo>
                    <a:pt x="324" y="2"/>
                  </a:lnTo>
                  <a:lnTo>
                    <a:pt x="331" y="0"/>
                  </a:lnTo>
                  <a:lnTo>
                    <a:pt x="335" y="2"/>
                  </a:lnTo>
                  <a:lnTo>
                    <a:pt x="340" y="2"/>
                  </a:lnTo>
                  <a:lnTo>
                    <a:pt x="348" y="4"/>
                  </a:lnTo>
                  <a:lnTo>
                    <a:pt x="355" y="8"/>
                  </a:lnTo>
                  <a:lnTo>
                    <a:pt x="364" y="12"/>
                  </a:lnTo>
                  <a:lnTo>
                    <a:pt x="382" y="25"/>
                  </a:lnTo>
                  <a:lnTo>
                    <a:pt x="403" y="41"/>
                  </a:lnTo>
                  <a:lnTo>
                    <a:pt x="424" y="61"/>
                  </a:lnTo>
                  <a:lnTo>
                    <a:pt x="445" y="84"/>
                  </a:lnTo>
                  <a:lnTo>
                    <a:pt x="468" y="108"/>
                  </a:lnTo>
                  <a:lnTo>
                    <a:pt x="490" y="134"/>
                  </a:lnTo>
                  <a:lnTo>
                    <a:pt x="512" y="161"/>
                  </a:lnTo>
                  <a:lnTo>
                    <a:pt x="532" y="188"/>
                  </a:lnTo>
                  <a:lnTo>
                    <a:pt x="551" y="214"/>
                  </a:lnTo>
                  <a:lnTo>
                    <a:pt x="568" y="239"/>
                  </a:lnTo>
                  <a:lnTo>
                    <a:pt x="581" y="263"/>
                  </a:lnTo>
                  <a:lnTo>
                    <a:pt x="591" y="284"/>
                  </a:lnTo>
                  <a:lnTo>
                    <a:pt x="595" y="294"/>
                  </a:lnTo>
                  <a:lnTo>
                    <a:pt x="597" y="302"/>
                  </a:lnTo>
                  <a:lnTo>
                    <a:pt x="599" y="310"/>
                  </a:lnTo>
                  <a:lnTo>
                    <a:pt x="599" y="316"/>
                  </a:lnTo>
                  <a:lnTo>
                    <a:pt x="593" y="317"/>
                  </a:lnTo>
                  <a:lnTo>
                    <a:pt x="589" y="318"/>
                  </a:lnTo>
                  <a:lnTo>
                    <a:pt x="586" y="321"/>
                  </a:lnTo>
                  <a:lnTo>
                    <a:pt x="583" y="323"/>
                  </a:lnTo>
                  <a:lnTo>
                    <a:pt x="581" y="326"/>
                  </a:lnTo>
                  <a:lnTo>
                    <a:pt x="578" y="329"/>
                  </a:lnTo>
                  <a:lnTo>
                    <a:pt x="577" y="334"/>
                  </a:lnTo>
                  <a:lnTo>
                    <a:pt x="577" y="339"/>
                  </a:lnTo>
                  <a:lnTo>
                    <a:pt x="577" y="349"/>
                  </a:lnTo>
                  <a:lnTo>
                    <a:pt x="578" y="362"/>
                  </a:lnTo>
                  <a:lnTo>
                    <a:pt x="582" y="375"/>
                  </a:lnTo>
                  <a:lnTo>
                    <a:pt x="586" y="389"/>
                  </a:lnTo>
                  <a:lnTo>
                    <a:pt x="596" y="418"/>
                  </a:lnTo>
                  <a:lnTo>
                    <a:pt x="606" y="445"/>
                  </a:lnTo>
                  <a:lnTo>
                    <a:pt x="614" y="469"/>
                  </a:lnTo>
                  <a:lnTo>
                    <a:pt x="618" y="485"/>
                  </a:lnTo>
                  <a:lnTo>
                    <a:pt x="616" y="512"/>
                  </a:lnTo>
                  <a:lnTo>
                    <a:pt x="615" y="540"/>
                  </a:lnTo>
                  <a:lnTo>
                    <a:pt x="614" y="569"/>
                  </a:lnTo>
                  <a:lnTo>
                    <a:pt x="613" y="600"/>
                  </a:lnTo>
                  <a:lnTo>
                    <a:pt x="612" y="630"/>
                  </a:lnTo>
                  <a:lnTo>
                    <a:pt x="611" y="662"/>
                  </a:lnTo>
                  <a:lnTo>
                    <a:pt x="608" y="692"/>
                  </a:lnTo>
                  <a:lnTo>
                    <a:pt x="605" y="723"/>
                  </a:lnTo>
                  <a:lnTo>
                    <a:pt x="600" y="752"/>
                  </a:lnTo>
                  <a:lnTo>
                    <a:pt x="593" y="780"/>
                  </a:lnTo>
                  <a:lnTo>
                    <a:pt x="588" y="793"/>
                  </a:lnTo>
                  <a:lnTo>
                    <a:pt x="584" y="806"/>
                  </a:lnTo>
                  <a:lnTo>
                    <a:pt x="578" y="819"/>
                  </a:lnTo>
                  <a:lnTo>
                    <a:pt x="572" y="831"/>
                  </a:lnTo>
                  <a:lnTo>
                    <a:pt x="565" y="842"/>
                  </a:lnTo>
                  <a:lnTo>
                    <a:pt x="557" y="853"/>
                  </a:lnTo>
                  <a:lnTo>
                    <a:pt x="548" y="863"/>
                  </a:lnTo>
                  <a:lnTo>
                    <a:pt x="539" y="872"/>
                  </a:lnTo>
                  <a:lnTo>
                    <a:pt x="529" y="880"/>
                  </a:lnTo>
                  <a:lnTo>
                    <a:pt x="517" y="887"/>
                  </a:lnTo>
                  <a:lnTo>
                    <a:pt x="506" y="895"/>
                  </a:lnTo>
                  <a:lnTo>
                    <a:pt x="493" y="900"/>
                  </a:lnTo>
                  <a:lnTo>
                    <a:pt x="490" y="903"/>
                  </a:lnTo>
                  <a:lnTo>
                    <a:pt x="487" y="906"/>
                  </a:lnTo>
                  <a:lnTo>
                    <a:pt x="483" y="910"/>
                  </a:lnTo>
                  <a:lnTo>
                    <a:pt x="478" y="913"/>
                  </a:lnTo>
                  <a:lnTo>
                    <a:pt x="464" y="918"/>
                  </a:lnTo>
                  <a:lnTo>
                    <a:pt x="445" y="922"/>
                  </a:lnTo>
                  <a:lnTo>
                    <a:pt x="424" y="927"/>
                  </a:lnTo>
                  <a:lnTo>
                    <a:pt x="401" y="931"/>
                  </a:lnTo>
                  <a:lnTo>
                    <a:pt x="378" y="933"/>
                  </a:lnTo>
                  <a:lnTo>
                    <a:pt x="353" y="935"/>
                  </a:lnTo>
                  <a:lnTo>
                    <a:pt x="329" y="936"/>
                  </a:lnTo>
                  <a:lnTo>
                    <a:pt x="306" y="936"/>
                  </a:lnTo>
                  <a:lnTo>
                    <a:pt x="285" y="935"/>
                  </a:lnTo>
                  <a:lnTo>
                    <a:pt x="265" y="933"/>
                  </a:lnTo>
                  <a:lnTo>
                    <a:pt x="258" y="931"/>
                  </a:lnTo>
                  <a:lnTo>
                    <a:pt x="250" y="929"/>
                  </a:lnTo>
                  <a:lnTo>
                    <a:pt x="244" y="927"/>
                  </a:lnTo>
                  <a:lnTo>
                    <a:pt x="239" y="924"/>
                  </a:lnTo>
                  <a:lnTo>
                    <a:pt x="235" y="921"/>
                  </a:lnTo>
                  <a:lnTo>
                    <a:pt x="233" y="918"/>
                  </a:lnTo>
                  <a:lnTo>
                    <a:pt x="232" y="915"/>
                  </a:lnTo>
                  <a:lnTo>
                    <a:pt x="233" y="911"/>
                  </a:lnTo>
                  <a:lnTo>
                    <a:pt x="230" y="902"/>
                  </a:lnTo>
                  <a:lnTo>
                    <a:pt x="226" y="894"/>
                  </a:lnTo>
                  <a:lnTo>
                    <a:pt x="220" y="886"/>
                  </a:lnTo>
                  <a:lnTo>
                    <a:pt x="214" y="878"/>
                  </a:lnTo>
                  <a:lnTo>
                    <a:pt x="201" y="862"/>
                  </a:lnTo>
                  <a:lnTo>
                    <a:pt x="188" y="847"/>
                  </a:lnTo>
                  <a:lnTo>
                    <a:pt x="196" y="851"/>
                  </a:lnTo>
                  <a:lnTo>
                    <a:pt x="206" y="856"/>
                  </a:lnTo>
                  <a:lnTo>
                    <a:pt x="211" y="858"/>
                  </a:lnTo>
                  <a:lnTo>
                    <a:pt x="213" y="857"/>
                  </a:lnTo>
                  <a:lnTo>
                    <a:pt x="213" y="853"/>
                  </a:lnTo>
                  <a:lnTo>
                    <a:pt x="208" y="846"/>
                  </a:lnTo>
                  <a:lnTo>
                    <a:pt x="212" y="844"/>
                  </a:lnTo>
                  <a:lnTo>
                    <a:pt x="216" y="846"/>
                  </a:lnTo>
                  <a:lnTo>
                    <a:pt x="219" y="847"/>
                  </a:lnTo>
                  <a:lnTo>
                    <a:pt x="222" y="849"/>
                  </a:lnTo>
                  <a:lnTo>
                    <a:pt x="228" y="852"/>
                  </a:lnTo>
                  <a:lnTo>
                    <a:pt x="232" y="854"/>
                  </a:lnTo>
                  <a:lnTo>
                    <a:pt x="233" y="853"/>
                  </a:lnTo>
                  <a:lnTo>
                    <a:pt x="234" y="851"/>
                  </a:lnTo>
                  <a:lnTo>
                    <a:pt x="235" y="846"/>
                  </a:lnTo>
                  <a:lnTo>
                    <a:pt x="236" y="839"/>
                  </a:lnTo>
                  <a:lnTo>
                    <a:pt x="236" y="816"/>
                  </a:lnTo>
                  <a:lnTo>
                    <a:pt x="235" y="779"/>
                  </a:lnTo>
                  <a:lnTo>
                    <a:pt x="237" y="768"/>
                  </a:lnTo>
                  <a:lnTo>
                    <a:pt x="239" y="757"/>
                  </a:lnTo>
                  <a:lnTo>
                    <a:pt x="242" y="748"/>
                  </a:lnTo>
                  <a:lnTo>
                    <a:pt x="242" y="741"/>
                  </a:lnTo>
                  <a:lnTo>
                    <a:pt x="242" y="735"/>
                  </a:lnTo>
                  <a:lnTo>
                    <a:pt x="241" y="729"/>
                  </a:lnTo>
                  <a:lnTo>
                    <a:pt x="238" y="726"/>
                  </a:lnTo>
                  <a:lnTo>
                    <a:pt x="236" y="723"/>
                  </a:lnTo>
                  <a:lnTo>
                    <a:pt x="233" y="721"/>
                  </a:lnTo>
                  <a:lnTo>
                    <a:pt x="230" y="719"/>
                  </a:lnTo>
                  <a:lnTo>
                    <a:pt x="226" y="719"/>
                  </a:lnTo>
                  <a:lnTo>
                    <a:pt x="221" y="719"/>
                  </a:lnTo>
                  <a:lnTo>
                    <a:pt x="212" y="720"/>
                  </a:lnTo>
                  <a:lnTo>
                    <a:pt x="201" y="722"/>
                  </a:lnTo>
                  <a:lnTo>
                    <a:pt x="190" y="724"/>
                  </a:lnTo>
                  <a:lnTo>
                    <a:pt x="179" y="727"/>
                  </a:lnTo>
                  <a:lnTo>
                    <a:pt x="169" y="728"/>
                  </a:lnTo>
                  <a:lnTo>
                    <a:pt x="158" y="728"/>
                  </a:lnTo>
                  <a:lnTo>
                    <a:pt x="154" y="727"/>
                  </a:lnTo>
                  <a:lnTo>
                    <a:pt x="149" y="725"/>
                  </a:lnTo>
                  <a:lnTo>
                    <a:pt x="146" y="723"/>
                  </a:lnTo>
                  <a:lnTo>
                    <a:pt x="143" y="720"/>
                  </a:lnTo>
                  <a:lnTo>
                    <a:pt x="140" y="714"/>
                  </a:lnTo>
                  <a:lnTo>
                    <a:pt x="138" y="709"/>
                  </a:lnTo>
                  <a:lnTo>
                    <a:pt x="137" y="703"/>
                  </a:lnTo>
                  <a:lnTo>
                    <a:pt x="135" y="694"/>
                  </a:lnTo>
                  <a:lnTo>
                    <a:pt x="133" y="693"/>
                  </a:lnTo>
                  <a:lnTo>
                    <a:pt x="132" y="691"/>
                  </a:lnTo>
                  <a:lnTo>
                    <a:pt x="133" y="688"/>
                  </a:lnTo>
                  <a:lnTo>
                    <a:pt x="134" y="683"/>
                  </a:lnTo>
                  <a:lnTo>
                    <a:pt x="141" y="672"/>
                  </a:lnTo>
                  <a:lnTo>
                    <a:pt x="150" y="656"/>
                  </a:lnTo>
                  <a:lnTo>
                    <a:pt x="175" y="618"/>
                  </a:lnTo>
                  <a:lnTo>
                    <a:pt x="202" y="576"/>
                  </a:lnTo>
                  <a:lnTo>
                    <a:pt x="215" y="554"/>
                  </a:lnTo>
                  <a:lnTo>
                    <a:pt x="224" y="533"/>
                  </a:lnTo>
                  <a:lnTo>
                    <a:pt x="229" y="522"/>
                  </a:lnTo>
                  <a:lnTo>
                    <a:pt x="232" y="513"/>
                  </a:lnTo>
                  <a:lnTo>
                    <a:pt x="234" y="503"/>
                  </a:lnTo>
                  <a:lnTo>
                    <a:pt x="236" y="494"/>
                  </a:lnTo>
                  <a:lnTo>
                    <a:pt x="236" y="487"/>
                  </a:lnTo>
                  <a:lnTo>
                    <a:pt x="235" y="480"/>
                  </a:lnTo>
                  <a:lnTo>
                    <a:pt x="232" y="472"/>
                  </a:lnTo>
                  <a:lnTo>
                    <a:pt x="229" y="467"/>
                  </a:lnTo>
                  <a:lnTo>
                    <a:pt x="222" y="461"/>
                  </a:lnTo>
                  <a:lnTo>
                    <a:pt x="216" y="458"/>
                  </a:lnTo>
                  <a:lnTo>
                    <a:pt x="206" y="455"/>
                  </a:lnTo>
                  <a:lnTo>
                    <a:pt x="196" y="454"/>
                  </a:lnTo>
                  <a:lnTo>
                    <a:pt x="177" y="445"/>
                  </a:lnTo>
                  <a:lnTo>
                    <a:pt x="162" y="441"/>
                  </a:lnTo>
                  <a:lnTo>
                    <a:pt x="157" y="440"/>
                  </a:lnTo>
                  <a:lnTo>
                    <a:pt x="152" y="439"/>
                  </a:lnTo>
                  <a:lnTo>
                    <a:pt x="147" y="440"/>
                  </a:lnTo>
                  <a:lnTo>
                    <a:pt x="144" y="440"/>
                  </a:lnTo>
                  <a:lnTo>
                    <a:pt x="141" y="442"/>
                  </a:lnTo>
                  <a:lnTo>
                    <a:pt x="139" y="444"/>
                  </a:lnTo>
                  <a:lnTo>
                    <a:pt x="137" y="446"/>
                  </a:lnTo>
                  <a:lnTo>
                    <a:pt x="135" y="450"/>
                  </a:lnTo>
                  <a:lnTo>
                    <a:pt x="134" y="457"/>
                  </a:lnTo>
                  <a:lnTo>
                    <a:pt x="133" y="466"/>
                  </a:lnTo>
                  <a:lnTo>
                    <a:pt x="133" y="486"/>
                  </a:lnTo>
                  <a:lnTo>
                    <a:pt x="131" y="507"/>
                  </a:lnTo>
                  <a:lnTo>
                    <a:pt x="128" y="518"/>
                  </a:lnTo>
                  <a:lnTo>
                    <a:pt x="123" y="528"/>
                  </a:lnTo>
                  <a:lnTo>
                    <a:pt x="118" y="532"/>
                  </a:lnTo>
                  <a:lnTo>
                    <a:pt x="115" y="536"/>
                  </a:lnTo>
                  <a:lnTo>
                    <a:pt x="110" y="540"/>
                  </a:lnTo>
                  <a:lnTo>
                    <a:pt x="104" y="544"/>
                  </a:lnTo>
                  <a:lnTo>
                    <a:pt x="96" y="561"/>
                  </a:lnTo>
                  <a:lnTo>
                    <a:pt x="87" y="578"/>
                  </a:lnTo>
                  <a:lnTo>
                    <a:pt x="81" y="596"/>
                  </a:lnTo>
                  <a:lnTo>
                    <a:pt x="75" y="614"/>
                  </a:lnTo>
                  <a:lnTo>
                    <a:pt x="73" y="624"/>
                  </a:lnTo>
                  <a:lnTo>
                    <a:pt x="73" y="632"/>
                  </a:lnTo>
                  <a:lnTo>
                    <a:pt x="73" y="641"/>
                  </a:lnTo>
                  <a:lnTo>
                    <a:pt x="75" y="649"/>
                  </a:lnTo>
                  <a:lnTo>
                    <a:pt x="79" y="658"/>
                  </a:lnTo>
                  <a:lnTo>
                    <a:pt x="83" y="665"/>
                  </a:lnTo>
                  <a:lnTo>
                    <a:pt x="88" y="673"/>
                  </a:lnTo>
                  <a:lnTo>
                    <a:pt x="97" y="680"/>
                  </a:lnTo>
                  <a:lnTo>
                    <a:pt x="98" y="679"/>
                  </a:lnTo>
                  <a:lnTo>
                    <a:pt x="101" y="681"/>
                  </a:lnTo>
                  <a:lnTo>
                    <a:pt x="104" y="685"/>
                  </a:lnTo>
                  <a:lnTo>
                    <a:pt x="110" y="692"/>
                  </a:lnTo>
                  <a:lnTo>
                    <a:pt x="120" y="708"/>
                  </a:lnTo>
                  <a:lnTo>
                    <a:pt x="133" y="728"/>
                  </a:lnTo>
                  <a:lnTo>
                    <a:pt x="157" y="769"/>
                  </a:lnTo>
                  <a:lnTo>
                    <a:pt x="169" y="792"/>
                  </a:lnTo>
                  <a:lnTo>
                    <a:pt x="163" y="790"/>
                  </a:lnTo>
                  <a:lnTo>
                    <a:pt x="160" y="789"/>
                  </a:lnTo>
                  <a:lnTo>
                    <a:pt x="158" y="790"/>
                  </a:lnTo>
                  <a:lnTo>
                    <a:pt x="157" y="792"/>
                  </a:lnTo>
                  <a:lnTo>
                    <a:pt x="157" y="795"/>
                  </a:lnTo>
                  <a:lnTo>
                    <a:pt x="159" y="800"/>
                  </a:lnTo>
                  <a:lnTo>
                    <a:pt x="161" y="805"/>
                  </a:lnTo>
                  <a:lnTo>
                    <a:pt x="164" y="809"/>
                  </a:lnTo>
                  <a:lnTo>
                    <a:pt x="177" y="832"/>
                  </a:lnTo>
                  <a:lnTo>
                    <a:pt x="186" y="846"/>
                  </a:lnTo>
                  <a:lnTo>
                    <a:pt x="185" y="848"/>
                  </a:lnTo>
                  <a:lnTo>
                    <a:pt x="183" y="849"/>
                  </a:lnTo>
                  <a:lnTo>
                    <a:pt x="182" y="849"/>
                  </a:lnTo>
                  <a:lnTo>
                    <a:pt x="180" y="849"/>
                  </a:lnTo>
                  <a:lnTo>
                    <a:pt x="177" y="847"/>
                  </a:lnTo>
                  <a:lnTo>
                    <a:pt x="175" y="843"/>
                  </a:lnTo>
                  <a:lnTo>
                    <a:pt x="172" y="835"/>
                  </a:lnTo>
                  <a:lnTo>
                    <a:pt x="169" y="826"/>
                  </a:lnTo>
                  <a:lnTo>
                    <a:pt x="168" y="823"/>
                  </a:lnTo>
                  <a:lnTo>
                    <a:pt x="167" y="823"/>
                  </a:lnTo>
                  <a:lnTo>
                    <a:pt x="165" y="825"/>
                  </a:lnTo>
                  <a:lnTo>
                    <a:pt x="165" y="829"/>
                  </a:lnTo>
                  <a:lnTo>
                    <a:pt x="164" y="851"/>
                  </a:lnTo>
                  <a:lnTo>
                    <a:pt x="164" y="892"/>
                  </a:lnTo>
                  <a:lnTo>
                    <a:pt x="160" y="901"/>
                  </a:lnTo>
                  <a:lnTo>
                    <a:pt x="157" y="908"/>
                  </a:lnTo>
                  <a:lnTo>
                    <a:pt x="154" y="916"/>
                  </a:lnTo>
                  <a:lnTo>
                    <a:pt x="153" y="923"/>
                  </a:lnTo>
                  <a:lnTo>
                    <a:pt x="152" y="930"/>
                  </a:lnTo>
                  <a:lnTo>
                    <a:pt x="152" y="935"/>
                  </a:lnTo>
                  <a:lnTo>
                    <a:pt x="152" y="940"/>
                  </a:lnTo>
                  <a:lnTo>
                    <a:pt x="153" y="945"/>
                  </a:lnTo>
                  <a:lnTo>
                    <a:pt x="156" y="952"/>
                  </a:lnTo>
                  <a:lnTo>
                    <a:pt x="159" y="958"/>
                  </a:lnTo>
                  <a:lnTo>
                    <a:pt x="162" y="961"/>
                  </a:lnTo>
                  <a:lnTo>
                    <a:pt x="165" y="962"/>
                  </a:lnTo>
                  <a:lnTo>
                    <a:pt x="167" y="961"/>
                  </a:lnTo>
                  <a:lnTo>
                    <a:pt x="167" y="960"/>
                  </a:lnTo>
                  <a:lnTo>
                    <a:pt x="167" y="959"/>
                  </a:lnTo>
                  <a:lnTo>
                    <a:pt x="165" y="956"/>
                  </a:lnTo>
                  <a:lnTo>
                    <a:pt x="161" y="951"/>
                  </a:lnTo>
                  <a:lnTo>
                    <a:pt x="154" y="944"/>
                  </a:lnTo>
                  <a:lnTo>
                    <a:pt x="142" y="934"/>
                  </a:lnTo>
                  <a:lnTo>
                    <a:pt x="125" y="922"/>
                  </a:lnTo>
                  <a:lnTo>
                    <a:pt x="101" y="908"/>
                  </a:lnTo>
                  <a:lnTo>
                    <a:pt x="71" y="892"/>
                  </a:lnTo>
                  <a:lnTo>
                    <a:pt x="61" y="869"/>
                  </a:lnTo>
                  <a:lnTo>
                    <a:pt x="51" y="839"/>
                  </a:lnTo>
                  <a:lnTo>
                    <a:pt x="41" y="805"/>
                  </a:lnTo>
                  <a:lnTo>
                    <a:pt x="31" y="770"/>
                  </a:lnTo>
                  <a:lnTo>
                    <a:pt x="28" y="754"/>
                  </a:lnTo>
                  <a:lnTo>
                    <a:pt x="26" y="739"/>
                  </a:lnTo>
                  <a:lnTo>
                    <a:pt x="25" y="725"/>
                  </a:lnTo>
                  <a:lnTo>
                    <a:pt x="26" y="713"/>
                  </a:lnTo>
                  <a:lnTo>
                    <a:pt x="26" y="708"/>
                  </a:lnTo>
                  <a:lnTo>
                    <a:pt x="28" y="704"/>
                  </a:lnTo>
                  <a:lnTo>
                    <a:pt x="29" y="699"/>
                  </a:lnTo>
                  <a:lnTo>
                    <a:pt x="31" y="696"/>
                  </a:lnTo>
                  <a:lnTo>
                    <a:pt x="35" y="695"/>
                  </a:lnTo>
                  <a:lnTo>
                    <a:pt x="38" y="693"/>
                  </a:lnTo>
                  <a:lnTo>
                    <a:pt x="42" y="693"/>
                  </a:lnTo>
                  <a:lnTo>
                    <a:pt x="46" y="693"/>
                  </a:lnTo>
                  <a:lnTo>
                    <a:pt x="54" y="678"/>
                  </a:lnTo>
                  <a:lnTo>
                    <a:pt x="58" y="664"/>
                  </a:lnTo>
                  <a:lnTo>
                    <a:pt x="61" y="650"/>
                  </a:lnTo>
                  <a:lnTo>
                    <a:pt x="62" y="637"/>
                  </a:lnTo>
                  <a:lnTo>
                    <a:pt x="62" y="626"/>
                  </a:lnTo>
                  <a:lnTo>
                    <a:pt x="60" y="616"/>
                  </a:lnTo>
                  <a:lnTo>
                    <a:pt x="58" y="607"/>
                  </a:lnTo>
                  <a:lnTo>
                    <a:pt x="55" y="598"/>
                  </a:lnTo>
                  <a:lnTo>
                    <a:pt x="51" y="592"/>
                  </a:lnTo>
                  <a:lnTo>
                    <a:pt x="46" y="586"/>
                  </a:lnTo>
                  <a:lnTo>
                    <a:pt x="41" y="583"/>
                  </a:lnTo>
                  <a:lnTo>
                    <a:pt x="37" y="582"/>
                  </a:lnTo>
                  <a:lnTo>
                    <a:pt x="34" y="582"/>
                  </a:lnTo>
                  <a:lnTo>
                    <a:pt x="29" y="584"/>
                  </a:lnTo>
                  <a:lnTo>
                    <a:pt x="27" y="589"/>
                  </a:lnTo>
                  <a:lnTo>
                    <a:pt x="26" y="596"/>
                  </a:lnTo>
                  <a:lnTo>
                    <a:pt x="30" y="607"/>
                  </a:lnTo>
                  <a:lnTo>
                    <a:pt x="31" y="611"/>
                  </a:lnTo>
                  <a:lnTo>
                    <a:pt x="31" y="609"/>
                  </a:lnTo>
                  <a:lnTo>
                    <a:pt x="30" y="600"/>
                  </a:lnTo>
                  <a:lnTo>
                    <a:pt x="24" y="571"/>
                  </a:lnTo>
                  <a:lnTo>
                    <a:pt x="15" y="531"/>
                  </a:lnTo>
                  <a:lnTo>
                    <a:pt x="11" y="507"/>
                  </a:lnTo>
                  <a:lnTo>
                    <a:pt x="7" y="483"/>
                  </a:lnTo>
                  <a:lnTo>
                    <a:pt x="5" y="459"/>
                  </a:lnTo>
                  <a:lnTo>
                    <a:pt x="3" y="436"/>
                  </a:lnTo>
                  <a:lnTo>
                    <a:pt x="3" y="425"/>
                  </a:lnTo>
                  <a:lnTo>
                    <a:pt x="5" y="414"/>
                  </a:lnTo>
                  <a:lnTo>
                    <a:pt x="6" y="405"/>
                  </a:lnTo>
                  <a:lnTo>
                    <a:pt x="8" y="396"/>
                  </a:lnTo>
                  <a:lnTo>
                    <a:pt x="10" y="388"/>
                  </a:lnTo>
                  <a:lnTo>
                    <a:pt x="13" y="380"/>
                  </a:lnTo>
                  <a:lnTo>
                    <a:pt x="17" y="374"/>
                  </a:lnTo>
                  <a:lnTo>
                    <a:pt x="22" y="369"/>
                  </a:lnTo>
                  <a:close/>
                  <a:moveTo>
                    <a:pt x="188" y="847"/>
                  </a:moveTo>
                  <a:lnTo>
                    <a:pt x="187" y="847"/>
                  </a:lnTo>
                  <a:lnTo>
                    <a:pt x="186" y="846"/>
                  </a:lnTo>
                  <a:lnTo>
                    <a:pt x="177" y="832"/>
                  </a:lnTo>
                  <a:lnTo>
                    <a:pt x="164" y="809"/>
                  </a:lnTo>
                  <a:lnTo>
                    <a:pt x="161" y="805"/>
                  </a:lnTo>
                  <a:lnTo>
                    <a:pt x="159" y="800"/>
                  </a:lnTo>
                  <a:lnTo>
                    <a:pt x="157" y="795"/>
                  </a:lnTo>
                  <a:lnTo>
                    <a:pt x="157" y="792"/>
                  </a:lnTo>
                  <a:lnTo>
                    <a:pt x="158" y="790"/>
                  </a:lnTo>
                  <a:lnTo>
                    <a:pt x="160" y="789"/>
                  </a:lnTo>
                  <a:lnTo>
                    <a:pt x="163" y="790"/>
                  </a:lnTo>
                  <a:lnTo>
                    <a:pt x="169" y="792"/>
                  </a:lnTo>
                  <a:lnTo>
                    <a:pt x="175" y="801"/>
                  </a:lnTo>
                  <a:lnTo>
                    <a:pt x="183" y="812"/>
                  </a:lnTo>
                  <a:lnTo>
                    <a:pt x="187" y="821"/>
                  </a:lnTo>
                  <a:lnTo>
                    <a:pt x="193" y="832"/>
                  </a:lnTo>
                  <a:lnTo>
                    <a:pt x="197" y="837"/>
                  </a:lnTo>
                  <a:lnTo>
                    <a:pt x="201" y="841"/>
                  </a:lnTo>
                  <a:lnTo>
                    <a:pt x="204" y="843"/>
                  </a:lnTo>
                  <a:lnTo>
                    <a:pt x="208" y="846"/>
                  </a:lnTo>
                  <a:lnTo>
                    <a:pt x="213" y="853"/>
                  </a:lnTo>
                  <a:lnTo>
                    <a:pt x="213" y="857"/>
                  </a:lnTo>
                  <a:lnTo>
                    <a:pt x="211" y="858"/>
                  </a:lnTo>
                  <a:lnTo>
                    <a:pt x="206" y="856"/>
                  </a:lnTo>
                  <a:lnTo>
                    <a:pt x="196" y="851"/>
                  </a:lnTo>
                  <a:lnTo>
                    <a:pt x="188" y="847"/>
                  </a:lnTo>
                  <a:close/>
                  <a:moveTo>
                    <a:pt x="183" y="812"/>
                  </a:moveTo>
                  <a:lnTo>
                    <a:pt x="190" y="820"/>
                  </a:lnTo>
                  <a:lnTo>
                    <a:pt x="197" y="827"/>
                  </a:lnTo>
                  <a:lnTo>
                    <a:pt x="203" y="836"/>
                  </a:lnTo>
                  <a:lnTo>
                    <a:pt x="208" y="846"/>
                  </a:lnTo>
                  <a:lnTo>
                    <a:pt x="204" y="843"/>
                  </a:lnTo>
                  <a:lnTo>
                    <a:pt x="201" y="841"/>
                  </a:lnTo>
                  <a:lnTo>
                    <a:pt x="197" y="837"/>
                  </a:lnTo>
                  <a:lnTo>
                    <a:pt x="193" y="832"/>
                  </a:lnTo>
                  <a:lnTo>
                    <a:pt x="187" y="821"/>
                  </a:lnTo>
                  <a:lnTo>
                    <a:pt x="183" y="812"/>
                  </a:lnTo>
                  <a:close/>
                  <a:moveTo>
                    <a:pt x="0" y="405"/>
                  </a:moveTo>
                  <a:lnTo>
                    <a:pt x="1" y="398"/>
                  </a:lnTo>
                  <a:lnTo>
                    <a:pt x="1" y="392"/>
                  </a:lnTo>
                  <a:lnTo>
                    <a:pt x="2" y="389"/>
                  </a:lnTo>
                  <a:lnTo>
                    <a:pt x="3" y="387"/>
                  </a:lnTo>
                  <a:lnTo>
                    <a:pt x="6" y="385"/>
                  </a:lnTo>
                  <a:lnTo>
                    <a:pt x="8" y="384"/>
                  </a:lnTo>
                  <a:lnTo>
                    <a:pt x="5" y="394"/>
                  </a:lnTo>
                  <a:lnTo>
                    <a:pt x="0" y="405"/>
                  </a:lnTo>
                  <a:close/>
                  <a:moveTo>
                    <a:pt x="22" y="369"/>
                  </a:moveTo>
                  <a:lnTo>
                    <a:pt x="23" y="364"/>
                  </a:lnTo>
                  <a:lnTo>
                    <a:pt x="25" y="361"/>
                  </a:lnTo>
                  <a:lnTo>
                    <a:pt x="31" y="361"/>
                  </a:lnTo>
                  <a:lnTo>
                    <a:pt x="37" y="362"/>
                  </a:lnTo>
                  <a:lnTo>
                    <a:pt x="40" y="364"/>
                  </a:lnTo>
                  <a:lnTo>
                    <a:pt x="42" y="366"/>
                  </a:lnTo>
                  <a:lnTo>
                    <a:pt x="42" y="369"/>
                  </a:lnTo>
                  <a:lnTo>
                    <a:pt x="42" y="371"/>
                  </a:lnTo>
                  <a:lnTo>
                    <a:pt x="41" y="373"/>
                  </a:lnTo>
                  <a:lnTo>
                    <a:pt x="40" y="374"/>
                  </a:lnTo>
                  <a:lnTo>
                    <a:pt x="38" y="376"/>
                  </a:lnTo>
                  <a:lnTo>
                    <a:pt x="35" y="377"/>
                  </a:lnTo>
                  <a:lnTo>
                    <a:pt x="32" y="378"/>
                  </a:lnTo>
                  <a:lnTo>
                    <a:pt x="29" y="378"/>
                  </a:lnTo>
                  <a:lnTo>
                    <a:pt x="27" y="377"/>
                  </a:lnTo>
                  <a:lnTo>
                    <a:pt x="25" y="375"/>
                  </a:lnTo>
                  <a:lnTo>
                    <a:pt x="23" y="373"/>
                  </a:lnTo>
                  <a:lnTo>
                    <a:pt x="22" y="369"/>
                  </a:lnTo>
                  <a:close/>
                  <a:moveTo>
                    <a:pt x="27" y="348"/>
                  </a:moveTo>
                  <a:lnTo>
                    <a:pt x="26" y="347"/>
                  </a:lnTo>
                  <a:lnTo>
                    <a:pt x="26" y="345"/>
                  </a:lnTo>
                  <a:lnTo>
                    <a:pt x="28" y="341"/>
                  </a:lnTo>
                  <a:lnTo>
                    <a:pt x="29" y="339"/>
                  </a:lnTo>
                  <a:lnTo>
                    <a:pt x="32" y="339"/>
                  </a:lnTo>
                  <a:lnTo>
                    <a:pt x="37" y="339"/>
                  </a:lnTo>
                  <a:lnTo>
                    <a:pt x="39" y="340"/>
                  </a:lnTo>
                  <a:lnTo>
                    <a:pt x="40" y="340"/>
                  </a:lnTo>
                  <a:lnTo>
                    <a:pt x="40" y="341"/>
                  </a:lnTo>
                  <a:lnTo>
                    <a:pt x="40" y="342"/>
                  </a:lnTo>
                  <a:lnTo>
                    <a:pt x="34" y="346"/>
                  </a:lnTo>
                  <a:lnTo>
                    <a:pt x="27" y="348"/>
                  </a:lnTo>
                  <a:close/>
                  <a:moveTo>
                    <a:pt x="40" y="342"/>
                  </a:moveTo>
                  <a:lnTo>
                    <a:pt x="40" y="341"/>
                  </a:lnTo>
                  <a:lnTo>
                    <a:pt x="40" y="340"/>
                  </a:lnTo>
                  <a:lnTo>
                    <a:pt x="42" y="338"/>
                  </a:lnTo>
                  <a:lnTo>
                    <a:pt x="44" y="334"/>
                  </a:lnTo>
                  <a:lnTo>
                    <a:pt x="46" y="335"/>
                  </a:lnTo>
                  <a:lnTo>
                    <a:pt x="49" y="337"/>
                  </a:lnTo>
                  <a:lnTo>
                    <a:pt x="50" y="339"/>
                  </a:lnTo>
                  <a:lnTo>
                    <a:pt x="51" y="340"/>
                  </a:lnTo>
                  <a:lnTo>
                    <a:pt x="50" y="342"/>
                  </a:lnTo>
                  <a:lnTo>
                    <a:pt x="49" y="342"/>
                  </a:lnTo>
                  <a:lnTo>
                    <a:pt x="45" y="343"/>
                  </a:lnTo>
                  <a:lnTo>
                    <a:pt x="40" y="342"/>
                  </a:lnTo>
                  <a:close/>
                  <a:moveTo>
                    <a:pt x="37" y="339"/>
                  </a:moveTo>
                  <a:lnTo>
                    <a:pt x="32" y="339"/>
                  </a:lnTo>
                  <a:lnTo>
                    <a:pt x="29" y="339"/>
                  </a:lnTo>
                  <a:lnTo>
                    <a:pt x="28" y="341"/>
                  </a:lnTo>
                  <a:lnTo>
                    <a:pt x="26" y="345"/>
                  </a:lnTo>
                  <a:lnTo>
                    <a:pt x="24" y="343"/>
                  </a:lnTo>
                  <a:lnTo>
                    <a:pt x="24" y="340"/>
                  </a:lnTo>
                  <a:lnTo>
                    <a:pt x="24" y="337"/>
                  </a:lnTo>
                  <a:lnTo>
                    <a:pt x="26" y="334"/>
                  </a:lnTo>
                  <a:lnTo>
                    <a:pt x="28" y="332"/>
                  </a:lnTo>
                  <a:lnTo>
                    <a:pt x="30" y="332"/>
                  </a:lnTo>
                  <a:lnTo>
                    <a:pt x="34" y="334"/>
                  </a:lnTo>
                  <a:lnTo>
                    <a:pt x="37" y="339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8" name="Freeform 34"/>
            <p:cNvSpPr>
              <a:spLocks noEditPoints="1"/>
            </p:cNvSpPr>
            <p:nvPr userDrawn="1"/>
          </p:nvSpPr>
          <p:spPr bwMode="auto">
            <a:xfrm>
              <a:off x="5205" y="3901"/>
              <a:ext cx="95" cy="107"/>
            </a:xfrm>
            <a:custGeom>
              <a:avLst/>
              <a:gdLst/>
              <a:ahLst/>
              <a:cxnLst>
                <a:cxn ang="0">
                  <a:pos x="614" y="918"/>
                </a:cxn>
                <a:cxn ang="0">
                  <a:pos x="691" y="755"/>
                </a:cxn>
                <a:cxn ang="0">
                  <a:pos x="698" y="560"/>
                </a:cxn>
                <a:cxn ang="0">
                  <a:pos x="594" y="575"/>
                </a:cxn>
                <a:cxn ang="0">
                  <a:pos x="527" y="653"/>
                </a:cxn>
                <a:cxn ang="0">
                  <a:pos x="566" y="776"/>
                </a:cxn>
                <a:cxn ang="0">
                  <a:pos x="625" y="636"/>
                </a:cxn>
                <a:cxn ang="0">
                  <a:pos x="607" y="738"/>
                </a:cxn>
                <a:cxn ang="0">
                  <a:pos x="543" y="801"/>
                </a:cxn>
                <a:cxn ang="0">
                  <a:pos x="494" y="721"/>
                </a:cxn>
                <a:cxn ang="0">
                  <a:pos x="458" y="622"/>
                </a:cxn>
                <a:cxn ang="0">
                  <a:pos x="428" y="731"/>
                </a:cxn>
                <a:cxn ang="0">
                  <a:pos x="350" y="801"/>
                </a:cxn>
                <a:cxn ang="0">
                  <a:pos x="239" y="811"/>
                </a:cxn>
                <a:cxn ang="0">
                  <a:pos x="28" y="865"/>
                </a:cxn>
                <a:cxn ang="0">
                  <a:pos x="17" y="829"/>
                </a:cxn>
                <a:cxn ang="0">
                  <a:pos x="63" y="732"/>
                </a:cxn>
                <a:cxn ang="0">
                  <a:pos x="48" y="553"/>
                </a:cxn>
                <a:cxn ang="0">
                  <a:pos x="111" y="542"/>
                </a:cxn>
                <a:cxn ang="0">
                  <a:pos x="295" y="142"/>
                </a:cxn>
                <a:cxn ang="0">
                  <a:pos x="215" y="128"/>
                </a:cxn>
                <a:cxn ang="0">
                  <a:pos x="166" y="80"/>
                </a:cxn>
                <a:cxn ang="0">
                  <a:pos x="208" y="33"/>
                </a:cxn>
                <a:cxn ang="0">
                  <a:pos x="328" y="68"/>
                </a:cxn>
                <a:cxn ang="0">
                  <a:pos x="359" y="142"/>
                </a:cxn>
                <a:cxn ang="0">
                  <a:pos x="326" y="334"/>
                </a:cxn>
                <a:cxn ang="0">
                  <a:pos x="318" y="435"/>
                </a:cxn>
                <a:cxn ang="0">
                  <a:pos x="465" y="405"/>
                </a:cxn>
                <a:cxn ang="0">
                  <a:pos x="490" y="321"/>
                </a:cxn>
                <a:cxn ang="0">
                  <a:pos x="533" y="318"/>
                </a:cxn>
                <a:cxn ang="0">
                  <a:pos x="554" y="319"/>
                </a:cxn>
                <a:cxn ang="0">
                  <a:pos x="614" y="214"/>
                </a:cxn>
                <a:cxn ang="0">
                  <a:pos x="599" y="190"/>
                </a:cxn>
                <a:cxn ang="0">
                  <a:pos x="494" y="234"/>
                </a:cxn>
                <a:cxn ang="0">
                  <a:pos x="414" y="233"/>
                </a:cxn>
                <a:cxn ang="0">
                  <a:pos x="426" y="198"/>
                </a:cxn>
                <a:cxn ang="0">
                  <a:pos x="445" y="149"/>
                </a:cxn>
                <a:cxn ang="0">
                  <a:pos x="672" y="25"/>
                </a:cxn>
                <a:cxn ang="0">
                  <a:pos x="813" y="13"/>
                </a:cxn>
                <a:cxn ang="0">
                  <a:pos x="765" y="92"/>
                </a:cxn>
                <a:cxn ang="0">
                  <a:pos x="720" y="159"/>
                </a:cxn>
                <a:cxn ang="0">
                  <a:pos x="753" y="259"/>
                </a:cxn>
                <a:cxn ang="0">
                  <a:pos x="757" y="336"/>
                </a:cxn>
                <a:cxn ang="0">
                  <a:pos x="825" y="336"/>
                </a:cxn>
                <a:cxn ang="0">
                  <a:pos x="855" y="351"/>
                </a:cxn>
                <a:cxn ang="0">
                  <a:pos x="842" y="430"/>
                </a:cxn>
                <a:cxn ang="0">
                  <a:pos x="804" y="549"/>
                </a:cxn>
                <a:cxn ang="0">
                  <a:pos x="751" y="849"/>
                </a:cxn>
                <a:cxn ang="0">
                  <a:pos x="690" y="917"/>
                </a:cxn>
                <a:cxn ang="0">
                  <a:pos x="260" y="679"/>
                </a:cxn>
                <a:cxn ang="0">
                  <a:pos x="225" y="611"/>
                </a:cxn>
                <a:cxn ang="0">
                  <a:pos x="298" y="565"/>
                </a:cxn>
                <a:cxn ang="0">
                  <a:pos x="291" y="651"/>
                </a:cxn>
                <a:cxn ang="0">
                  <a:pos x="444" y="578"/>
                </a:cxn>
                <a:cxn ang="0">
                  <a:pos x="470" y="549"/>
                </a:cxn>
                <a:cxn ang="0">
                  <a:pos x="575" y="471"/>
                </a:cxn>
                <a:cxn ang="0">
                  <a:pos x="576" y="320"/>
                </a:cxn>
                <a:cxn ang="0">
                  <a:pos x="662" y="212"/>
                </a:cxn>
                <a:cxn ang="0">
                  <a:pos x="694" y="312"/>
                </a:cxn>
                <a:cxn ang="0">
                  <a:pos x="629" y="441"/>
                </a:cxn>
              </a:cxnLst>
              <a:rect l="0" t="0" r="r" b="b"/>
              <a:pathLst>
                <a:path w="860" h="965">
                  <a:moveTo>
                    <a:pt x="580" y="965"/>
                  </a:moveTo>
                  <a:lnTo>
                    <a:pt x="571" y="959"/>
                  </a:lnTo>
                  <a:lnTo>
                    <a:pt x="563" y="956"/>
                  </a:lnTo>
                  <a:lnTo>
                    <a:pt x="556" y="954"/>
                  </a:lnTo>
                  <a:lnTo>
                    <a:pt x="546" y="951"/>
                  </a:lnTo>
                  <a:lnTo>
                    <a:pt x="561" y="949"/>
                  </a:lnTo>
                  <a:lnTo>
                    <a:pt x="576" y="944"/>
                  </a:lnTo>
                  <a:lnTo>
                    <a:pt x="589" y="938"/>
                  </a:lnTo>
                  <a:lnTo>
                    <a:pt x="602" y="929"/>
                  </a:lnTo>
                  <a:lnTo>
                    <a:pt x="614" y="918"/>
                  </a:lnTo>
                  <a:lnTo>
                    <a:pt x="624" y="907"/>
                  </a:lnTo>
                  <a:lnTo>
                    <a:pt x="635" y="894"/>
                  </a:lnTo>
                  <a:lnTo>
                    <a:pt x="645" y="879"/>
                  </a:lnTo>
                  <a:lnTo>
                    <a:pt x="653" y="863"/>
                  </a:lnTo>
                  <a:lnTo>
                    <a:pt x="661" y="847"/>
                  </a:lnTo>
                  <a:lnTo>
                    <a:pt x="668" y="830"/>
                  </a:lnTo>
                  <a:lnTo>
                    <a:pt x="675" y="812"/>
                  </a:lnTo>
                  <a:lnTo>
                    <a:pt x="680" y="792"/>
                  </a:lnTo>
                  <a:lnTo>
                    <a:pt x="686" y="774"/>
                  </a:lnTo>
                  <a:lnTo>
                    <a:pt x="691" y="755"/>
                  </a:lnTo>
                  <a:lnTo>
                    <a:pt x="694" y="736"/>
                  </a:lnTo>
                  <a:lnTo>
                    <a:pt x="697" y="717"/>
                  </a:lnTo>
                  <a:lnTo>
                    <a:pt x="701" y="698"/>
                  </a:lnTo>
                  <a:lnTo>
                    <a:pt x="703" y="679"/>
                  </a:lnTo>
                  <a:lnTo>
                    <a:pt x="704" y="661"/>
                  </a:lnTo>
                  <a:lnTo>
                    <a:pt x="705" y="627"/>
                  </a:lnTo>
                  <a:lnTo>
                    <a:pt x="704" y="596"/>
                  </a:lnTo>
                  <a:lnTo>
                    <a:pt x="703" y="583"/>
                  </a:lnTo>
                  <a:lnTo>
                    <a:pt x="701" y="571"/>
                  </a:lnTo>
                  <a:lnTo>
                    <a:pt x="698" y="560"/>
                  </a:lnTo>
                  <a:lnTo>
                    <a:pt x="695" y="551"/>
                  </a:lnTo>
                  <a:lnTo>
                    <a:pt x="692" y="544"/>
                  </a:lnTo>
                  <a:lnTo>
                    <a:pt x="689" y="539"/>
                  </a:lnTo>
                  <a:lnTo>
                    <a:pt x="684" y="535"/>
                  </a:lnTo>
                  <a:lnTo>
                    <a:pt x="679" y="534"/>
                  </a:lnTo>
                  <a:lnTo>
                    <a:pt x="660" y="542"/>
                  </a:lnTo>
                  <a:lnTo>
                    <a:pt x="636" y="552"/>
                  </a:lnTo>
                  <a:lnTo>
                    <a:pt x="622" y="560"/>
                  </a:lnTo>
                  <a:lnTo>
                    <a:pt x="608" y="567"/>
                  </a:lnTo>
                  <a:lnTo>
                    <a:pt x="594" y="575"/>
                  </a:lnTo>
                  <a:lnTo>
                    <a:pt x="581" y="583"/>
                  </a:lnTo>
                  <a:lnTo>
                    <a:pt x="569" y="593"/>
                  </a:lnTo>
                  <a:lnTo>
                    <a:pt x="557" y="602"/>
                  </a:lnTo>
                  <a:lnTo>
                    <a:pt x="546" y="611"/>
                  </a:lnTo>
                  <a:lnTo>
                    <a:pt x="538" y="621"/>
                  </a:lnTo>
                  <a:lnTo>
                    <a:pt x="531" y="630"/>
                  </a:lnTo>
                  <a:lnTo>
                    <a:pt x="527" y="640"/>
                  </a:lnTo>
                  <a:lnTo>
                    <a:pt x="526" y="644"/>
                  </a:lnTo>
                  <a:lnTo>
                    <a:pt x="526" y="648"/>
                  </a:lnTo>
                  <a:lnTo>
                    <a:pt x="527" y="653"/>
                  </a:lnTo>
                  <a:lnTo>
                    <a:pt x="528" y="657"/>
                  </a:lnTo>
                  <a:lnTo>
                    <a:pt x="535" y="669"/>
                  </a:lnTo>
                  <a:lnTo>
                    <a:pt x="541" y="680"/>
                  </a:lnTo>
                  <a:lnTo>
                    <a:pt x="546" y="694"/>
                  </a:lnTo>
                  <a:lnTo>
                    <a:pt x="549" y="708"/>
                  </a:lnTo>
                  <a:lnTo>
                    <a:pt x="556" y="737"/>
                  </a:lnTo>
                  <a:lnTo>
                    <a:pt x="560" y="759"/>
                  </a:lnTo>
                  <a:lnTo>
                    <a:pt x="562" y="769"/>
                  </a:lnTo>
                  <a:lnTo>
                    <a:pt x="565" y="774"/>
                  </a:lnTo>
                  <a:lnTo>
                    <a:pt x="566" y="776"/>
                  </a:lnTo>
                  <a:lnTo>
                    <a:pt x="568" y="778"/>
                  </a:lnTo>
                  <a:lnTo>
                    <a:pt x="570" y="778"/>
                  </a:lnTo>
                  <a:lnTo>
                    <a:pt x="572" y="776"/>
                  </a:lnTo>
                  <a:lnTo>
                    <a:pt x="577" y="770"/>
                  </a:lnTo>
                  <a:lnTo>
                    <a:pt x="583" y="760"/>
                  </a:lnTo>
                  <a:lnTo>
                    <a:pt x="590" y="744"/>
                  </a:lnTo>
                  <a:lnTo>
                    <a:pt x="599" y="722"/>
                  </a:lnTo>
                  <a:lnTo>
                    <a:pt x="610" y="682"/>
                  </a:lnTo>
                  <a:lnTo>
                    <a:pt x="620" y="653"/>
                  </a:lnTo>
                  <a:lnTo>
                    <a:pt x="625" y="636"/>
                  </a:lnTo>
                  <a:lnTo>
                    <a:pt x="630" y="628"/>
                  </a:lnTo>
                  <a:lnTo>
                    <a:pt x="631" y="628"/>
                  </a:lnTo>
                  <a:lnTo>
                    <a:pt x="632" y="630"/>
                  </a:lnTo>
                  <a:lnTo>
                    <a:pt x="632" y="634"/>
                  </a:lnTo>
                  <a:lnTo>
                    <a:pt x="631" y="639"/>
                  </a:lnTo>
                  <a:lnTo>
                    <a:pt x="629" y="653"/>
                  </a:lnTo>
                  <a:lnTo>
                    <a:pt x="625" y="671"/>
                  </a:lnTo>
                  <a:lnTo>
                    <a:pt x="620" y="692"/>
                  </a:lnTo>
                  <a:lnTo>
                    <a:pt x="614" y="716"/>
                  </a:lnTo>
                  <a:lnTo>
                    <a:pt x="607" y="738"/>
                  </a:lnTo>
                  <a:lnTo>
                    <a:pt x="599" y="759"/>
                  </a:lnTo>
                  <a:lnTo>
                    <a:pt x="591" y="779"/>
                  </a:lnTo>
                  <a:lnTo>
                    <a:pt x="583" y="792"/>
                  </a:lnTo>
                  <a:lnTo>
                    <a:pt x="578" y="798"/>
                  </a:lnTo>
                  <a:lnTo>
                    <a:pt x="574" y="802"/>
                  </a:lnTo>
                  <a:lnTo>
                    <a:pt x="570" y="803"/>
                  </a:lnTo>
                  <a:lnTo>
                    <a:pt x="565" y="803"/>
                  </a:lnTo>
                  <a:lnTo>
                    <a:pt x="557" y="804"/>
                  </a:lnTo>
                  <a:lnTo>
                    <a:pt x="549" y="803"/>
                  </a:lnTo>
                  <a:lnTo>
                    <a:pt x="543" y="801"/>
                  </a:lnTo>
                  <a:lnTo>
                    <a:pt x="536" y="797"/>
                  </a:lnTo>
                  <a:lnTo>
                    <a:pt x="530" y="792"/>
                  </a:lnTo>
                  <a:lnTo>
                    <a:pt x="525" y="787"/>
                  </a:lnTo>
                  <a:lnTo>
                    <a:pt x="519" y="781"/>
                  </a:lnTo>
                  <a:lnTo>
                    <a:pt x="515" y="773"/>
                  </a:lnTo>
                  <a:lnTo>
                    <a:pt x="511" y="766"/>
                  </a:lnTo>
                  <a:lnTo>
                    <a:pt x="506" y="757"/>
                  </a:lnTo>
                  <a:lnTo>
                    <a:pt x="503" y="749"/>
                  </a:lnTo>
                  <a:lnTo>
                    <a:pt x="500" y="740"/>
                  </a:lnTo>
                  <a:lnTo>
                    <a:pt x="494" y="721"/>
                  </a:lnTo>
                  <a:lnTo>
                    <a:pt x="489" y="701"/>
                  </a:lnTo>
                  <a:lnTo>
                    <a:pt x="481" y="664"/>
                  </a:lnTo>
                  <a:lnTo>
                    <a:pt x="474" y="636"/>
                  </a:lnTo>
                  <a:lnTo>
                    <a:pt x="472" y="630"/>
                  </a:lnTo>
                  <a:lnTo>
                    <a:pt x="470" y="626"/>
                  </a:lnTo>
                  <a:lnTo>
                    <a:pt x="468" y="623"/>
                  </a:lnTo>
                  <a:lnTo>
                    <a:pt x="466" y="621"/>
                  </a:lnTo>
                  <a:lnTo>
                    <a:pt x="464" y="620"/>
                  </a:lnTo>
                  <a:lnTo>
                    <a:pt x="460" y="621"/>
                  </a:lnTo>
                  <a:lnTo>
                    <a:pt x="458" y="622"/>
                  </a:lnTo>
                  <a:lnTo>
                    <a:pt x="455" y="626"/>
                  </a:lnTo>
                  <a:lnTo>
                    <a:pt x="455" y="639"/>
                  </a:lnTo>
                  <a:lnTo>
                    <a:pt x="454" y="652"/>
                  </a:lnTo>
                  <a:lnTo>
                    <a:pt x="452" y="664"/>
                  </a:lnTo>
                  <a:lnTo>
                    <a:pt x="450" y="676"/>
                  </a:lnTo>
                  <a:lnTo>
                    <a:pt x="446" y="688"/>
                  </a:lnTo>
                  <a:lnTo>
                    <a:pt x="443" y="700"/>
                  </a:lnTo>
                  <a:lnTo>
                    <a:pt x="439" y="710"/>
                  </a:lnTo>
                  <a:lnTo>
                    <a:pt x="433" y="720"/>
                  </a:lnTo>
                  <a:lnTo>
                    <a:pt x="428" y="731"/>
                  </a:lnTo>
                  <a:lnTo>
                    <a:pt x="423" y="740"/>
                  </a:lnTo>
                  <a:lnTo>
                    <a:pt x="416" y="749"/>
                  </a:lnTo>
                  <a:lnTo>
                    <a:pt x="410" y="757"/>
                  </a:lnTo>
                  <a:lnTo>
                    <a:pt x="402" y="765"/>
                  </a:lnTo>
                  <a:lnTo>
                    <a:pt x="395" y="772"/>
                  </a:lnTo>
                  <a:lnTo>
                    <a:pt x="386" y="780"/>
                  </a:lnTo>
                  <a:lnTo>
                    <a:pt x="378" y="785"/>
                  </a:lnTo>
                  <a:lnTo>
                    <a:pt x="369" y="791"/>
                  </a:lnTo>
                  <a:lnTo>
                    <a:pt x="359" y="797"/>
                  </a:lnTo>
                  <a:lnTo>
                    <a:pt x="350" y="801"/>
                  </a:lnTo>
                  <a:lnTo>
                    <a:pt x="340" y="805"/>
                  </a:lnTo>
                  <a:lnTo>
                    <a:pt x="329" y="809"/>
                  </a:lnTo>
                  <a:lnTo>
                    <a:pt x="320" y="811"/>
                  </a:lnTo>
                  <a:lnTo>
                    <a:pt x="308" y="813"/>
                  </a:lnTo>
                  <a:lnTo>
                    <a:pt x="297" y="814"/>
                  </a:lnTo>
                  <a:lnTo>
                    <a:pt x="287" y="815"/>
                  </a:lnTo>
                  <a:lnTo>
                    <a:pt x="275" y="815"/>
                  </a:lnTo>
                  <a:lnTo>
                    <a:pt x="263" y="814"/>
                  </a:lnTo>
                  <a:lnTo>
                    <a:pt x="251" y="813"/>
                  </a:lnTo>
                  <a:lnTo>
                    <a:pt x="239" y="811"/>
                  </a:lnTo>
                  <a:lnTo>
                    <a:pt x="228" y="807"/>
                  </a:lnTo>
                  <a:lnTo>
                    <a:pt x="215" y="803"/>
                  </a:lnTo>
                  <a:lnTo>
                    <a:pt x="203" y="799"/>
                  </a:lnTo>
                  <a:lnTo>
                    <a:pt x="189" y="804"/>
                  </a:lnTo>
                  <a:lnTo>
                    <a:pt x="160" y="816"/>
                  </a:lnTo>
                  <a:lnTo>
                    <a:pt x="122" y="832"/>
                  </a:lnTo>
                  <a:lnTo>
                    <a:pt x="82" y="848"/>
                  </a:lnTo>
                  <a:lnTo>
                    <a:pt x="62" y="855"/>
                  </a:lnTo>
                  <a:lnTo>
                    <a:pt x="44" y="861"/>
                  </a:lnTo>
                  <a:lnTo>
                    <a:pt x="28" y="865"/>
                  </a:lnTo>
                  <a:lnTo>
                    <a:pt x="15" y="866"/>
                  </a:lnTo>
                  <a:lnTo>
                    <a:pt x="10" y="866"/>
                  </a:lnTo>
                  <a:lnTo>
                    <a:pt x="5" y="865"/>
                  </a:lnTo>
                  <a:lnTo>
                    <a:pt x="2" y="863"/>
                  </a:lnTo>
                  <a:lnTo>
                    <a:pt x="1" y="861"/>
                  </a:lnTo>
                  <a:lnTo>
                    <a:pt x="0" y="858"/>
                  </a:lnTo>
                  <a:lnTo>
                    <a:pt x="1" y="852"/>
                  </a:lnTo>
                  <a:lnTo>
                    <a:pt x="3" y="847"/>
                  </a:lnTo>
                  <a:lnTo>
                    <a:pt x="8" y="841"/>
                  </a:lnTo>
                  <a:lnTo>
                    <a:pt x="17" y="829"/>
                  </a:lnTo>
                  <a:lnTo>
                    <a:pt x="26" y="817"/>
                  </a:lnTo>
                  <a:lnTo>
                    <a:pt x="34" y="805"/>
                  </a:lnTo>
                  <a:lnTo>
                    <a:pt x="41" y="796"/>
                  </a:lnTo>
                  <a:lnTo>
                    <a:pt x="46" y="785"/>
                  </a:lnTo>
                  <a:lnTo>
                    <a:pt x="52" y="775"/>
                  </a:lnTo>
                  <a:lnTo>
                    <a:pt x="56" y="766"/>
                  </a:lnTo>
                  <a:lnTo>
                    <a:pt x="59" y="757"/>
                  </a:lnTo>
                  <a:lnTo>
                    <a:pt x="61" y="748"/>
                  </a:lnTo>
                  <a:lnTo>
                    <a:pt x="62" y="739"/>
                  </a:lnTo>
                  <a:lnTo>
                    <a:pt x="63" y="732"/>
                  </a:lnTo>
                  <a:lnTo>
                    <a:pt x="64" y="723"/>
                  </a:lnTo>
                  <a:lnTo>
                    <a:pt x="64" y="708"/>
                  </a:lnTo>
                  <a:lnTo>
                    <a:pt x="62" y="692"/>
                  </a:lnTo>
                  <a:lnTo>
                    <a:pt x="55" y="663"/>
                  </a:lnTo>
                  <a:lnTo>
                    <a:pt x="47" y="632"/>
                  </a:lnTo>
                  <a:lnTo>
                    <a:pt x="44" y="616"/>
                  </a:lnTo>
                  <a:lnTo>
                    <a:pt x="42" y="598"/>
                  </a:lnTo>
                  <a:lnTo>
                    <a:pt x="42" y="580"/>
                  </a:lnTo>
                  <a:lnTo>
                    <a:pt x="44" y="561"/>
                  </a:lnTo>
                  <a:lnTo>
                    <a:pt x="48" y="553"/>
                  </a:lnTo>
                  <a:lnTo>
                    <a:pt x="53" y="547"/>
                  </a:lnTo>
                  <a:lnTo>
                    <a:pt x="57" y="543"/>
                  </a:lnTo>
                  <a:lnTo>
                    <a:pt x="61" y="540"/>
                  </a:lnTo>
                  <a:lnTo>
                    <a:pt x="66" y="537"/>
                  </a:lnTo>
                  <a:lnTo>
                    <a:pt x="70" y="536"/>
                  </a:lnTo>
                  <a:lnTo>
                    <a:pt x="74" y="535"/>
                  </a:lnTo>
                  <a:lnTo>
                    <a:pt x="78" y="535"/>
                  </a:lnTo>
                  <a:lnTo>
                    <a:pt x="88" y="537"/>
                  </a:lnTo>
                  <a:lnTo>
                    <a:pt x="99" y="540"/>
                  </a:lnTo>
                  <a:lnTo>
                    <a:pt x="111" y="542"/>
                  </a:lnTo>
                  <a:lnTo>
                    <a:pt x="126" y="543"/>
                  </a:lnTo>
                  <a:lnTo>
                    <a:pt x="135" y="523"/>
                  </a:lnTo>
                  <a:lnTo>
                    <a:pt x="157" y="476"/>
                  </a:lnTo>
                  <a:lnTo>
                    <a:pt x="187" y="411"/>
                  </a:lnTo>
                  <a:lnTo>
                    <a:pt x="219" y="336"/>
                  </a:lnTo>
                  <a:lnTo>
                    <a:pt x="250" y="262"/>
                  </a:lnTo>
                  <a:lnTo>
                    <a:pt x="277" y="197"/>
                  </a:lnTo>
                  <a:lnTo>
                    <a:pt x="287" y="170"/>
                  </a:lnTo>
                  <a:lnTo>
                    <a:pt x="293" y="150"/>
                  </a:lnTo>
                  <a:lnTo>
                    <a:pt x="295" y="142"/>
                  </a:lnTo>
                  <a:lnTo>
                    <a:pt x="296" y="136"/>
                  </a:lnTo>
                  <a:lnTo>
                    <a:pt x="296" y="132"/>
                  </a:lnTo>
                  <a:lnTo>
                    <a:pt x="296" y="130"/>
                  </a:lnTo>
                  <a:lnTo>
                    <a:pt x="282" y="132"/>
                  </a:lnTo>
                  <a:lnTo>
                    <a:pt x="269" y="133"/>
                  </a:lnTo>
                  <a:lnTo>
                    <a:pt x="256" y="134"/>
                  </a:lnTo>
                  <a:lnTo>
                    <a:pt x="245" y="133"/>
                  </a:lnTo>
                  <a:lnTo>
                    <a:pt x="234" y="132"/>
                  </a:lnTo>
                  <a:lnTo>
                    <a:pt x="224" y="130"/>
                  </a:lnTo>
                  <a:lnTo>
                    <a:pt x="215" y="128"/>
                  </a:lnTo>
                  <a:lnTo>
                    <a:pt x="206" y="125"/>
                  </a:lnTo>
                  <a:lnTo>
                    <a:pt x="199" y="121"/>
                  </a:lnTo>
                  <a:lnTo>
                    <a:pt x="191" y="117"/>
                  </a:lnTo>
                  <a:lnTo>
                    <a:pt x="185" y="113"/>
                  </a:lnTo>
                  <a:lnTo>
                    <a:pt x="179" y="108"/>
                  </a:lnTo>
                  <a:lnTo>
                    <a:pt x="175" y="102"/>
                  </a:lnTo>
                  <a:lnTo>
                    <a:pt x="172" y="97"/>
                  </a:lnTo>
                  <a:lnTo>
                    <a:pt x="169" y="92"/>
                  </a:lnTo>
                  <a:lnTo>
                    <a:pt x="167" y="85"/>
                  </a:lnTo>
                  <a:lnTo>
                    <a:pt x="166" y="80"/>
                  </a:lnTo>
                  <a:lnTo>
                    <a:pt x="165" y="74"/>
                  </a:lnTo>
                  <a:lnTo>
                    <a:pt x="166" y="69"/>
                  </a:lnTo>
                  <a:lnTo>
                    <a:pt x="169" y="63"/>
                  </a:lnTo>
                  <a:lnTo>
                    <a:pt x="171" y="57"/>
                  </a:lnTo>
                  <a:lnTo>
                    <a:pt x="175" y="52"/>
                  </a:lnTo>
                  <a:lnTo>
                    <a:pt x="179" y="48"/>
                  </a:lnTo>
                  <a:lnTo>
                    <a:pt x="186" y="43"/>
                  </a:lnTo>
                  <a:lnTo>
                    <a:pt x="192" y="39"/>
                  </a:lnTo>
                  <a:lnTo>
                    <a:pt x="200" y="36"/>
                  </a:lnTo>
                  <a:lnTo>
                    <a:pt x="208" y="33"/>
                  </a:lnTo>
                  <a:lnTo>
                    <a:pt x="218" y="31"/>
                  </a:lnTo>
                  <a:lnTo>
                    <a:pt x="229" y="29"/>
                  </a:lnTo>
                  <a:lnTo>
                    <a:pt x="240" y="27"/>
                  </a:lnTo>
                  <a:lnTo>
                    <a:pt x="254" y="27"/>
                  </a:lnTo>
                  <a:lnTo>
                    <a:pt x="268" y="29"/>
                  </a:lnTo>
                  <a:lnTo>
                    <a:pt x="283" y="37"/>
                  </a:lnTo>
                  <a:lnTo>
                    <a:pt x="297" y="45"/>
                  </a:lnTo>
                  <a:lnTo>
                    <a:pt x="309" y="53"/>
                  </a:lnTo>
                  <a:lnTo>
                    <a:pt x="320" y="61"/>
                  </a:lnTo>
                  <a:lnTo>
                    <a:pt x="328" y="68"/>
                  </a:lnTo>
                  <a:lnTo>
                    <a:pt x="336" y="75"/>
                  </a:lnTo>
                  <a:lnTo>
                    <a:pt x="343" y="83"/>
                  </a:lnTo>
                  <a:lnTo>
                    <a:pt x="349" y="90"/>
                  </a:lnTo>
                  <a:lnTo>
                    <a:pt x="352" y="98"/>
                  </a:lnTo>
                  <a:lnTo>
                    <a:pt x="355" y="105"/>
                  </a:lnTo>
                  <a:lnTo>
                    <a:pt x="358" y="112"/>
                  </a:lnTo>
                  <a:lnTo>
                    <a:pt x="359" y="119"/>
                  </a:lnTo>
                  <a:lnTo>
                    <a:pt x="361" y="127"/>
                  </a:lnTo>
                  <a:lnTo>
                    <a:pt x="361" y="134"/>
                  </a:lnTo>
                  <a:lnTo>
                    <a:pt x="359" y="142"/>
                  </a:lnTo>
                  <a:lnTo>
                    <a:pt x="358" y="148"/>
                  </a:lnTo>
                  <a:lnTo>
                    <a:pt x="350" y="180"/>
                  </a:lnTo>
                  <a:lnTo>
                    <a:pt x="338" y="215"/>
                  </a:lnTo>
                  <a:lnTo>
                    <a:pt x="334" y="234"/>
                  </a:lnTo>
                  <a:lnTo>
                    <a:pt x="330" y="255"/>
                  </a:lnTo>
                  <a:lnTo>
                    <a:pt x="328" y="265"/>
                  </a:lnTo>
                  <a:lnTo>
                    <a:pt x="328" y="277"/>
                  </a:lnTo>
                  <a:lnTo>
                    <a:pt x="328" y="289"/>
                  </a:lnTo>
                  <a:lnTo>
                    <a:pt x="329" y="302"/>
                  </a:lnTo>
                  <a:lnTo>
                    <a:pt x="326" y="334"/>
                  </a:lnTo>
                  <a:lnTo>
                    <a:pt x="323" y="360"/>
                  </a:lnTo>
                  <a:lnTo>
                    <a:pt x="320" y="383"/>
                  </a:lnTo>
                  <a:lnTo>
                    <a:pt x="317" y="400"/>
                  </a:lnTo>
                  <a:lnTo>
                    <a:pt x="314" y="414"/>
                  </a:lnTo>
                  <a:lnTo>
                    <a:pt x="312" y="423"/>
                  </a:lnTo>
                  <a:lnTo>
                    <a:pt x="312" y="427"/>
                  </a:lnTo>
                  <a:lnTo>
                    <a:pt x="313" y="430"/>
                  </a:lnTo>
                  <a:lnTo>
                    <a:pt x="313" y="432"/>
                  </a:lnTo>
                  <a:lnTo>
                    <a:pt x="315" y="434"/>
                  </a:lnTo>
                  <a:lnTo>
                    <a:pt x="318" y="435"/>
                  </a:lnTo>
                  <a:lnTo>
                    <a:pt x="320" y="435"/>
                  </a:lnTo>
                  <a:lnTo>
                    <a:pt x="323" y="435"/>
                  </a:lnTo>
                  <a:lnTo>
                    <a:pt x="327" y="435"/>
                  </a:lnTo>
                  <a:lnTo>
                    <a:pt x="338" y="433"/>
                  </a:lnTo>
                  <a:lnTo>
                    <a:pt x="353" y="430"/>
                  </a:lnTo>
                  <a:lnTo>
                    <a:pt x="371" y="427"/>
                  </a:lnTo>
                  <a:lnTo>
                    <a:pt x="395" y="422"/>
                  </a:lnTo>
                  <a:lnTo>
                    <a:pt x="423" y="419"/>
                  </a:lnTo>
                  <a:lnTo>
                    <a:pt x="457" y="416"/>
                  </a:lnTo>
                  <a:lnTo>
                    <a:pt x="465" y="405"/>
                  </a:lnTo>
                  <a:lnTo>
                    <a:pt x="471" y="396"/>
                  </a:lnTo>
                  <a:lnTo>
                    <a:pt x="475" y="385"/>
                  </a:lnTo>
                  <a:lnTo>
                    <a:pt x="479" y="375"/>
                  </a:lnTo>
                  <a:lnTo>
                    <a:pt x="482" y="357"/>
                  </a:lnTo>
                  <a:lnTo>
                    <a:pt x="482" y="341"/>
                  </a:lnTo>
                  <a:lnTo>
                    <a:pt x="482" y="336"/>
                  </a:lnTo>
                  <a:lnTo>
                    <a:pt x="483" y="331"/>
                  </a:lnTo>
                  <a:lnTo>
                    <a:pt x="484" y="326"/>
                  </a:lnTo>
                  <a:lnTo>
                    <a:pt x="486" y="323"/>
                  </a:lnTo>
                  <a:lnTo>
                    <a:pt x="490" y="321"/>
                  </a:lnTo>
                  <a:lnTo>
                    <a:pt x="496" y="321"/>
                  </a:lnTo>
                  <a:lnTo>
                    <a:pt x="502" y="323"/>
                  </a:lnTo>
                  <a:lnTo>
                    <a:pt x="512" y="325"/>
                  </a:lnTo>
                  <a:lnTo>
                    <a:pt x="519" y="318"/>
                  </a:lnTo>
                  <a:lnTo>
                    <a:pt x="526" y="314"/>
                  </a:lnTo>
                  <a:lnTo>
                    <a:pt x="528" y="313"/>
                  </a:lnTo>
                  <a:lnTo>
                    <a:pt x="530" y="312"/>
                  </a:lnTo>
                  <a:lnTo>
                    <a:pt x="531" y="313"/>
                  </a:lnTo>
                  <a:lnTo>
                    <a:pt x="532" y="314"/>
                  </a:lnTo>
                  <a:lnTo>
                    <a:pt x="533" y="318"/>
                  </a:lnTo>
                  <a:lnTo>
                    <a:pt x="534" y="322"/>
                  </a:lnTo>
                  <a:lnTo>
                    <a:pt x="534" y="327"/>
                  </a:lnTo>
                  <a:lnTo>
                    <a:pt x="534" y="333"/>
                  </a:lnTo>
                  <a:lnTo>
                    <a:pt x="533" y="341"/>
                  </a:lnTo>
                  <a:lnTo>
                    <a:pt x="534" y="343"/>
                  </a:lnTo>
                  <a:lnTo>
                    <a:pt x="539" y="336"/>
                  </a:lnTo>
                  <a:lnTo>
                    <a:pt x="548" y="312"/>
                  </a:lnTo>
                  <a:lnTo>
                    <a:pt x="549" y="316"/>
                  </a:lnTo>
                  <a:lnTo>
                    <a:pt x="551" y="318"/>
                  </a:lnTo>
                  <a:lnTo>
                    <a:pt x="554" y="319"/>
                  </a:lnTo>
                  <a:lnTo>
                    <a:pt x="556" y="318"/>
                  </a:lnTo>
                  <a:lnTo>
                    <a:pt x="562" y="314"/>
                  </a:lnTo>
                  <a:lnTo>
                    <a:pt x="569" y="307"/>
                  </a:lnTo>
                  <a:lnTo>
                    <a:pt x="576" y="297"/>
                  </a:lnTo>
                  <a:lnTo>
                    <a:pt x="584" y="285"/>
                  </a:lnTo>
                  <a:lnTo>
                    <a:pt x="591" y="271"/>
                  </a:lnTo>
                  <a:lnTo>
                    <a:pt x="599" y="256"/>
                  </a:lnTo>
                  <a:lnTo>
                    <a:pt x="604" y="241"/>
                  </a:lnTo>
                  <a:lnTo>
                    <a:pt x="610" y="227"/>
                  </a:lnTo>
                  <a:lnTo>
                    <a:pt x="614" y="214"/>
                  </a:lnTo>
                  <a:lnTo>
                    <a:pt x="617" y="204"/>
                  </a:lnTo>
                  <a:lnTo>
                    <a:pt x="617" y="199"/>
                  </a:lnTo>
                  <a:lnTo>
                    <a:pt x="617" y="195"/>
                  </a:lnTo>
                  <a:lnTo>
                    <a:pt x="616" y="192"/>
                  </a:lnTo>
                  <a:lnTo>
                    <a:pt x="615" y="190"/>
                  </a:lnTo>
                  <a:lnTo>
                    <a:pt x="613" y="190"/>
                  </a:lnTo>
                  <a:lnTo>
                    <a:pt x="610" y="190"/>
                  </a:lnTo>
                  <a:lnTo>
                    <a:pt x="607" y="191"/>
                  </a:lnTo>
                  <a:lnTo>
                    <a:pt x="603" y="193"/>
                  </a:lnTo>
                  <a:lnTo>
                    <a:pt x="599" y="190"/>
                  </a:lnTo>
                  <a:lnTo>
                    <a:pt x="594" y="188"/>
                  </a:lnTo>
                  <a:lnTo>
                    <a:pt x="589" y="186"/>
                  </a:lnTo>
                  <a:lnTo>
                    <a:pt x="585" y="185"/>
                  </a:lnTo>
                  <a:lnTo>
                    <a:pt x="578" y="186"/>
                  </a:lnTo>
                  <a:lnTo>
                    <a:pt x="573" y="188"/>
                  </a:lnTo>
                  <a:lnTo>
                    <a:pt x="568" y="190"/>
                  </a:lnTo>
                  <a:lnTo>
                    <a:pt x="561" y="193"/>
                  </a:lnTo>
                  <a:lnTo>
                    <a:pt x="535" y="208"/>
                  </a:lnTo>
                  <a:lnTo>
                    <a:pt x="509" y="226"/>
                  </a:lnTo>
                  <a:lnTo>
                    <a:pt x="494" y="234"/>
                  </a:lnTo>
                  <a:lnTo>
                    <a:pt x="480" y="241"/>
                  </a:lnTo>
                  <a:lnTo>
                    <a:pt x="472" y="244"/>
                  </a:lnTo>
                  <a:lnTo>
                    <a:pt x="465" y="246"/>
                  </a:lnTo>
                  <a:lnTo>
                    <a:pt x="457" y="247"/>
                  </a:lnTo>
                  <a:lnTo>
                    <a:pt x="450" y="247"/>
                  </a:lnTo>
                  <a:lnTo>
                    <a:pt x="443" y="247"/>
                  </a:lnTo>
                  <a:lnTo>
                    <a:pt x="436" y="245"/>
                  </a:lnTo>
                  <a:lnTo>
                    <a:pt x="428" y="243"/>
                  </a:lnTo>
                  <a:lnTo>
                    <a:pt x="422" y="239"/>
                  </a:lnTo>
                  <a:lnTo>
                    <a:pt x="414" y="233"/>
                  </a:lnTo>
                  <a:lnTo>
                    <a:pt x="408" y="227"/>
                  </a:lnTo>
                  <a:lnTo>
                    <a:pt x="401" y="218"/>
                  </a:lnTo>
                  <a:lnTo>
                    <a:pt x="394" y="209"/>
                  </a:lnTo>
                  <a:lnTo>
                    <a:pt x="391" y="208"/>
                  </a:lnTo>
                  <a:lnTo>
                    <a:pt x="389" y="207"/>
                  </a:lnTo>
                  <a:lnTo>
                    <a:pt x="391" y="206"/>
                  </a:lnTo>
                  <a:lnTo>
                    <a:pt x="395" y="205"/>
                  </a:lnTo>
                  <a:lnTo>
                    <a:pt x="405" y="202"/>
                  </a:lnTo>
                  <a:lnTo>
                    <a:pt x="418" y="200"/>
                  </a:lnTo>
                  <a:lnTo>
                    <a:pt x="426" y="198"/>
                  </a:lnTo>
                  <a:lnTo>
                    <a:pt x="433" y="195"/>
                  </a:lnTo>
                  <a:lnTo>
                    <a:pt x="439" y="193"/>
                  </a:lnTo>
                  <a:lnTo>
                    <a:pt x="445" y="189"/>
                  </a:lnTo>
                  <a:lnTo>
                    <a:pt x="448" y="184"/>
                  </a:lnTo>
                  <a:lnTo>
                    <a:pt x="452" y="178"/>
                  </a:lnTo>
                  <a:lnTo>
                    <a:pt x="452" y="172"/>
                  </a:lnTo>
                  <a:lnTo>
                    <a:pt x="450" y="163"/>
                  </a:lnTo>
                  <a:lnTo>
                    <a:pt x="445" y="160"/>
                  </a:lnTo>
                  <a:lnTo>
                    <a:pt x="444" y="154"/>
                  </a:lnTo>
                  <a:lnTo>
                    <a:pt x="445" y="149"/>
                  </a:lnTo>
                  <a:lnTo>
                    <a:pt x="450" y="142"/>
                  </a:lnTo>
                  <a:lnTo>
                    <a:pt x="457" y="135"/>
                  </a:lnTo>
                  <a:lnTo>
                    <a:pt x="466" y="127"/>
                  </a:lnTo>
                  <a:lnTo>
                    <a:pt x="476" y="119"/>
                  </a:lnTo>
                  <a:lnTo>
                    <a:pt x="489" y="111"/>
                  </a:lnTo>
                  <a:lnTo>
                    <a:pt x="519" y="93"/>
                  </a:lnTo>
                  <a:lnTo>
                    <a:pt x="555" y="74"/>
                  </a:lnTo>
                  <a:lnTo>
                    <a:pt x="592" y="57"/>
                  </a:lnTo>
                  <a:lnTo>
                    <a:pt x="632" y="40"/>
                  </a:lnTo>
                  <a:lnTo>
                    <a:pt x="672" y="25"/>
                  </a:lnTo>
                  <a:lnTo>
                    <a:pt x="709" y="14"/>
                  </a:lnTo>
                  <a:lnTo>
                    <a:pt x="726" y="9"/>
                  </a:lnTo>
                  <a:lnTo>
                    <a:pt x="743" y="5"/>
                  </a:lnTo>
                  <a:lnTo>
                    <a:pt x="758" y="2"/>
                  </a:lnTo>
                  <a:lnTo>
                    <a:pt x="772" y="1"/>
                  </a:lnTo>
                  <a:lnTo>
                    <a:pt x="785" y="0"/>
                  </a:lnTo>
                  <a:lnTo>
                    <a:pt x="795" y="1"/>
                  </a:lnTo>
                  <a:lnTo>
                    <a:pt x="804" y="3"/>
                  </a:lnTo>
                  <a:lnTo>
                    <a:pt x="810" y="7"/>
                  </a:lnTo>
                  <a:lnTo>
                    <a:pt x="813" y="13"/>
                  </a:lnTo>
                  <a:lnTo>
                    <a:pt x="814" y="19"/>
                  </a:lnTo>
                  <a:lnTo>
                    <a:pt x="812" y="29"/>
                  </a:lnTo>
                  <a:lnTo>
                    <a:pt x="807" y="38"/>
                  </a:lnTo>
                  <a:lnTo>
                    <a:pt x="807" y="45"/>
                  </a:lnTo>
                  <a:lnTo>
                    <a:pt x="806" y="50"/>
                  </a:lnTo>
                  <a:lnTo>
                    <a:pt x="804" y="55"/>
                  </a:lnTo>
                  <a:lnTo>
                    <a:pt x="801" y="59"/>
                  </a:lnTo>
                  <a:lnTo>
                    <a:pt x="795" y="69"/>
                  </a:lnTo>
                  <a:lnTo>
                    <a:pt x="786" y="77"/>
                  </a:lnTo>
                  <a:lnTo>
                    <a:pt x="765" y="92"/>
                  </a:lnTo>
                  <a:lnTo>
                    <a:pt x="743" y="106"/>
                  </a:lnTo>
                  <a:lnTo>
                    <a:pt x="739" y="111"/>
                  </a:lnTo>
                  <a:lnTo>
                    <a:pt x="734" y="115"/>
                  </a:lnTo>
                  <a:lnTo>
                    <a:pt x="731" y="120"/>
                  </a:lnTo>
                  <a:lnTo>
                    <a:pt x="726" y="126"/>
                  </a:lnTo>
                  <a:lnTo>
                    <a:pt x="724" y="131"/>
                  </a:lnTo>
                  <a:lnTo>
                    <a:pt x="722" y="137"/>
                  </a:lnTo>
                  <a:lnTo>
                    <a:pt x="720" y="144"/>
                  </a:lnTo>
                  <a:lnTo>
                    <a:pt x="720" y="151"/>
                  </a:lnTo>
                  <a:lnTo>
                    <a:pt x="720" y="159"/>
                  </a:lnTo>
                  <a:lnTo>
                    <a:pt x="721" y="167"/>
                  </a:lnTo>
                  <a:lnTo>
                    <a:pt x="723" y="176"/>
                  </a:lnTo>
                  <a:lnTo>
                    <a:pt x="726" y="185"/>
                  </a:lnTo>
                  <a:lnTo>
                    <a:pt x="731" y="196"/>
                  </a:lnTo>
                  <a:lnTo>
                    <a:pt x="737" y="208"/>
                  </a:lnTo>
                  <a:lnTo>
                    <a:pt x="745" y="220"/>
                  </a:lnTo>
                  <a:lnTo>
                    <a:pt x="753" y="232"/>
                  </a:lnTo>
                  <a:lnTo>
                    <a:pt x="754" y="241"/>
                  </a:lnTo>
                  <a:lnTo>
                    <a:pt x="754" y="249"/>
                  </a:lnTo>
                  <a:lnTo>
                    <a:pt x="753" y="259"/>
                  </a:lnTo>
                  <a:lnTo>
                    <a:pt x="752" y="268"/>
                  </a:lnTo>
                  <a:lnTo>
                    <a:pt x="750" y="287"/>
                  </a:lnTo>
                  <a:lnTo>
                    <a:pt x="747" y="305"/>
                  </a:lnTo>
                  <a:lnTo>
                    <a:pt x="747" y="312"/>
                  </a:lnTo>
                  <a:lnTo>
                    <a:pt x="747" y="320"/>
                  </a:lnTo>
                  <a:lnTo>
                    <a:pt x="749" y="326"/>
                  </a:lnTo>
                  <a:lnTo>
                    <a:pt x="751" y="331"/>
                  </a:lnTo>
                  <a:lnTo>
                    <a:pt x="753" y="333"/>
                  </a:lnTo>
                  <a:lnTo>
                    <a:pt x="755" y="335"/>
                  </a:lnTo>
                  <a:lnTo>
                    <a:pt x="757" y="336"/>
                  </a:lnTo>
                  <a:lnTo>
                    <a:pt x="761" y="337"/>
                  </a:lnTo>
                  <a:lnTo>
                    <a:pt x="768" y="337"/>
                  </a:lnTo>
                  <a:lnTo>
                    <a:pt x="778" y="336"/>
                  </a:lnTo>
                  <a:lnTo>
                    <a:pt x="792" y="329"/>
                  </a:lnTo>
                  <a:lnTo>
                    <a:pt x="801" y="325"/>
                  </a:lnTo>
                  <a:lnTo>
                    <a:pt x="810" y="324"/>
                  </a:lnTo>
                  <a:lnTo>
                    <a:pt x="815" y="325"/>
                  </a:lnTo>
                  <a:lnTo>
                    <a:pt x="820" y="327"/>
                  </a:lnTo>
                  <a:lnTo>
                    <a:pt x="823" y="332"/>
                  </a:lnTo>
                  <a:lnTo>
                    <a:pt x="825" y="336"/>
                  </a:lnTo>
                  <a:lnTo>
                    <a:pt x="826" y="341"/>
                  </a:lnTo>
                  <a:lnTo>
                    <a:pt x="826" y="345"/>
                  </a:lnTo>
                  <a:lnTo>
                    <a:pt x="827" y="350"/>
                  </a:lnTo>
                  <a:lnTo>
                    <a:pt x="828" y="353"/>
                  </a:lnTo>
                  <a:lnTo>
                    <a:pt x="830" y="355"/>
                  </a:lnTo>
                  <a:lnTo>
                    <a:pt x="833" y="356"/>
                  </a:lnTo>
                  <a:lnTo>
                    <a:pt x="837" y="354"/>
                  </a:lnTo>
                  <a:lnTo>
                    <a:pt x="843" y="350"/>
                  </a:lnTo>
                  <a:lnTo>
                    <a:pt x="851" y="342"/>
                  </a:lnTo>
                  <a:lnTo>
                    <a:pt x="855" y="351"/>
                  </a:lnTo>
                  <a:lnTo>
                    <a:pt x="857" y="359"/>
                  </a:lnTo>
                  <a:lnTo>
                    <a:pt x="859" y="367"/>
                  </a:lnTo>
                  <a:lnTo>
                    <a:pt x="860" y="374"/>
                  </a:lnTo>
                  <a:lnTo>
                    <a:pt x="860" y="381"/>
                  </a:lnTo>
                  <a:lnTo>
                    <a:pt x="860" y="387"/>
                  </a:lnTo>
                  <a:lnTo>
                    <a:pt x="859" y="393"/>
                  </a:lnTo>
                  <a:lnTo>
                    <a:pt x="858" y="400"/>
                  </a:lnTo>
                  <a:lnTo>
                    <a:pt x="854" y="411"/>
                  </a:lnTo>
                  <a:lnTo>
                    <a:pt x="849" y="420"/>
                  </a:lnTo>
                  <a:lnTo>
                    <a:pt x="842" y="430"/>
                  </a:lnTo>
                  <a:lnTo>
                    <a:pt x="836" y="438"/>
                  </a:lnTo>
                  <a:lnTo>
                    <a:pt x="821" y="455"/>
                  </a:lnTo>
                  <a:lnTo>
                    <a:pt x="809" y="472"/>
                  </a:lnTo>
                  <a:lnTo>
                    <a:pt x="805" y="481"/>
                  </a:lnTo>
                  <a:lnTo>
                    <a:pt x="802" y="491"/>
                  </a:lnTo>
                  <a:lnTo>
                    <a:pt x="802" y="496"/>
                  </a:lnTo>
                  <a:lnTo>
                    <a:pt x="802" y="501"/>
                  </a:lnTo>
                  <a:lnTo>
                    <a:pt x="804" y="507"/>
                  </a:lnTo>
                  <a:lnTo>
                    <a:pt x="806" y="512"/>
                  </a:lnTo>
                  <a:lnTo>
                    <a:pt x="804" y="549"/>
                  </a:lnTo>
                  <a:lnTo>
                    <a:pt x="800" y="600"/>
                  </a:lnTo>
                  <a:lnTo>
                    <a:pt x="798" y="629"/>
                  </a:lnTo>
                  <a:lnTo>
                    <a:pt x="795" y="659"/>
                  </a:lnTo>
                  <a:lnTo>
                    <a:pt x="791" y="691"/>
                  </a:lnTo>
                  <a:lnTo>
                    <a:pt x="785" y="722"/>
                  </a:lnTo>
                  <a:lnTo>
                    <a:pt x="779" y="754"/>
                  </a:lnTo>
                  <a:lnTo>
                    <a:pt x="772" y="784"/>
                  </a:lnTo>
                  <a:lnTo>
                    <a:pt x="764" y="812"/>
                  </a:lnTo>
                  <a:lnTo>
                    <a:pt x="755" y="837"/>
                  </a:lnTo>
                  <a:lnTo>
                    <a:pt x="751" y="849"/>
                  </a:lnTo>
                  <a:lnTo>
                    <a:pt x="746" y="860"/>
                  </a:lnTo>
                  <a:lnTo>
                    <a:pt x="740" y="869"/>
                  </a:lnTo>
                  <a:lnTo>
                    <a:pt x="735" y="879"/>
                  </a:lnTo>
                  <a:lnTo>
                    <a:pt x="728" y="886"/>
                  </a:lnTo>
                  <a:lnTo>
                    <a:pt x="722" y="893"/>
                  </a:lnTo>
                  <a:lnTo>
                    <a:pt x="716" y="898"/>
                  </a:lnTo>
                  <a:lnTo>
                    <a:pt x="709" y="901"/>
                  </a:lnTo>
                  <a:lnTo>
                    <a:pt x="704" y="908"/>
                  </a:lnTo>
                  <a:lnTo>
                    <a:pt x="697" y="912"/>
                  </a:lnTo>
                  <a:lnTo>
                    <a:pt x="690" y="917"/>
                  </a:lnTo>
                  <a:lnTo>
                    <a:pt x="682" y="922"/>
                  </a:lnTo>
                  <a:lnTo>
                    <a:pt x="665" y="929"/>
                  </a:lnTo>
                  <a:lnTo>
                    <a:pt x="646" y="935"/>
                  </a:lnTo>
                  <a:lnTo>
                    <a:pt x="627" y="942"/>
                  </a:lnTo>
                  <a:lnTo>
                    <a:pt x="608" y="948"/>
                  </a:lnTo>
                  <a:lnTo>
                    <a:pt x="600" y="953"/>
                  </a:lnTo>
                  <a:lnTo>
                    <a:pt x="592" y="956"/>
                  </a:lnTo>
                  <a:lnTo>
                    <a:pt x="586" y="960"/>
                  </a:lnTo>
                  <a:lnTo>
                    <a:pt x="580" y="965"/>
                  </a:lnTo>
                  <a:close/>
                  <a:moveTo>
                    <a:pt x="260" y="679"/>
                  </a:moveTo>
                  <a:lnTo>
                    <a:pt x="250" y="672"/>
                  </a:lnTo>
                  <a:lnTo>
                    <a:pt x="241" y="664"/>
                  </a:lnTo>
                  <a:lnTo>
                    <a:pt x="235" y="657"/>
                  </a:lnTo>
                  <a:lnTo>
                    <a:pt x="231" y="650"/>
                  </a:lnTo>
                  <a:lnTo>
                    <a:pt x="226" y="642"/>
                  </a:lnTo>
                  <a:lnTo>
                    <a:pt x="224" y="636"/>
                  </a:lnTo>
                  <a:lnTo>
                    <a:pt x="223" y="629"/>
                  </a:lnTo>
                  <a:lnTo>
                    <a:pt x="223" y="623"/>
                  </a:lnTo>
                  <a:lnTo>
                    <a:pt x="224" y="616"/>
                  </a:lnTo>
                  <a:lnTo>
                    <a:pt x="225" y="611"/>
                  </a:lnTo>
                  <a:lnTo>
                    <a:pt x="229" y="606"/>
                  </a:lnTo>
                  <a:lnTo>
                    <a:pt x="232" y="600"/>
                  </a:lnTo>
                  <a:lnTo>
                    <a:pt x="236" y="595"/>
                  </a:lnTo>
                  <a:lnTo>
                    <a:pt x="240" y="591"/>
                  </a:lnTo>
                  <a:lnTo>
                    <a:pt x="246" y="587"/>
                  </a:lnTo>
                  <a:lnTo>
                    <a:pt x="251" y="582"/>
                  </a:lnTo>
                  <a:lnTo>
                    <a:pt x="263" y="576"/>
                  </a:lnTo>
                  <a:lnTo>
                    <a:pt x="275" y="571"/>
                  </a:lnTo>
                  <a:lnTo>
                    <a:pt x="288" y="567"/>
                  </a:lnTo>
                  <a:lnTo>
                    <a:pt x="298" y="565"/>
                  </a:lnTo>
                  <a:lnTo>
                    <a:pt x="308" y="564"/>
                  </a:lnTo>
                  <a:lnTo>
                    <a:pt x="315" y="566"/>
                  </a:lnTo>
                  <a:lnTo>
                    <a:pt x="319" y="567"/>
                  </a:lnTo>
                  <a:lnTo>
                    <a:pt x="321" y="568"/>
                  </a:lnTo>
                  <a:lnTo>
                    <a:pt x="322" y="572"/>
                  </a:lnTo>
                  <a:lnTo>
                    <a:pt x="322" y="574"/>
                  </a:lnTo>
                  <a:lnTo>
                    <a:pt x="311" y="602"/>
                  </a:lnTo>
                  <a:lnTo>
                    <a:pt x="298" y="635"/>
                  </a:lnTo>
                  <a:lnTo>
                    <a:pt x="295" y="643"/>
                  </a:lnTo>
                  <a:lnTo>
                    <a:pt x="291" y="651"/>
                  </a:lnTo>
                  <a:lnTo>
                    <a:pt x="287" y="658"/>
                  </a:lnTo>
                  <a:lnTo>
                    <a:pt x="282" y="664"/>
                  </a:lnTo>
                  <a:lnTo>
                    <a:pt x="277" y="670"/>
                  </a:lnTo>
                  <a:lnTo>
                    <a:pt x="271" y="674"/>
                  </a:lnTo>
                  <a:lnTo>
                    <a:pt x="265" y="677"/>
                  </a:lnTo>
                  <a:lnTo>
                    <a:pt x="260" y="679"/>
                  </a:lnTo>
                  <a:close/>
                  <a:moveTo>
                    <a:pt x="446" y="593"/>
                  </a:moveTo>
                  <a:lnTo>
                    <a:pt x="444" y="588"/>
                  </a:lnTo>
                  <a:lnTo>
                    <a:pt x="443" y="583"/>
                  </a:lnTo>
                  <a:lnTo>
                    <a:pt x="444" y="578"/>
                  </a:lnTo>
                  <a:lnTo>
                    <a:pt x="445" y="574"/>
                  </a:lnTo>
                  <a:lnTo>
                    <a:pt x="451" y="564"/>
                  </a:lnTo>
                  <a:lnTo>
                    <a:pt x="457" y="557"/>
                  </a:lnTo>
                  <a:lnTo>
                    <a:pt x="459" y="549"/>
                  </a:lnTo>
                  <a:lnTo>
                    <a:pt x="461" y="545"/>
                  </a:lnTo>
                  <a:lnTo>
                    <a:pt x="465" y="543"/>
                  </a:lnTo>
                  <a:lnTo>
                    <a:pt x="467" y="542"/>
                  </a:lnTo>
                  <a:lnTo>
                    <a:pt x="468" y="543"/>
                  </a:lnTo>
                  <a:lnTo>
                    <a:pt x="470" y="545"/>
                  </a:lnTo>
                  <a:lnTo>
                    <a:pt x="470" y="549"/>
                  </a:lnTo>
                  <a:lnTo>
                    <a:pt x="471" y="553"/>
                  </a:lnTo>
                  <a:lnTo>
                    <a:pt x="470" y="559"/>
                  </a:lnTo>
                  <a:lnTo>
                    <a:pt x="470" y="564"/>
                  </a:lnTo>
                  <a:lnTo>
                    <a:pt x="468" y="571"/>
                  </a:lnTo>
                  <a:lnTo>
                    <a:pt x="466" y="576"/>
                  </a:lnTo>
                  <a:lnTo>
                    <a:pt x="462" y="581"/>
                  </a:lnTo>
                  <a:lnTo>
                    <a:pt x="458" y="586"/>
                  </a:lnTo>
                  <a:lnTo>
                    <a:pt x="453" y="590"/>
                  </a:lnTo>
                  <a:lnTo>
                    <a:pt x="446" y="593"/>
                  </a:lnTo>
                  <a:close/>
                  <a:moveTo>
                    <a:pt x="575" y="471"/>
                  </a:moveTo>
                  <a:lnTo>
                    <a:pt x="566" y="453"/>
                  </a:lnTo>
                  <a:lnTo>
                    <a:pt x="561" y="435"/>
                  </a:lnTo>
                  <a:lnTo>
                    <a:pt x="558" y="419"/>
                  </a:lnTo>
                  <a:lnTo>
                    <a:pt x="556" y="403"/>
                  </a:lnTo>
                  <a:lnTo>
                    <a:pt x="556" y="388"/>
                  </a:lnTo>
                  <a:lnTo>
                    <a:pt x="558" y="374"/>
                  </a:lnTo>
                  <a:lnTo>
                    <a:pt x="560" y="360"/>
                  </a:lnTo>
                  <a:lnTo>
                    <a:pt x="564" y="347"/>
                  </a:lnTo>
                  <a:lnTo>
                    <a:pt x="570" y="334"/>
                  </a:lnTo>
                  <a:lnTo>
                    <a:pt x="576" y="320"/>
                  </a:lnTo>
                  <a:lnTo>
                    <a:pt x="584" y="306"/>
                  </a:lnTo>
                  <a:lnTo>
                    <a:pt x="592" y="292"/>
                  </a:lnTo>
                  <a:lnTo>
                    <a:pt x="610" y="262"/>
                  </a:lnTo>
                  <a:lnTo>
                    <a:pt x="630" y="229"/>
                  </a:lnTo>
                  <a:lnTo>
                    <a:pt x="636" y="223"/>
                  </a:lnTo>
                  <a:lnTo>
                    <a:pt x="642" y="217"/>
                  </a:lnTo>
                  <a:lnTo>
                    <a:pt x="647" y="213"/>
                  </a:lnTo>
                  <a:lnTo>
                    <a:pt x="652" y="211"/>
                  </a:lnTo>
                  <a:lnTo>
                    <a:pt x="658" y="211"/>
                  </a:lnTo>
                  <a:lnTo>
                    <a:pt x="662" y="212"/>
                  </a:lnTo>
                  <a:lnTo>
                    <a:pt x="666" y="213"/>
                  </a:lnTo>
                  <a:lnTo>
                    <a:pt x="671" y="216"/>
                  </a:lnTo>
                  <a:lnTo>
                    <a:pt x="674" y="221"/>
                  </a:lnTo>
                  <a:lnTo>
                    <a:pt x="677" y="226"/>
                  </a:lnTo>
                  <a:lnTo>
                    <a:pt x="680" y="232"/>
                  </a:lnTo>
                  <a:lnTo>
                    <a:pt x="683" y="239"/>
                  </a:lnTo>
                  <a:lnTo>
                    <a:pt x="688" y="255"/>
                  </a:lnTo>
                  <a:lnTo>
                    <a:pt x="691" y="273"/>
                  </a:lnTo>
                  <a:lnTo>
                    <a:pt x="693" y="292"/>
                  </a:lnTo>
                  <a:lnTo>
                    <a:pt x="694" y="312"/>
                  </a:lnTo>
                  <a:lnTo>
                    <a:pt x="694" y="332"/>
                  </a:lnTo>
                  <a:lnTo>
                    <a:pt x="694" y="351"/>
                  </a:lnTo>
                  <a:lnTo>
                    <a:pt x="692" y="368"/>
                  </a:lnTo>
                  <a:lnTo>
                    <a:pt x="689" y="384"/>
                  </a:lnTo>
                  <a:lnTo>
                    <a:pt x="687" y="390"/>
                  </a:lnTo>
                  <a:lnTo>
                    <a:pt x="684" y="396"/>
                  </a:lnTo>
                  <a:lnTo>
                    <a:pt x="682" y="401"/>
                  </a:lnTo>
                  <a:lnTo>
                    <a:pt x="679" y="404"/>
                  </a:lnTo>
                  <a:lnTo>
                    <a:pt x="657" y="421"/>
                  </a:lnTo>
                  <a:lnTo>
                    <a:pt x="629" y="441"/>
                  </a:lnTo>
                  <a:lnTo>
                    <a:pt x="615" y="451"/>
                  </a:lnTo>
                  <a:lnTo>
                    <a:pt x="601" y="460"/>
                  </a:lnTo>
                  <a:lnTo>
                    <a:pt x="587" y="467"/>
                  </a:lnTo>
                  <a:lnTo>
                    <a:pt x="575" y="471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59" name="Freeform 35"/>
            <p:cNvSpPr>
              <a:spLocks noEditPoints="1"/>
            </p:cNvSpPr>
            <p:nvPr userDrawn="1"/>
          </p:nvSpPr>
          <p:spPr bwMode="auto">
            <a:xfrm>
              <a:off x="4230" y="3903"/>
              <a:ext cx="77" cy="106"/>
            </a:xfrm>
            <a:custGeom>
              <a:avLst/>
              <a:gdLst/>
              <a:ahLst/>
              <a:cxnLst>
                <a:cxn ang="0">
                  <a:pos x="494" y="840"/>
                </a:cxn>
                <a:cxn ang="0">
                  <a:pos x="523" y="684"/>
                </a:cxn>
                <a:cxn ang="0">
                  <a:pos x="448" y="718"/>
                </a:cxn>
                <a:cxn ang="0">
                  <a:pos x="293" y="807"/>
                </a:cxn>
                <a:cxn ang="0">
                  <a:pos x="235" y="897"/>
                </a:cxn>
                <a:cxn ang="0">
                  <a:pos x="222" y="854"/>
                </a:cxn>
                <a:cxn ang="0">
                  <a:pos x="194" y="843"/>
                </a:cxn>
                <a:cxn ang="0">
                  <a:pos x="73" y="899"/>
                </a:cxn>
                <a:cxn ang="0">
                  <a:pos x="23" y="850"/>
                </a:cxn>
                <a:cxn ang="0">
                  <a:pos x="135" y="616"/>
                </a:cxn>
                <a:cxn ang="0">
                  <a:pos x="63" y="635"/>
                </a:cxn>
                <a:cxn ang="0">
                  <a:pos x="1" y="619"/>
                </a:cxn>
                <a:cxn ang="0">
                  <a:pos x="32" y="546"/>
                </a:cxn>
                <a:cxn ang="0">
                  <a:pos x="193" y="410"/>
                </a:cxn>
                <a:cxn ang="0">
                  <a:pos x="232" y="292"/>
                </a:cxn>
                <a:cxn ang="0">
                  <a:pos x="63" y="470"/>
                </a:cxn>
                <a:cxn ang="0">
                  <a:pos x="80" y="356"/>
                </a:cxn>
                <a:cxn ang="0">
                  <a:pos x="249" y="3"/>
                </a:cxn>
                <a:cxn ang="0">
                  <a:pos x="326" y="64"/>
                </a:cxn>
                <a:cxn ang="0">
                  <a:pos x="294" y="155"/>
                </a:cxn>
                <a:cxn ang="0">
                  <a:pos x="274" y="281"/>
                </a:cxn>
                <a:cxn ang="0">
                  <a:pos x="330" y="348"/>
                </a:cxn>
                <a:cxn ang="0">
                  <a:pos x="284" y="511"/>
                </a:cxn>
                <a:cxn ang="0">
                  <a:pos x="290" y="641"/>
                </a:cxn>
                <a:cxn ang="0">
                  <a:pos x="329" y="664"/>
                </a:cxn>
                <a:cxn ang="0">
                  <a:pos x="415" y="525"/>
                </a:cxn>
                <a:cxn ang="0">
                  <a:pos x="405" y="488"/>
                </a:cxn>
                <a:cxn ang="0">
                  <a:pos x="376" y="432"/>
                </a:cxn>
                <a:cxn ang="0">
                  <a:pos x="434" y="263"/>
                </a:cxn>
                <a:cxn ang="0">
                  <a:pos x="397" y="197"/>
                </a:cxn>
                <a:cxn ang="0">
                  <a:pos x="472" y="181"/>
                </a:cxn>
                <a:cxn ang="0">
                  <a:pos x="519" y="237"/>
                </a:cxn>
                <a:cxn ang="0">
                  <a:pos x="449" y="417"/>
                </a:cxn>
                <a:cxn ang="0">
                  <a:pos x="528" y="415"/>
                </a:cxn>
                <a:cxn ang="0">
                  <a:pos x="454" y="589"/>
                </a:cxn>
                <a:cxn ang="0">
                  <a:pos x="405" y="656"/>
                </a:cxn>
                <a:cxn ang="0">
                  <a:pos x="411" y="681"/>
                </a:cxn>
                <a:cxn ang="0">
                  <a:pos x="544" y="543"/>
                </a:cxn>
                <a:cxn ang="0">
                  <a:pos x="540" y="288"/>
                </a:cxn>
                <a:cxn ang="0">
                  <a:pos x="559" y="194"/>
                </a:cxn>
                <a:cxn ang="0">
                  <a:pos x="578" y="137"/>
                </a:cxn>
                <a:cxn ang="0">
                  <a:pos x="625" y="230"/>
                </a:cxn>
                <a:cxn ang="0">
                  <a:pos x="614" y="339"/>
                </a:cxn>
                <a:cxn ang="0">
                  <a:pos x="626" y="447"/>
                </a:cxn>
                <a:cxn ang="0">
                  <a:pos x="687" y="571"/>
                </a:cxn>
                <a:cxn ang="0">
                  <a:pos x="644" y="631"/>
                </a:cxn>
                <a:cxn ang="0">
                  <a:pos x="596" y="883"/>
                </a:cxn>
                <a:cxn ang="0">
                  <a:pos x="506" y="958"/>
                </a:cxn>
                <a:cxn ang="0">
                  <a:pos x="479" y="936"/>
                </a:cxn>
                <a:cxn ang="0">
                  <a:pos x="479" y="889"/>
                </a:cxn>
                <a:cxn ang="0">
                  <a:pos x="200" y="830"/>
                </a:cxn>
                <a:cxn ang="0">
                  <a:pos x="106" y="801"/>
                </a:cxn>
                <a:cxn ang="0">
                  <a:pos x="200" y="625"/>
                </a:cxn>
                <a:cxn ang="0">
                  <a:pos x="210" y="716"/>
                </a:cxn>
                <a:cxn ang="0">
                  <a:pos x="121" y="809"/>
                </a:cxn>
                <a:cxn ang="0">
                  <a:pos x="612" y="358"/>
                </a:cxn>
                <a:cxn ang="0">
                  <a:pos x="473" y="45"/>
                </a:cxn>
                <a:cxn ang="0">
                  <a:pos x="480" y="0"/>
                </a:cxn>
                <a:cxn ang="0">
                  <a:pos x="561" y="91"/>
                </a:cxn>
              </a:cxnLst>
              <a:rect l="0" t="0" r="r" b="b"/>
              <a:pathLst>
                <a:path w="688" h="958">
                  <a:moveTo>
                    <a:pt x="479" y="889"/>
                  </a:moveTo>
                  <a:lnTo>
                    <a:pt x="481" y="883"/>
                  </a:lnTo>
                  <a:lnTo>
                    <a:pt x="483" y="878"/>
                  </a:lnTo>
                  <a:lnTo>
                    <a:pt x="487" y="875"/>
                  </a:lnTo>
                  <a:lnTo>
                    <a:pt x="490" y="870"/>
                  </a:lnTo>
                  <a:lnTo>
                    <a:pt x="492" y="865"/>
                  </a:lnTo>
                  <a:lnTo>
                    <a:pt x="494" y="860"/>
                  </a:lnTo>
                  <a:lnTo>
                    <a:pt x="495" y="855"/>
                  </a:lnTo>
                  <a:lnTo>
                    <a:pt x="496" y="849"/>
                  </a:lnTo>
                  <a:lnTo>
                    <a:pt x="495" y="845"/>
                  </a:lnTo>
                  <a:lnTo>
                    <a:pt x="494" y="840"/>
                  </a:lnTo>
                  <a:lnTo>
                    <a:pt x="496" y="826"/>
                  </a:lnTo>
                  <a:lnTo>
                    <a:pt x="503" y="804"/>
                  </a:lnTo>
                  <a:lnTo>
                    <a:pt x="510" y="777"/>
                  </a:lnTo>
                  <a:lnTo>
                    <a:pt x="519" y="748"/>
                  </a:lnTo>
                  <a:lnTo>
                    <a:pt x="522" y="734"/>
                  </a:lnTo>
                  <a:lnTo>
                    <a:pt x="525" y="720"/>
                  </a:lnTo>
                  <a:lnTo>
                    <a:pt x="526" y="708"/>
                  </a:lnTo>
                  <a:lnTo>
                    <a:pt x="526" y="697"/>
                  </a:lnTo>
                  <a:lnTo>
                    <a:pt x="525" y="692"/>
                  </a:lnTo>
                  <a:lnTo>
                    <a:pt x="525" y="688"/>
                  </a:lnTo>
                  <a:lnTo>
                    <a:pt x="523" y="684"/>
                  </a:lnTo>
                  <a:lnTo>
                    <a:pt x="522" y="681"/>
                  </a:lnTo>
                  <a:lnTo>
                    <a:pt x="519" y="679"/>
                  </a:lnTo>
                  <a:lnTo>
                    <a:pt x="516" y="676"/>
                  </a:lnTo>
                  <a:lnTo>
                    <a:pt x="512" y="675"/>
                  </a:lnTo>
                  <a:lnTo>
                    <a:pt x="508" y="675"/>
                  </a:lnTo>
                  <a:lnTo>
                    <a:pt x="498" y="685"/>
                  </a:lnTo>
                  <a:lnTo>
                    <a:pt x="489" y="693"/>
                  </a:lnTo>
                  <a:lnTo>
                    <a:pt x="479" y="701"/>
                  </a:lnTo>
                  <a:lnTo>
                    <a:pt x="470" y="707"/>
                  </a:lnTo>
                  <a:lnTo>
                    <a:pt x="459" y="714"/>
                  </a:lnTo>
                  <a:lnTo>
                    <a:pt x="448" y="718"/>
                  </a:lnTo>
                  <a:lnTo>
                    <a:pt x="436" y="721"/>
                  </a:lnTo>
                  <a:lnTo>
                    <a:pt x="426" y="724"/>
                  </a:lnTo>
                  <a:lnTo>
                    <a:pt x="402" y="729"/>
                  </a:lnTo>
                  <a:lnTo>
                    <a:pt x="378" y="732"/>
                  </a:lnTo>
                  <a:lnTo>
                    <a:pt x="355" y="733"/>
                  </a:lnTo>
                  <a:lnTo>
                    <a:pt x="331" y="735"/>
                  </a:lnTo>
                  <a:lnTo>
                    <a:pt x="325" y="740"/>
                  </a:lnTo>
                  <a:lnTo>
                    <a:pt x="319" y="750"/>
                  </a:lnTo>
                  <a:lnTo>
                    <a:pt x="312" y="761"/>
                  </a:lnTo>
                  <a:lnTo>
                    <a:pt x="305" y="775"/>
                  </a:lnTo>
                  <a:lnTo>
                    <a:pt x="293" y="807"/>
                  </a:lnTo>
                  <a:lnTo>
                    <a:pt x="279" y="839"/>
                  </a:lnTo>
                  <a:lnTo>
                    <a:pt x="272" y="855"/>
                  </a:lnTo>
                  <a:lnTo>
                    <a:pt x="265" y="868"/>
                  </a:lnTo>
                  <a:lnTo>
                    <a:pt x="258" y="880"/>
                  </a:lnTo>
                  <a:lnTo>
                    <a:pt x="252" y="890"/>
                  </a:lnTo>
                  <a:lnTo>
                    <a:pt x="249" y="893"/>
                  </a:lnTo>
                  <a:lnTo>
                    <a:pt x="246" y="896"/>
                  </a:lnTo>
                  <a:lnTo>
                    <a:pt x="243" y="898"/>
                  </a:lnTo>
                  <a:lnTo>
                    <a:pt x="240" y="898"/>
                  </a:lnTo>
                  <a:lnTo>
                    <a:pt x="238" y="898"/>
                  </a:lnTo>
                  <a:lnTo>
                    <a:pt x="235" y="897"/>
                  </a:lnTo>
                  <a:lnTo>
                    <a:pt x="232" y="895"/>
                  </a:lnTo>
                  <a:lnTo>
                    <a:pt x="230" y="891"/>
                  </a:lnTo>
                  <a:lnTo>
                    <a:pt x="224" y="894"/>
                  </a:lnTo>
                  <a:lnTo>
                    <a:pt x="220" y="894"/>
                  </a:lnTo>
                  <a:lnTo>
                    <a:pt x="217" y="894"/>
                  </a:lnTo>
                  <a:lnTo>
                    <a:pt x="216" y="893"/>
                  </a:lnTo>
                  <a:lnTo>
                    <a:pt x="215" y="892"/>
                  </a:lnTo>
                  <a:lnTo>
                    <a:pt x="215" y="890"/>
                  </a:lnTo>
                  <a:lnTo>
                    <a:pt x="215" y="880"/>
                  </a:lnTo>
                  <a:lnTo>
                    <a:pt x="218" y="867"/>
                  </a:lnTo>
                  <a:lnTo>
                    <a:pt x="222" y="854"/>
                  </a:lnTo>
                  <a:lnTo>
                    <a:pt x="223" y="842"/>
                  </a:lnTo>
                  <a:lnTo>
                    <a:pt x="222" y="838"/>
                  </a:lnTo>
                  <a:lnTo>
                    <a:pt x="220" y="834"/>
                  </a:lnTo>
                  <a:lnTo>
                    <a:pt x="215" y="832"/>
                  </a:lnTo>
                  <a:lnTo>
                    <a:pt x="210" y="832"/>
                  </a:lnTo>
                  <a:lnTo>
                    <a:pt x="208" y="828"/>
                  </a:lnTo>
                  <a:lnTo>
                    <a:pt x="206" y="827"/>
                  </a:lnTo>
                  <a:lnTo>
                    <a:pt x="202" y="828"/>
                  </a:lnTo>
                  <a:lnTo>
                    <a:pt x="200" y="830"/>
                  </a:lnTo>
                  <a:lnTo>
                    <a:pt x="195" y="838"/>
                  </a:lnTo>
                  <a:lnTo>
                    <a:pt x="194" y="843"/>
                  </a:lnTo>
                  <a:lnTo>
                    <a:pt x="184" y="846"/>
                  </a:lnTo>
                  <a:lnTo>
                    <a:pt x="176" y="851"/>
                  </a:lnTo>
                  <a:lnTo>
                    <a:pt x="166" y="858"/>
                  </a:lnTo>
                  <a:lnTo>
                    <a:pt x="155" y="864"/>
                  </a:lnTo>
                  <a:lnTo>
                    <a:pt x="134" y="878"/>
                  </a:lnTo>
                  <a:lnTo>
                    <a:pt x="112" y="891"/>
                  </a:lnTo>
                  <a:lnTo>
                    <a:pt x="100" y="895"/>
                  </a:lnTo>
                  <a:lnTo>
                    <a:pt x="90" y="898"/>
                  </a:lnTo>
                  <a:lnTo>
                    <a:pt x="83" y="899"/>
                  </a:lnTo>
                  <a:lnTo>
                    <a:pt x="78" y="899"/>
                  </a:lnTo>
                  <a:lnTo>
                    <a:pt x="73" y="899"/>
                  </a:lnTo>
                  <a:lnTo>
                    <a:pt x="66" y="898"/>
                  </a:lnTo>
                  <a:lnTo>
                    <a:pt x="61" y="897"/>
                  </a:lnTo>
                  <a:lnTo>
                    <a:pt x="55" y="895"/>
                  </a:lnTo>
                  <a:lnTo>
                    <a:pt x="49" y="892"/>
                  </a:lnTo>
                  <a:lnTo>
                    <a:pt x="44" y="889"/>
                  </a:lnTo>
                  <a:lnTo>
                    <a:pt x="38" y="883"/>
                  </a:lnTo>
                  <a:lnTo>
                    <a:pt x="33" y="878"/>
                  </a:lnTo>
                  <a:lnTo>
                    <a:pt x="28" y="872"/>
                  </a:lnTo>
                  <a:lnTo>
                    <a:pt x="22" y="864"/>
                  </a:lnTo>
                  <a:lnTo>
                    <a:pt x="22" y="858"/>
                  </a:lnTo>
                  <a:lnTo>
                    <a:pt x="23" y="850"/>
                  </a:lnTo>
                  <a:lnTo>
                    <a:pt x="25" y="842"/>
                  </a:lnTo>
                  <a:lnTo>
                    <a:pt x="29" y="832"/>
                  </a:lnTo>
                  <a:lnTo>
                    <a:pt x="36" y="813"/>
                  </a:lnTo>
                  <a:lnTo>
                    <a:pt x="46" y="792"/>
                  </a:lnTo>
                  <a:lnTo>
                    <a:pt x="70" y="745"/>
                  </a:lnTo>
                  <a:lnTo>
                    <a:pt x="96" y="697"/>
                  </a:lnTo>
                  <a:lnTo>
                    <a:pt x="108" y="675"/>
                  </a:lnTo>
                  <a:lnTo>
                    <a:pt x="119" y="654"/>
                  </a:lnTo>
                  <a:lnTo>
                    <a:pt x="127" y="636"/>
                  </a:lnTo>
                  <a:lnTo>
                    <a:pt x="134" y="621"/>
                  </a:lnTo>
                  <a:lnTo>
                    <a:pt x="135" y="616"/>
                  </a:lnTo>
                  <a:lnTo>
                    <a:pt x="136" y="610"/>
                  </a:lnTo>
                  <a:lnTo>
                    <a:pt x="136" y="606"/>
                  </a:lnTo>
                  <a:lnTo>
                    <a:pt x="135" y="603"/>
                  </a:lnTo>
                  <a:lnTo>
                    <a:pt x="133" y="601"/>
                  </a:lnTo>
                  <a:lnTo>
                    <a:pt x="129" y="600"/>
                  </a:lnTo>
                  <a:lnTo>
                    <a:pt x="124" y="601"/>
                  </a:lnTo>
                  <a:lnTo>
                    <a:pt x="119" y="603"/>
                  </a:lnTo>
                  <a:lnTo>
                    <a:pt x="103" y="613"/>
                  </a:lnTo>
                  <a:lnTo>
                    <a:pt x="88" y="622"/>
                  </a:lnTo>
                  <a:lnTo>
                    <a:pt x="75" y="629"/>
                  </a:lnTo>
                  <a:lnTo>
                    <a:pt x="63" y="635"/>
                  </a:lnTo>
                  <a:lnTo>
                    <a:pt x="51" y="639"/>
                  </a:lnTo>
                  <a:lnTo>
                    <a:pt x="41" y="641"/>
                  </a:lnTo>
                  <a:lnTo>
                    <a:pt x="33" y="643"/>
                  </a:lnTo>
                  <a:lnTo>
                    <a:pt x="26" y="643"/>
                  </a:lnTo>
                  <a:lnTo>
                    <a:pt x="20" y="642"/>
                  </a:lnTo>
                  <a:lnTo>
                    <a:pt x="15" y="640"/>
                  </a:lnTo>
                  <a:lnTo>
                    <a:pt x="9" y="638"/>
                  </a:lnTo>
                  <a:lnTo>
                    <a:pt x="6" y="634"/>
                  </a:lnTo>
                  <a:lnTo>
                    <a:pt x="4" y="629"/>
                  </a:lnTo>
                  <a:lnTo>
                    <a:pt x="2" y="624"/>
                  </a:lnTo>
                  <a:lnTo>
                    <a:pt x="1" y="619"/>
                  </a:lnTo>
                  <a:lnTo>
                    <a:pt x="0" y="613"/>
                  </a:lnTo>
                  <a:lnTo>
                    <a:pt x="0" y="607"/>
                  </a:lnTo>
                  <a:lnTo>
                    <a:pt x="1" y="601"/>
                  </a:lnTo>
                  <a:lnTo>
                    <a:pt x="3" y="594"/>
                  </a:lnTo>
                  <a:lnTo>
                    <a:pt x="4" y="588"/>
                  </a:lnTo>
                  <a:lnTo>
                    <a:pt x="9" y="575"/>
                  </a:lnTo>
                  <a:lnTo>
                    <a:pt x="16" y="563"/>
                  </a:lnTo>
                  <a:lnTo>
                    <a:pt x="19" y="558"/>
                  </a:lnTo>
                  <a:lnTo>
                    <a:pt x="23" y="554"/>
                  </a:lnTo>
                  <a:lnTo>
                    <a:pt x="28" y="549"/>
                  </a:lnTo>
                  <a:lnTo>
                    <a:pt x="32" y="546"/>
                  </a:lnTo>
                  <a:lnTo>
                    <a:pt x="36" y="544"/>
                  </a:lnTo>
                  <a:lnTo>
                    <a:pt x="40" y="543"/>
                  </a:lnTo>
                  <a:lnTo>
                    <a:pt x="45" y="543"/>
                  </a:lnTo>
                  <a:lnTo>
                    <a:pt x="49" y="543"/>
                  </a:lnTo>
                  <a:lnTo>
                    <a:pt x="76" y="520"/>
                  </a:lnTo>
                  <a:lnTo>
                    <a:pt x="109" y="493"/>
                  </a:lnTo>
                  <a:lnTo>
                    <a:pt x="126" y="478"/>
                  </a:lnTo>
                  <a:lnTo>
                    <a:pt x="143" y="462"/>
                  </a:lnTo>
                  <a:lnTo>
                    <a:pt x="162" y="445"/>
                  </a:lnTo>
                  <a:lnTo>
                    <a:pt x="178" y="428"/>
                  </a:lnTo>
                  <a:lnTo>
                    <a:pt x="193" y="410"/>
                  </a:lnTo>
                  <a:lnTo>
                    <a:pt x="207" y="392"/>
                  </a:lnTo>
                  <a:lnTo>
                    <a:pt x="212" y="382"/>
                  </a:lnTo>
                  <a:lnTo>
                    <a:pt x="217" y="372"/>
                  </a:lnTo>
                  <a:lnTo>
                    <a:pt x="223" y="363"/>
                  </a:lnTo>
                  <a:lnTo>
                    <a:pt x="227" y="353"/>
                  </a:lnTo>
                  <a:lnTo>
                    <a:pt x="229" y="344"/>
                  </a:lnTo>
                  <a:lnTo>
                    <a:pt x="232" y="333"/>
                  </a:lnTo>
                  <a:lnTo>
                    <a:pt x="234" y="323"/>
                  </a:lnTo>
                  <a:lnTo>
                    <a:pt x="235" y="313"/>
                  </a:lnTo>
                  <a:lnTo>
                    <a:pt x="234" y="303"/>
                  </a:lnTo>
                  <a:lnTo>
                    <a:pt x="232" y="292"/>
                  </a:lnTo>
                  <a:lnTo>
                    <a:pt x="229" y="283"/>
                  </a:lnTo>
                  <a:lnTo>
                    <a:pt x="226" y="272"/>
                  </a:lnTo>
                  <a:lnTo>
                    <a:pt x="218" y="281"/>
                  </a:lnTo>
                  <a:lnTo>
                    <a:pt x="201" y="304"/>
                  </a:lnTo>
                  <a:lnTo>
                    <a:pt x="177" y="338"/>
                  </a:lnTo>
                  <a:lnTo>
                    <a:pt x="148" y="377"/>
                  </a:lnTo>
                  <a:lnTo>
                    <a:pt x="118" y="414"/>
                  </a:lnTo>
                  <a:lnTo>
                    <a:pt x="90" y="446"/>
                  </a:lnTo>
                  <a:lnTo>
                    <a:pt x="78" y="459"/>
                  </a:lnTo>
                  <a:lnTo>
                    <a:pt x="67" y="467"/>
                  </a:lnTo>
                  <a:lnTo>
                    <a:pt x="63" y="470"/>
                  </a:lnTo>
                  <a:lnTo>
                    <a:pt x="59" y="472"/>
                  </a:lnTo>
                  <a:lnTo>
                    <a:pt x="55" y="473"/>
                  </a:lnTo>
                  <a:lnTo>
                    <a:pt x="53" y="472"/>
                  </a:lnTo>
                  <a:lnTo>
                    <a:pt x="52" y="452"/>
                  </a:lnTo>
                  <a:lnTo>
                    <a:pt x="53" y="434"/>
                  </a:lnTo>
                  <a:lnTo>
                    <a:pt x="54" y="425"/>
                  </a:lnTo>
                  <a:lnTo>
                    <a:pt x="58" y="413"/>
                  </a:lnTo>
                  <a:lnTo>
                    <a:pt x="62" y="401"/>
                  </a:lnTo>
                  <a:lnTo>
                    <a:pt x="69" y="387"/>
                  </a:lnTo>
                  <a:lnTo>
                    <a:pt x="73" y="374"/>
                  </a:lnTo>
                  <a:lnTo>
                    <a:pt x="80" y="356"/>
                  </a:lnTo>
                  <a:lnTo>
                    <a:pt x="90" y="333"/>
                  </a:lnTo>
                  <a:lnTo>
                    <a:pt x="102" y="306"/>
                  </a:lnTo>
                  <a:lnTo>
                    <a:pt x="129" y="245"/>
                  </a:lnTo>
                  <a:lnTo>
                    <a:pt x="162" y="179"/>
                  </a:lnTo>
                  <a:lnTo>
                    <a:pt x="193" y="115"/>
                  </a:lnTo>
                  <a:lnTo>
                    <a:pt x="220" y="62"/>
                  </a:lnTo>
                  <a:lnTo>
                    <a:pt x="238" y="23"/>
                  </a:lnTo>
                  <a:lnTo>
                    <a:pt x="243" y="8"/>
                  </a:lnTo>
                  <a:lnTo>
                    <a:pt x="244" y="6"/>
                  </a:lnTo>
                  <a:lnTo>
                    <a:pt x="246" y="4"/>
                  </a:lnTo>
                  <a:lnTo>
                    <a:pt x="249" y="3"/>
                  </a:lnTo>
                  <a:lnTo>
                    <a:pt x="252" y="3"/>
                  </a:lnTo>
                  <a:lnTo>
                    <a:pt x="260" y="4"/>
                  </a:lnTo>
                  <a:lnTo>
                    <a:pt x="270" y="7"/>
                  </a:lnTo>
                  <a:lnTo>
                    <a:pt x="281" y="13"/>
                  </a:lnTo>
                  <a:lnTo>
                    <a:pt x="291" y="19"/>
                  </a:lnTo>
                  <a:lnTo>
                    <a:pt x="302" y="29"/>
                  </a:lnTo>
                  <a:lnTo>
                    <a:pt x="312" y="38"/>
                  </a:lnTo>
                  <a:lnTo>
                    <a:pt x="316" y="45"/>
                  </a:lnTo>
                  <a:lnTo>
                    <a:pt x="319" y="51"/>
                  </a:lnTo>
                  <a:lnTo>
                    <a:pt x="323" y="58"/>
                  </a:lnTo>
                  <a:lnTo>
                    <a:pt x="326" y="64"/>
                  </a:lnTo>
                  <a:lnTo>
                    <a:pt x="328" y="71"/>
                  </a:lnTo>
                  <a:lnTo>
                    <a:pt x="329" y="79"/>
                  </a:lnTo>
                  <a:lnTo>
                    <a:pt x="329" y="86"/>
                  </a:lnTo>
                  <a:lnTo>
                    <a:pt x="329" y="94"/>
                  </a:lnTo>
                  <a:lnTo>
                    <a:pt x="327" y="102"/>
                  </a:lnTo>
                  <a:lnTo>
                    <a:pt x="325" y="111"/>
                  </a:lnTo>
                  <a:lnTo>
                    <a:pt x="320" y="119"/>
                  </a:lnTo>
                  <a:lnTo>
                    <a:pt x="316" y="128"/>
                  </a:lnTo>
                  <a:lnTo>
                    <a:pt x="310" y="137"/>
                  </a:lnTo>
                  <a:lnTo>
                    <a:pt x="302" y="145"/>
                  </a:lnTo>
                  <a:lnTo>
                    <a:pt x="294" y="155"/>
                  </a:lnTo>
                  <a:lnTo>
                    <a:pt x="283" y="163"/>
                  </a:lnTo>
                  <a:lnTo>
                    <a:pt x="279" y="173"/>
                  </a:lnTo>
                  <a:lnTo>
                    <a:pt x="274" y="183"/>
                  </a:lnTo>
                  <a:lnTo>
                    <a:pt x="272" y="195"/>
                  </a:lnTo>
                  <a:lnTo>
                    <a:pt x="270" y="207"/>
                  </a:lnTo>
                  <a:lnTo>
                    <a:pt x="268" y="220"/>
                  </a:lnTo>
                  <a:lnTo>
                    <a:pt x="268" y="231"/>
                  </a:lnTo>
                  <a:lnTo>
                    <a:pt x="268" y="244"/>
                  </a:lnTo>
                  <a:lnTo>
                    <a:pt x="269" y="257"/>
                  </a:lnTo>
                  <a:lnTo>
                    <a:pt x="271" y="269"/>
                  </a:lnTo>
                  <a:lnTo>
                    <a:pt x="274" y="281"/>
                  </a:lnTo>
                  <a:lnTo>
                    <a:pt x="280" y="292"/>
                  </a:lnTo>
                  <a:lnTo>
                    <a:pt x="285" y="302"/>
                  </a:lnTo>
                  <a:lnTo>
                    <a:pt x="293" y="310"/>
                  </a:lnTo>
                  <a:lnTo>
                    <a:pt x="301" y="318"/>
                  </a:lnTo>
                  <a:lnTo>
                    <a:pt x="305" y="322"/>
                  </a:lnTo>
                  <a:lnTo>
                    <a:pt x="311" y="324"/>
                  </a:lnTo>
                  <a:lnTo>
                    <a:pt x="316" y="328"/>
                  </a:lnTo>
                  <a:lnTo>
                    <a:pt x="323" y="329"/>
                  </a:lnTo>
                  <a:lnTo>
                    <a:pt x="326" y="335"/>
                  </a:lnTo>
                  <a:lnTo>
                    <a:pt x="328" y="341"/>
                  </a:lnTo>
                  <a:lnTo>
                    <a:pt x="330" y="348"/>
                  </a:lnTo>
                  <a:lnTo>
                    <a:pt x="331" y="355"/>
                  </a:lnTo>
                  <a:lnTo>
                    <a:pt x="331" y="363"/>
                  </a:lnTo>
                  <a:lnTo>
                    <a:pt x="330" y="371"/>
                  </a:lnTo>
                  <a:lnTo>
                    <a:pt x="329" y="380"/>
                  </a:lnTo>
                  <a:lnTo>
                    <a:pt x="327" y="388"/>
                  </a:lnTo>
                  <a:lnTo>
                    <a:pt x="321" y="406"/>
                  </a:lnTo>
                  <a:lnTo>
                    <a:pt x="315" y="426"/>
                  </a:lnTo>
                  <a:lnTo>
                    <a:pt x="306" y="446"/>
                  </a:lnTo>
                  <a:lnTo>
                    <a:pt x="299" y="467"/>
                  </a:lnTo>
                  <a:lnTo>
                    <a:pt x="291" y="489"/>
                  </a:lnTo>
                  <a:lnTo>
                    <a:pt x="284" y="511"/>
                  </a:lnTo>
                  <a:lnTo>
                    <a:pt x="277" y="532"/>
                  </a:lnTo>
                  <a:lnTo>
                    <a:pt x="273" y="555"/>
                  </a:lnTo>
                  <a:lnTo>
                    <a:pt x="271" y="565"/>
                  </a:lnTo>
                  <a:lnTo>
                    <a:pt x="271" y="577"/>
                  </a:lnTo>
                  <a:lnTo>
                    <a:pt x="270" y="588"/>
                  </a:lnTo>
                  <a:lnTo>
                    <a:pt x="271" y="599"/>
                  </a:lnTo>
                  <a:lnTo>
                    <a:pt x="273" y="609"/>
                  </a:lnTo>
                  <a:lnTo>
                    <a:pt x="275" y="620"/>
                  </a:lnTo>
                  <a:lnTo>
                    <a:pt x="279" y="631"/>
                  </a:lnTo>
                  <a:lnTo>
                    <a:pt x="283" y="640"/>
                  </a:lnTo>
                  <a:lnTo>
                    <a:pt x="290" y="641"/>
                  </a:lnTo>
                  <a:lnTo>
                    <a:pt x="296" y="643"/>
                  </a:lnTo>
                  <a:lnTo>
                    <a:pt x="300" y="647"/>
                  </a:lnTo>
                  <a:lnTo>
                    <a:pt x="304" y="650"/>
                  </a:lnTo>
                  <a:lnTo>
                    <a:pt x="310" y="659"/>
                  </a:lnTo>
                  <a:lnTo>
                    <a:pt x="313" y="667"/>
                  </a:lnTo>
                  <a:lnTo>
                    <a:pt x="314" y="670"/>
                  </a:lnTo>
                  <a:lnTo>
                    <a:pt x="316" y="672"/>
                  </a:lnTo>
                  <a:lnTo>
                    <a:pt x="318" y="673"/>
                  </a:lnTo>
                  <a:lnTo>
                    <a:pt x="321" y="672"/>
                  </a:lnTo>
                  <a:lnTo>
                    <a:pt x="325" y="669"/>
                  </a:lnTo>
                  <a:lnTo>
                    <a:pt x="329" y="664"/>
                  </a:lnTo>
                  <a:lnTo>
                    <a:pt x="334" y="655"/>
                  </a:lnTo>
                  <a:lnTo>
                    <a:pt x="342" y="644"/>
                  </a:lnTo>
                  <a:lnTo>
                    <a:pt x="343" y="639"/>
                  </a:lnTo>
                  <a:lnTo>
                    <a:pt x="344" y="633"/>
                  </a:lnTo>
                  <a:lnTo>
                    <a:pt x="346" y="626"/>
                  </a:lnTo>
                  <a:lnTo>
                    <a:pt x="349" y="620"/>
                  </a:lnTo>
                  <a:lnTo>
                    <a:pt x="357" y="607"/>
                  </a:lnTo>
                  <a:lnTo>
                    <a:pt x="367" y="593"/>
                  </a:lnTo>
                  <a:lnTo>
                    <a:pt x="387" y="564"/>
                  </a:lnTo>
                  <a:lnTo>
                    <a:pt x="407" y="537"/>
                  </a:lnTo>
                  <a:lnTo>
                    <a:pt x="415" y="525"/>
                  </a:lnTo>
                  <a:lnTo>
                    <a:pt x="422" y="513"/>
                  </a:lnTo>
                  <a:lnTo>
                    <a:pt x="424" y="509"/>
                  </a:lnTo>
                  <a:lnTo>
                    <a:pt x="426" y="504"/>
                  </a:lnTo>
                  <a:lnTo>
                    <a:pt x="427" y="500"/>
                  </a:lnTo>
                  <a:lnTo>
                    <a:pt x="427" y="496"/>
                  </a:lnTo>
                  <a:lnTo>
                    <a:pt x="426" y="493"/>
                  </a:lnTo>
                  <a:lnTo>
                    <a:pt x="423" y="491"/>
                  </a:lnTo>
                  <a:lnTo>
                    <a:pt x="421" y="489"/>
                  </a:lnTo>
                  <a:lnTo>
                    <a:pt x="417" y="488"/>
                  </a:lnTo>
                  <a:lnTo>
                    <a:pt x="412" y="488"/>
                  </a:lnTo>
                  <a:lnTo>
                    <a:pt x="405" y="488"/>
                  </a:lnTo>
                  <a:lnTo>
                    <a:pt x="397" y="489"/>
                  </a:lnTo>
                  <a:lnTo>
                    <a:pt x="388" y="491"/>
                  </a:lnTo>
                  <a:lnTo>
                    <a:pt x="382" y="489"/>
                  </a:lnTo>
                  <a:lnTo>
                    <a:pt x="376" y="486"/>
                  </a:lnTo>
                  <a:lnTo>
                    <a:pt x="373" y="482"/>
                  </a:lnTo>
                  <a:lnTo>
                    <a:pt x="371" y="478"/>
                  </a:lnTo>
                  <a:lnTo>
                    <a:pt x="369" y="472"/>
                  </a:lnTo>
                  <a:lnTo>
                    <a:pt x="369" y="465"/>
                  </a:lnTo>
                  <a:lnTo>
                    <a:pt x="370" y="458"/>
                  </a:lnTo>
                  <a:lnTo>
                    <a:pt x="371" y="450"/>
                  </a:lnTo>
                  <a:lnTo>
                    <a:pt x="376" y="432"/>
                  </a:lnTo>
                  <a:lnTo>
                    <a:pt x="384" y="413"/>
                  </a:lnTo>
                  <a:lnTo>
                    <a:pt x="392" y="393"/>
                  </a:lnTo>
                  <a:lnTo>
                    <a:pt x="402" y="371"/>
                  </a:lnTo>
                  <a:lnTo>
                    <a:pt x="412" y="350"/>
                  </a:lnTo>
                  <a:lnTo>
                    <a:pt x="420" y="329"/>
                  </a:lnTo>
                  <a:lnTo>
                    <a:pt x="428" y="309"/>
                  </a:lnTo>
                  <a:lnTo>
                    <a:pt x="433" y="291"/>
                  </a:lnTo>
                  <a:lnTo>
                    <a:pt x="434" y="284"/>
                  </a:lnTo>
                  <a:lnTo>
                    <a:pt x="435" y="276"/>
                  </a:lnTo>
                  <a:lnTo>
                    <a:pt x="435" y="270"/>
                  </a:lnTo>
                  <a:lnTo>
                    <a:pt x="434" y="263"/>
                  </a:lnTo>
                  <a:lnTo>
                    <a:pt x="432" y="258"/>
                  </a:lnTo>
                  <a:lnTo>
                    <a:pt x="429" y="255"/>
                  </a:lnTo>
                  <a:lnTo>
                    <a:pt x="423" y="252"/>
                  </a:lnTo>
                  <a:lnTo>
                    <a:pt x="418" y="250"/>
                  </a:lnTo>
                  <a:lnTo>
                    <a:pt x="409" y="240"/>
                  </a:lnTo>
                  <a:lnTo>
                    <a:pt x="403" y="231"/>
                  </a:lnTo>
                  <a:lnTo>
                    <a:pt x="398" y="223"/>
                  </a:lnTo>
                  <a:lnTo>
                    <a:pt x="395" y="215"/>
                  </a:lnTo>
                  <a:lnTo>
                    <a:pt x="394" y="209"/>
                  </a:lnTo>
                  <a:lnTo>
                    <a:pt x="394" y="203"/>
                  </a:lnTo>
                  <a:lnTo>
                    <a:pt x="397" y="197"/>
                  </a:lnTo>
                  <a:lnTo>
                    <a:pt x="400" y="192"/>
                  </a:lnTo>
                  <a:lnTo>
                    <a:pt x="404" y="189"/>
                  </a:lnTo>
                  <a:lnTo>
                    <a:pt x="409" y="186"/>
                  </a:lnTo>
                  <a:lnTo>
                    <a:pt x="416" y="182"/>
                  </a:lnTo>
                  <a:lnTo>
                    <a:pt x="422" y="180"/>
                  </a:lnTo>
                  <a:lnTo>
                    <a:pt x="430" y="179"/>
                  </a:lnTo>
                  <a:lnTo>
                    <a:pt x="437" y="178"/>
                  </a:lnTo>
                  <a:lnTo>
                    <a:pt x="446" y="178"/>
                  </a:lnTo>
                  <a:lnTo>
                    <a:pt x="454" y="178"/>
                  </a:lnTo>
                  <a:lnTo>
                    <a:pt x="463" y="179"/>
                  </a:lnTo>
                  <a:lnTo>
                    <a:pt x="472" y="181"/>
                  </a:lnTo>
                  <a:lnTo>
                    <a:pt x="479" y="183"/>
                  </a:lnTo>
                  <a:lnTo>
                    <a:pt x="488" y="186"/>
                  </a:lnTo>
                  <a:lnTo>
                    <a:pt x="494" y="190"/>
                  </a:lnTo>
                  <a:lnTo>
                    <a:pt x="502" y="193"/>
                  </a:lnTo>
                  <a:lnTo>
                    <a:pt x="507" y="198"/>
                  </a:lnTo>
                  <a:lnTo>
                    <a:pt x="512" y="203"/>
                  </a:lnTo>
                  <a:lnTo>
                    <a:pt x="516" y="209"/>
                  </a:lnTo>
                  <a:lnTo>
                    <a:pt x="519" y="215"/>
                  </a:lnTo>
                  <a:lnTo>
                    <a:pt x="520" y="222"/>
                  </a:lnTo>
                  <a:lnTo>
                    <a:pt x="520" y="229"/>
                  </a:lnTo>
                  <a:lnTo>
                    <a:pt x="519" y="237"/>
                  </a:lnTo>
                  <a:lnTo>
                    <a:pt x="516" y="245"/>
                  </a:lnTo>
                  <a:lnTo>
                    <a:pt x="510" y="254"/>
                  </a:lnTo>
                  <a:lnTo>
                    <a:pt x="503" y="263"/>
                  </a:lnTo>
                  <a:lnTo>
                    <a:pt x="500" y="270"/>
                  </a:lnTo>
                  <a:lnTo>
                    <a:pt x="492" y="288"/>
                  </a:lnTo>
                  <a:lnTo>
                    <a:pt x="482" y="314"/>
                  </a:lnTo>
                  <a:lnTo>
                    <a:pt x="471" y="344"/>
                  </a:lnTo>
                  <a:lnTo>
                    <a:pt x="460" y="372"/>
                  </a:lnTo>
                  <a:lnTo>
                    <a:pt x="452" y="399"/>
                  </a:lnTo>
                  <a:lnTo>
                    <a:pt x="450" y="409"/>
                  </a:lnTo>
                  <a:lnTo>
                    <a:pt x="449" y="417"/>
                  </a:lnTo>
                  <a:lnTo>
                    <a:pt x="449" y="420"/>
                  </a:lnTo>
                  <a:lnTo>
                    <a:pt x="449" y="424"/>
                  </a:lnTo>
                  <a:lnTo>
                    <a:pt x="450" y="425"/>
                  </a:lnTo>
                  <a:lnTo>
                    <a:pt x="451" y="426"/>
                  </a:lnTo>
                  <a:lnTo>
                    <a:pt x="468" y="420"/>
                  </a:lnTo>
                  <a:lnTo>
                    <a:pt x="483" y="416"/>
                  </a:lnTo>
                  <a:lnTo>
                    <a:pt x="495" y="413"/>
                  </a:lnTo>
                  <a:lnTo>
                    <a:pt x="507" y="412"/>
                  </a:lnTo>
                  <a:lnTo>
                    <a:pt x="516" y="412"/>
                  </a:lnTo>
                  <a:lnTo>
                    <a:pt x="523" y="413"/>
                  </a:lnTo>
                  <a:lnTo>
                    <a:pt x="528" y="415"/>
                  </a:lnTo>
                  <a:lnTo>
                    <a:pt x="533" y="418"/>
                  </a:lnTo>
                  <a:lnTo>
                    <a:pt x="535" y="424"/>
                  </a:lnTo>
                  <a:lnTo>
                    <a:pt x="536" y="428"/>
                  </a:lnTo>
                  <a:lnTo>
                    <a:pt x="536" y="434"/>
                  </a:lnTo>
                  <a:lnTo>
                    <a:pt x="536" y="441"/>
                  </a:lnTo>
                  <a:lnTo>
                    <a:pt x="531" y="457"/>
                  </a:lnTo>
                  <a:lnTo>
                    <a:pt x="523" y="474"/>
                  </a:lnTo>
                  <a:lnTo>
                    <a:pt x="501" y="513"/>
                  </a:lnTo>
                  <a:lnTo>
                    <a:pt x="476" y="553"/>
                  </a:lnTo>
                  <a:lnTo>
                    <a:pt x="464" y="572"/>
                  </a:lnTo>
                  <a:lnTo>
                    <a:pt x="454" y="589"/>
                  </a:lnTo>
                  <a:lnTo>
                    <a:pt x="451" y="597"/>
                  </a:lnTo>
                  <a:lnTo>
                    <a:pt x="448" y="604"/>
                  </a:lnTo>
                  <a:lnTo>
                    <a:pt x="446" y="610"/>
                  </a:lnTo>
                  <a:lnTo>
                    <a:pt x="445" y="617"/>
                  </a:lnTo>
                  <a:lnTo>
                    <a:pt x="442" y="622"/>
                  </a:lnTo>
                  <a:lnTo>
                    <a:pt x="438" y="627"/>
                  </a:lnTo>
                  <a:lnTo>
                    <a:pt x="435" y="633"/>
                  </a:lnTo>
                  <a:lnTo>
                    <a:pt x="431" y="637"/>
                  </a:lnTo>
                  <a:lnTo>
                    <a:pt x="423" y="644"/>
                  </a:lnTo>
                  <a:lnTo>
                    <a:pt x="414" y="650"/>
                  </a:lnTo>
                  <a:lnTo>
                    <a:pt x="405" y="656"/>
                  </a:lnTo>
                  <a:lnTo>
                    <a:pt x="395" y="661"/>
                  </a:lnTo>
                  <a:lnTo>
                    <a:pt x="386" y="668"/>
                  </a:lnTo>
                  <a:lnTo>
                    <a:pt x="377" y="676"/>
                  </a:lnTo>
                  <a:lnTo>
                    <a:pt x="379" y="680"/>
                  </a:lnTo>
                  <a:lnTo>
                    <a:pt x="382" y="683"/>
                  </a:lnTo>
                  <a:lnTo>
                    <a:pt x="385" y="685"/>
                  </a:lnTo>
                  <a:lnTo>
                    <a:pt x="389" y="686"/>
                  </a:lnTo>
                  <a:lnTo>
                    <a:pt x="394" y="686"/>
                  </a:lnTo>
                  <a:lnTo>
                    <a:pt x="399" y="685"/>
                  </a:lnTo>
                  <a:lnTo>
                    <a:pt x="405" y="683"/>
                  </a:lnTo>
                  <a:lnTo>
                    <a:pt x="411" y="681"/>
                  </a:lnTo>
                  <a:lnTo>
                    <a:pt x="424" y="673"/>
                  </a:lnTo>
                  <a:lnTo>
                    <a:pt x="438" y="664"/>
                  </a:lnTo>
                  <a:lnTo>
                    <a:pt x="453" y="652"/>
                  </a:lnTo>
                  <a:lnTo>
                    <a:pt x="468" y="638"/>
                  </a:lnTo>
                  <a:lnTo>
                    <a:pt x="483" y="624"/>
                  </a:lnTo>
                  <a:lnTo>
                    <a:pt x="497" y="609"/>
                  </a:lnTo>
                  <a:lnTo>
                    <a:pt x="510" y="593"/>
                  </a:lnTo>
                  <a:lnTo>
                    <a:pt x="523" y="578"/>
                  </a:lnTo>
                  <a:lnTo>
                    <a:pt x="533" y="563"/>
                  </a:lnTo>
                  <a:lnTo>
                    <a:pt x="540" y="549"/>
                  </a:lnTo>
                  <a:lnTo>
                    <a:pt x="544" y="543"/>
                  </a:lnTo>
                  <a:lnTo>
                    <a:pt x="546" y="537"/>
                  </a:lnTo>
                  <a:lnTo>
                    <a:pt x="548" y="531"/>
                  </a:lnTo>
                  <a:lnTo>
                    <a:pt x="548" y="526"/>
                  </a:lnTo>
                  <a:lnTo>
                    <a:pt x="550" y="522"/>
                  </a:lnTo>
                  <a:lnTo>
                    <a:pt x="551" y="512"/>
                  </a:lnTo>
                  <a:lnTo>
                    <a:pt x="551" y="498"/>
                  </a:lnTo>
                  <a:lnTo>
                    <a:pt x="551" y="481"/>
                  </a:lnTo>
                  <a:lnTo>
                    <a:pt x="549" y="436"/>
                  </a:lnTo>
                  <a:lnTo>
                    <a:pt x="547" y="386"/>
                  </a:lnTo>
                  <a:lnTo>
                    <a:pt x="544" y="335"/>
                  </a:lnTo>
                  <a:lnTo>
                    <a:pt x="540" y="288"/>
                  </a:lnTo>
                  <a:lnTo>
                    <a:pt x="539" y="253"/>
                  </a:lnTo>
                  <a:lnTo>
                    <a:pt x="539" y="233"/>
                  </a:lnTo>
                  <a:lnTo>
                    <a:pt x="542" y="225"/>
                  </a:lnTo>
                  <a:lnTo>
                    <a:pt x="546" y="215"/>
                  </a:lnTo>
                  <a:lnTo>
                    <a:pt x="547" y="206"/>
                  </a:lnTo>
                  <a:lnTo>
                    <a:pt x="548" y="196"/>
                  </a:lnTo>
                  <a:lnTo>
                    <a:pt x="549" y="190"/>
                  </a:lnTo>
                  <a:lnTo>
                    <a:pt x="550" y="187"/>
                  </a:lnTo>
                  <a:lnTo>
                    <a:pt x="552" y="189"/>
                  </a:lnTo>
                  <a:lnTo>
                    <a:pt x="555" y="196"/>
                  </a:lnTo>
                  <a:lnTo>
                    <a:pt x="559" y="194"/>
                  </a:lnTo>
                  <a:lnTo>
                    <a:pt x="561" y="189"/>
                  </a:lnTo>
                  <a:lnTo>
                    <a:pt x="562" y="183"/>
                  </a:lnTo>
                  <a:lnTo>
                    <a:pt x="564" y="176"/>
                  </a:lnTo>
                  <a:lnTo>
                    <a:pt x="566" y="160"/>
                  </a:lnTo>
                  <a:lnTo>
                    <a:pt x="568" y="144"/>
                  </a:lnTo>
                  <a:lnTo>
                    <a:pt x="569" y="138"/>
                  </a:lnTo>
                  <a:lnTo>
                    <a:pt x="570" y="133"/>
                  </a:lnTo>
                  <a:lnTo>
                    <a:pt x="571" y="130"/>
                  </a:lnTo>
                  <a:lnTo>
                    <a:pt x="574" y="129"/>
                  </a:lnTo>
                  <a:lnTo>
                    <a:pt x="576" y="131"/>
                  </a:lnTo>
                  <a:lnTo>
                    <a:pt x="578" y="137"/>
                  </a:lnTo>
                  <a:lnTo>
                    <a:pt x="581" y="145"/>
                  </a:lnTo>
                  <a:lnTo>
                    <a:pt x="585" y="159"/>
                  </a:lnTo>
                  <a:lnTo>
                    <a:pt x="590" y="160"/>
                  </a:lnTo>
                  <a:lnTo>
                    <a:pt x="594" y="162"/>
                  </a:lnTo>
                  <a:lnTo>
                    <a:pt x="598" y="165"/>
                  </a:lnTo>
                  <a:lnTo>
                    <a:pt x="601" y="169"/>
                  </a:lnTo>
                  <a:lnTo>
                    <a:pt x="608" y="178"/>
                  </a:lnTo>
                  <a:lnTo>
                    <a:pt x="614" y="189"/>
                  </a:lnTo>
                  <a:lnTo>
                    <a:pt x="619" y="202"/>
                  </a:lnTo>
                  <a:lnTo>
                    <a:pt x="622" y="215"/>
                  </a:lnTo>
                  <a:lnTo>
                    <a:pt x="625" y="230"/>
                  </a:lnTo>
                  <a:lnTo>
                    <a:pt x="627" y="245"/>
                  </a:lnTo>
                  <a:lnTo>
                    <a:pt x="628" y="261"/>
                  </a:lnTo>
                  <a:lnTo>
                    <a:pt x="628" y="277"/>
                  </a:lnTo>
                  <a:lnTo>
                    <a:pt x="627" y="292"/>
                  </a:lnTo>
                  <a:lnTo>
                    <a:pt x="627" y="306"/>
                  </a:lnTo>
                  <a:lnTo>
                    <a:pt x="625" y="319"/>
                  </a:lnTo>
                  <a:lnTo>
                    <a:pt x="623" y="331"/>
                  </a:lnTo>
                  <a:lnTo>
                    <a:pt x="621" y="340"/>
                  </a:lnTo>
                  <a:lnTo>
                    <a:pt x="618" y="348"/>
                  </a:lnTo>
                  <a:lnTo>
                    <a:pt x="616" y="341"/>
                  </a:lnTo>
                  <a:lnTo>
                    <a:pt x="614" y="339"/>
                  </a:lnTo>
                  <a:lnTo>
                    <a:pt x="613" y="340"/>
                  </a:lnTo>
                  <a:lnTo>
                    <a:pt x="613" y="345"/>
                  </a:lnTo>
                  <a:lnTo>
                    <a:pt x="612" y="358"/>
                  </a:lnTo>
                  <a:lnTo>
                    <a:pt x="613" y="374"/>
                  </a:lnTo>
                  <a:lnTo>
                    <a:pt x="613" y="387"/>
                  </a:lnTo>
                  <a:lnTo>
                    <a:pt x="614" y="392"/>
                  </a:lnTo>
                  <a:lnTo>
                    <a:pt x="616" y="382"/>
                  </a:lnTo>
                  <a:lnTo>
                    <a:pt x="618" y="351"/>
                  </a:lnTo>
                  <a:lnTo>
                    <a:pt x="622" y="389"/>
                  </a:lnTo>
                  <a:lnTo>
                    <a:pt x="625" y="421"/>
                  </a:lnTo>
                  <a:lnTo>
                    <a:pt x="626" y="447"/>
                  </a:lnTo>
                  <a:lnTo>
                    <a:pt x="629" y="467"/>
                  </a:lnTo>
                  <a:lnTo>
                    <a:pt x="631" y="477"/>
                  </a:lnTo>
                  <a:lnTo>
                    <a:pt x="636" y="485"/>
                  </a:lnTo>
                  <a:lnTo>
                    <a:pt x="640" y="493"/>
                  </a:lnTo>
                  <a:lnTo>
                    <a:pt x="645" y="500"/>
                  </a:lnTo>
                  <a:lnTo>
                    <a:pt x="653" y="507"/>
                  </a:lnTo>
                  <a:lnTo>
                    <a:pt x="663" y="514"/>
                  </a:lnTo>
                  <a:lnTo>
                    <a:pt x="674" y="522"/>
                  </a:lnTo>
                  <a:lnTo>
                    <a:pt x="687" y="529"/>
                  </a:lnTo>
                  <a:lnTo>
                    <a:pt x="688" y="544"/>
                  </a:lnTo>
                  <a:lnTo>
                    <a:pt x="687" y="571"/>
                  </a:lnTo>
                  <a:lnTo>
                    <a:pt x="686" y="584"/>
                  </a:lnTo>
                  <a:lnTo>
                    <a:pt x="684" y="593"/>
                  </a:lnTo>
                  <a:lnTo>
                    <a:pt x="682" y="596"/>
                  </a:lnTo>
                  <a:lnTo>
                    <a:pt x="681" y="599"/>
                  </a:lnTo>
                  <a:lnTo>
                    <a:pt x="679" y="597"/>
                  </a:lnTo>
                  <a:lnTo>
                    <a:pt x="677" y="595"/>
                  </a:lnTo>
                  <a:lnTo>
                    <a:pt x="668" y="600"/>
                  </a:lnTo>
                  <a:lnTo>
                    <a:pt x="662" y="605"/>
                  </a:lnTo>
                  <a:lnTo>
                    <a:pt x="654" y="612"/>
                  </a:lnTo>
                  <a:lnTo>
                    <a:pt x="649" y="621"/>
                  </a:lnTo>
                  <a:lnTo>
                    <a:pt x="644" y="631"/>
                  </a:lnTo>
                  <a:lnTo>
                    <a:pt x="640" y="642"/>
                  </a:lnTo>
                  <a:lnTo>
                    <a:pt x="636" y="654"/>
                  </a:lnTo>
                  <a:lnTo>
                    <a:pt x="633" y="667"/>
                  </a:lnTo>
                  <a:lnTo>
                    <a:pt x="627" y="696"/>
                  </a:lnTo>
                  <a:lnTo>
                    <a:pt x="623" y="727"/>
                  </a:lnTo>
                  <a:lnTo>
                    <a:pt x="619" y="759"/>
                  </a:lnTo>
                  <a:lnTo>
                    <a:pt x="615" y="792"/>
                  </a:lnTo>
                  <a:lnTo>
                    <a:pt x="610" y="824"/>
                  </a:lnTo>
                  <a:lnTo>
                    <a:pt x="605" y="855"/>
                  </a:lnTo>
                  <a:lnTo>
                    <a:pt x="600" y="870"/>
                  </a:lnTo>
                  <a:lnTo>
                    <a:pt x="596" y="883"/>
                  </a:lnTo>
                  <a:lnTo>
                    <a:pt x="592" y="896"/>
                  </a:lnTo>
                  <a:lnTo>
                    <a:pt x="586" y="909"/>
                  </a:lnTo>
                  <a:lnTo>
                    <a:pt x="580" y="920"/>
                  </a:lnTo>
                  <a:lnTo>
                    <a:pt x="574" y="929"/>
                  </a:lnTo>
                  <a:lnTo>
                    <a:pt x="565" y="938"/>
                  </a:lnTo>
                  <a:lnTo>
                    <a:pt x="556" y="945"/>
                  </a:lnTo>
                  <a:lnTo>
                    <a:pt x="547" y="951"/>
                  </a:lnTo>
                  <a:lnTo>
                    <a:pt x="535" y="955"/>
                  </a:lnTo>
                  <a:lnTo>
                    <a:pt x="523" y="957"/>
                  </a:lnTo>
                  <a:lnTo>
                    <a:pt x="510" y="958"/>
                  </a:lnTo>
                  <a:lnTo>
                    <a:pt x="506" y="958"/>
                  </a:lnTo>
                  <a:lnTo>
                    <a:pt x="498" y="958"/>
                  </a:lnTo>
                  <a:lnTo>
                    <a:pt x="489" y="956"/>
                  </a:lnTo>
                  <a:lnTo>
                    <a:pt x="479" y="953"/>
                  </a:lnTo>
                  <a:lnTo>
                    <a:pt x="475" y="952"/>
                  </a:lnTo>
                  <a:lnTo>
                    <a:pt x="472" y="950"/>
                  </a:lnTo>
                  <a:lnTo>
                    <a:pt x="470" y="947"/>
                  </a:lnTo>
                  <a:lnTo>
                    <a:pt x="468" y="945"/>
                  </a:lnTo>
                  <a:lnTo>
                    <a:pt x="468" y="943"/>
                  </a:lnTo>
                  <a:lnTo>
                    <a:pt x="470" y="941"/>
                  </a:lnTo>
                  <a:lnTo>
                    <a:pt x="474" y="939"/>
                  </a:lnTo>
                  <a:lnTo>
                    <a:pt x="479" y="936"/>
                  </a:lnTo>
                  <a:lnTo>
                    <a:pt x="485" y="930"/>
                  </a:lnTo>
                  <a:lnTo>
                    <a:pt x="488" y="925"/>
                  </a:lnTo>
                  <a:lnTo>
                    <a:pt x="490" y="919"/>
                  </a:lnTo>
                  <a:lnTo>
                    <a:pt x="490" y="911"/>
                  </a:lnTo>
                  <a:lnTo>
                    <a:pt x="489" y="905"/>
                  </a:lnTo>
                  <a:lnTo>
                    <a:pt x="487" y="899"/>
                  </a:lnTo>
                  <a:lnTo>
                    <a:pt x="483" y="893"/>
                  </a:lnTo>
                  <a:lnTo>
                    <a:pt x="479" y="889"/>
                  </a:lnTo>
                  <a:close/>
                  <a:moveTo>
                    <a:pt x="483" y="878"/>
                  </a:moveTo>
                  <a:lnTo>
                    <a:pt x="481" y="883"/>
                  </a:lnTo>
                  <a:lnTo>
                    <a:pt x="479" y="889"/>
                  </a:lnTo>
                  <a:lnTo>
                    <a:pt x="472" y="892"/>
                  </a:lnTo>
                  <a:lnTo>
                    <a:pt x="467" y="893"/>
                  </a:lnTo>
                  <a:lnTo>
                    <a:pt x="467" y="892"/>
                  </a:lnTo>
                  <a:lnTo>
                    <a:pt x="468" y="889"/>
                  </a:lnTo>
                  <a:lnTo>
                    <a:pt x="472" y="886"/>
                  </a:lnTo>
                  <a:lnTo>
                    <a:pt x="476" y="882"/>
                  </a:lnTo>
                  <a:lnTo>
                    <a:pt x="480" y="880"/>
                  </a:lnTo>
                  <a:lnTo>
                    <a:pt x="483" y="878"/>
                  </a:lnTo>
                  <a:close/>
                  <a:moveTo>
                    <a:pt x="194" y="843"/>
                  </a:moveTo>
                  <a:lnTo>
                    <a:pt x="195" y="838"/>
                  </a:lnTo>
                  <a:lnTo>
                    <a:pt x="200" y="830"/>
                  </a:lnTo>
                  <a:lnTo>
                    <a:pt x="202" y="828"/>
                  </a:lnTo>
                  <a:lnTo>
                    <a:pt x="206" y="827"/>
                  </a:lnTo>
                  <a:lnTo>
                    <a:pt x="208" y="828"/>
                  </a:lnTo>
                  <a:lnTo>
                    <a:pt x="210" y="832"/>
                  </a:lnTo>
                  <a:lnTo>
                    <a:pt x="207" y="836"/>
                  </a:lnTo>
                  <a:lnTo>
                    <a:pt x="203" y="840"/>
                  </a:lnTo>
                  <a:lnTo>
                    <a:pt x="198" y="842"/>
                  </a:lnTo>
                  <a:lnTo>
                    <a:pt x="194" y="843"/>
                  </a:lnTo>
                  <a:close/>
                  <a:moveTo>
                    <a:pt x="104" y="820"/>
                  </a:moveTo>
                  <a:lnTo>
                    <a:pt x="104" y="812"/>
                  </a:lnTo>
                  <a:lnTo>
                    <a:pt x="106" y="801"/>
                  </a:lnTo>
                  <a:lnTo>
                    <a:pt x="110" y="787"/>
                  </a:lnTo>
                  <a:lnTo>
                    <a:pt x="116" y="771"/>
                  </a:lnTo>
                  <a:lnTo>
                    <a:pt x="123" y="754"/>
                  </a:lnTo>
                  <a:lnTo>
                    <a:pt x="132" y="736"/>
                  </a:lnTo>
                  <a:lnTo>
                    <a:pt x="140" y="718"/>
                  </a:lnTo>
                  <a:lnTo>
                    <a:pt x="151" y="699"/>
                  </a:lnTo>
                  <a:lnTo>
                    <a:pt x="161" y="681"/>
                  </a:lnTo>
                  <a:lnTo>
                    <a:pt x="171" y="664"/>
                  </a:lnTo>
                  <a:lnTo>
                    <a:pt x="181" y="649"/>
                  </a:lnTo>
                  <a:lnTo>
                    <a:pt x="191" y="635"/>
                  </a:lnTo>
                  <a:lnTo>
                    <a:pt x="200" y="625"/>
                  </a:lnTo>
                  <a:lnTo>
                    <a:pt x="208" y="618"/>
                  </a:lnTo>
                  <a:lnTo>
                    <a:pt x="212" y="616"/>
                  </a:lnTo>
                  <a:lnTo>
                    <a:pt x="215" y="615"/>
                  </a:lnTo>
                  <a:lnTo>
                    <a:pt x="217" y="615"/>
                  </a:lnTo>
                  <a:lnTo>
                    <a:pt x="221" y="616"/>
                  </a:lnTo>
                  <a:lnTo>
                    <a:pt x="216" y="632"/>
                  </a:lnTo>
                  <a:lnTo>
                    <a:pt x="214" y="645"/>
                  </a:lnTo>
                  <a:lnTo>
                    <a:pt x="212" y="659"/>
                  </a:lnTo>
                  <a:lnTo>
                    <a:pt x="212" y="672"/>
                  </a:lnTo>
                  <a:lnTo>
                    <a:pt x="211" y="696"/>
                  </a:lnTo>
                  <a:lnTo>
                    <a:pt x="210" y="716"/>
                  </a:lnTo>
                  <a:lnTo>
                    <a:pt x="208" y="725"/>
                  </a:lnTo>
                  <a:lnTo>
                    <a:pt x="205" y="735"/>
                  </a:lnTo>
                  <a:lnTo>
                    <a:pt x="199" y="745"/>
                  </a:lnTo>
                  <a:lnTo>
                    <a:pt x="192" y="753"/>
                  </a:lnTo>
                  <a:lnTo>
                    <a:pt x="183" y="762"/>
                  </a:lnTo>
                  <a:lnTo>
                    <a:pt x="171" y="771"/>
                  </a:lnTo>
                  <a:lnTo>
                    <a:pt x="156" y="780"/>
                  </a:lnTo>
                  <a:lnTo>
                    <a:pt x="138" y="788"/>
                  </a:lnTo>
                  <a:lnTo>
                    <a:pt x="129" y="798"/>
                  </a:lnTo>
                  <a:lnTo>
                    <a:pt x="124" y="806"/>
                  </a:lnTo>
                  <a:lnTo>
                    <a:pt x="121" y="809"/>
                  </a:lnTo>
                  <a:lnTo>
                    <a:pt x="117" y="812"/>
                  </a:lnTo>
                  <a:lnTo>
                    <a:pt x="111" y="816"/>
                  </a:lnTo>
                  <a:lnTo>
                    <a:pt x="104" y="820"/>
                  </a:lnTo>
                  <a:close/>
                  <a:moveTo>
                    <a:pt x="618" y="348"/>
                  </a:moveTo>
                  <a:lnTo>
                    <a:pt x="618" y="349"/>
                  </a:lnTo>
                  <a:lnTo>
                    <a:pt x="618" y="351"/>
                  </a:lnTo>
                  <a:lnTo>
                    <a:pt x="616" y="382"/>
                  </a:lnTo>
                  <a:lnTo>
                    <a:pt x="614" y="392"/>
                  </a:lnTo>
                  <a:lnTo>
                    <a:pt x="613" y="387"/>
                  </a:lnTo>
                  <a:lnTo>
                    <a:pt x="613" y="374"/>
                  </a:lnTo>
                  <a:lnTo>
                    <a:pt x="612" y="358"/>
                  </a:lnTo>
                  <a:lnTo>
                    <a:pt x="613" y="345"/>
                  </a:lnTo>
                  <a:lnTo>
                    <a:pt x="613" y="340"/>
                  </a:lnTo>
                  <a:lnTo>
                    <a:pt x="614" y="339"/>
                  </a:lnTo>
                  <a:lnTo>
                    <a:pt x="616" y="341"/>
                  </a:lnTo>
                  <a:lnTo>
                    <a:pt x="618" y="348"/>
                  </a:lnTo>
                  <a:close/>
                  <a:moveTo>
                    <a:pt x="561" y="128"/>
                  </a:moveTo>
                  <a:lnTo>
                    <a:pt x="551" y="119"/>
                  </a:lnTo>
                  <a:lnTo>
                    <a:pt x="532" y="103"/>
                  </a:lnTo>
                  <a:lnTo>
                    <a:pt x="507" y="81"/>
                  </a:lnTo>
                  <a:lnTo>
                    <a:pt x="482" y="58"/>
                  </a:lnTo>
                  <a:lnTo>
                    <a:pt x="473" y="45"/>
                  </a:lnTo>
                  <a:lnTo>
                    <a:pt x="464" y="34"/>
                  </a:lnTo>
                  <a:lnTo>
                    <a:pt x="461" y="29"/>
                  </a:lnTo>
                  <a:lnTo>
                    <a:pt x="459" y="23"/>
                  </a:lnTo>
                  <a:lnTo>
                    <a:pt x="458" y="19"/>
                  </a:lnTo>
                  <a:lnTo>
                    <a:pt x="458" y="15"/>
                  </a:lnTo>
                  <a:lnTo>
                    <a:pt x="458" y="11"/>
                  </a:lnTo>
                  <a:lnTo>
                    <a:pt x="460" y="7"/>
                  </a:lnTo>
                  <a:lnTo>
                    <a:pt x="463" y="5"/>
                  </a:lnTo>
                  <a:lnTo>
                    <a:pt x="467" y="2"/>
                  </a:lnTo>
                  <a:lnTo>
                    <a:pt x="474" y="1"/>
                  </a:lnTo>
                  <a:lnTo>
                    <a:pt x="480" y="0"/>
                  </a:lnTo>
                  <a:lnTo>
                    <a:pt x="490" y="0"/>
                  </a:lnTo>
                  <a:lnTo>
                    <a:pt x="501" y="0"/>
                  </a:lnTo>
                  <a:lnTo>
                    <a:pt x="511" y="5"/>
                  </a:lnTo>
                  <a:lnTo>
                    <a:pt x="521" y="12"/>
                  </a:lnTo>
                  <a:lnTo>
                    <a:pt x="530" y="19"/>
                  </a:lnTo>
                  <a:lnTo>
                    <a:pt x="537" y="28"/>
                  </a:lnTo>
                  <a:lnTo>
                    <a:pt x="544" y="37"/>
                  </a:lnTo>
                  <a:lnTo>
                    <a:pt x="549" y="48"/>
                  </a:lnTo>
                  <a:lnTo>
                    <a:pt x="553" y="59"/>
                  </a:lnTo>
                  <a:lnTo>
                    <a:pt x="556" y="69"/>
                  </a:lnTo>
                  <a:lnTo>
                    <a:pt x="561" y="91"/>
                  </a:lnTo>
                  <a:lnTo>
                    <a:pt x="563" y="109"/>
                  </a:lnTo>
                  <a:lnTo>
                    <a:pt x="562" y="122"/>
                  </a:lnTo>
                  <a:lnTo>
                    <a:pt x="561" y="12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0" name="Freeform 36"/>
            <p:cNvSpPr>
              <a:spLocks noEditPoints="1"/>
            </p:cNvSpPr>
            <p:nvPr userDrawn="1"/>
          </p:nvSpPr>
          <p:spPr bwMode="auto">
            <a:xfrm>
              <a:off x="4336" y="3901"/>
              <a:ext cx="78" cy="108"/>
            </a:xfrm>
            <a:custGeom>
              <a:avLst/>
              <a:gdLst/>
              <a:ahLst/>
              <a:cxnLst>
                <a:cxn ang="0">
                  <a:pos x="348" y="608"/>
                </a:cxn>
                <a:cxn ang="0">
                  <a:pos x="358" y="593"/>
                </a:cxn>
                <a:cxn ang="0">
                  <a:pos x="377" y="520"/>
                </a:cxn>
                <a:cxn ang="0">
                  <a:pos x="328" y="472"/>
                </a:cxn>
                <a:cxn ang="0">
                  <a:pos x="230" y="400"/>
                </a:cxn>
                <a:cxn ang="0">
                  <a:pos x="232" y="356"/>
                </a:cxn>
                <a:cxn ang="0">
                  <a:pos x="243" y="335"/>
                </a:cxn>
                <a:cxn ang="0">
                  <a:pos x="284" y="291"/>
                </a:cxn>
                <a:cxn ang="0">
                  <a:pos x="376" y="213"/>
                </a:cxn>
                <a:cxn ang="0">
                  <a:pos x="476" y="144"/>
                </a:cxn>
                <a:cxn ang="0">
                  <a:pos x="494" y="137"/>
                </a:cxn>
                <a:cxn ang="0">
                  <a:pos x="594" y="76"/>
                </a:cxn>
                <a:cxn ang="0">
                  <a:pos x="614" y="70"/>
                </a:cxn>
                <a:cxn ang="0">
                  <a:pos x="641" y="27"/>
                </a:cxn>
                <a:cxn ang="0">
                  <a:pos x="663" y="105"/>
                </a:cxn>
                <a:cxn ang="0">
                  <a:pos x="553" y="197"/>
                </a:cxn>
                <a:cxn ang="0">
                  <a:pos x="424" y="288"/>
                </a:cxn>
                <a:cxn ang="0">
                  <a:pos x="300" y="364"/>
                </a:cxn>
                <a:cxn ang="0">
                  <a:pos x="386" y="417"/>
                </a:cxn>
                <a:cxn ang="0">
                  <a:pos x="449" y="480"/>
                </a:cxn>
                <a:cxn ang="0">
                  <a:pos x="432" y="481"/>
                </a:cxn>
                <a:cxn ang="0">
                  <a:pos x="492" y="602"/>
                </a:cxn>
                <a:cxn ang="0">
                  <a:pos x="594" y="659"/>
                </a:cxn>
                <a:cxn ang="0">
                  <a:pos x="565" y="714"/>
                </a:cxn>
                <a:cxn ang="0">
                  <a:pos x="510" y="743"/>
                </a:cxn>
                <a:cxn ang="0">
                  <a:pos x="506" y="832"/>
                </a:cxn>
                <a:cxn ang="0">
                  <a:pos x="417" y="918"/>
                </a:cxn>
                <a:cxn ang="0">
                  <a:pos x="367" y="944"/>
                </a:cxn>
                <a:cxn ang="0">
                  <a:pos x="334" y="959"/>
                </a:cxn>
                <a:cxn ang="0">
                  <a:pos x="185" y="811"/>
                </a:cxn>
                <a:cxn ang="0">
                  <a:pos x="160" y="730"/>
                </a:cxn>
                <a:cxn ang="0">
                  <a:pos x="175" y="714"/>
                </a:cxn>
                <a:cxn ang="0">
                  <a:pos x="197" y="711"/>
                </a:cxn>
                <a:cxn ang="0">
                  <a:pos x="274" y="841"/>
                </a:cxn>
                <a:cxn ang="0">
                  <a:pos x="364" y="892"/>
                </a:cxn>
                <a:cxn ang="0">
                  <a:pos x="419" y="808"/>
                </a:cxn>
                <a:cxn ang="0">
                  <a:pos x="382" y="747"/>
                </a:cxn>
                <a:cxn ang="0">
                  <a:pos x="351" y="669"/>
                </a:cxn>
                <a:cxn ang="0">
                  <a:pos x="198" y="680"/>
                </a:cxn>
                <a:cxn ang="0">
                  <a:pos x="155" y="652"/>
                </a:cxn>
                <a:cxn ang="0">
                  <a:pos x="302" y="598"/>
                </a:cxn>
                <a:cxn ang="0">
                  <a:pos x="379" y="949"/>
                </a:cxn>
                <a:cxn ang="0">
                  <a:pos x="350" y="600"/>
                </a:cxn>
                <a:cxn ang="0">
                  <a:pos x="322" y="599"/>
                </a:cxn>
                <a:cxn ang="0">
                  <a:pos x="322" y="599"/>
                </a:cxn>
                <a:cxn ang="0">
                  <a:pos x="250" y="340"/>
                </a:cxn>
                <a:cxn ang="0">
                  <a:pos x="334" y="245"/>
                </a:cxn>
                <a:cxn ang="0">
                  <a:pos x="306" y="279"/>
                </a:cxn>
                <a:cxn ang="0">
                  <a:pos x="33" y="279"/>
                </a:cxn>
                <a:cxn ang="0">
                  <a:pos x="12" y="211"/>
                </a:cxn>
                <a:cxn ang="0">
                  <a:pos x="116" y="97"/>
                </a:cxn>
                <a:cxn ang="0">
                  <a:pos x="200" y="117"/>
                </a:cxn>
                <a:cxn ang="0">
                  <a:pos x="236" y="162"/>
                </a:cxn>
                <a:cxn ang="0">
                  <a:pos x="124" y="268"/>
                </a:cxn>
                <a:cxn ang="0">
                  <a:pos x="496" y="141"/>
                </a:cxn>
                <a:cxn ang="0">
                  <a:pos x="364" y="94"/>
                </a:cxn>
                <a:cxn ang="0">
                  <a:pos x="315" y="61"/>
                </a:cxn>
                <a:cxn ang="0">
                  <a:pos x="332" y="15"/>
                </a:cxn>
                <a:cxn ang="0">
                  <a:pos x="477" y="4"/>
                </a:cxn>
                <a:cxn ang="0">
                  <a:pos x="524" y="39"/>
                </a:cxn>
                <a:cxn ang="0">
                  <a:pos x="472" y="62"/>
                </a:cxn>
                <a:cxn ang="0">
                  <a:pos x="394" y="99"/>
                </a:cxn>
                <a:cxn ang="0">
                  <a:pos x="608" y="75"/>
                </a:cxn>
              </a:cxnLst>
              <a:rect l="0" t="0" r="r" b="b"/>
              <a:pathLst>
                <a:path w="702" h="964">
                  <a:moveTo>
                    <a:pt x="322" y="599"/>
                  </a:moveTo>
                  <a:lnTo>
                    <a:pt x="322" y="601"/>
                  </a:lnTo>
                  <a:lnTo>
                    <a:pt x="322" y="603"/>
                  </a:lnTo>
                  <a:lnTo>
                    <a:pt x="323" y="605"/>
                  </a:lnTo>
                  <a:lnTo>
                    <a:pt x="324" y="606"/>
                  </a:lnTo>
                  <a:lnTo>
                    <a:pt x="329" y="608"/>
                  </a:lnTo>
                  <a:lnTo>
                    <a:pt x="335" y="608"/>
                  </a:lnTo>
                  <a:lnTo>
                    <a:pt x="338" y="611"/>
                  </a:lnTo>
                  <a:lnTo>
                    <a:pt x="343" y="609"/>
                  </a:lnTo>
                  <a:lnTo>
                    <a:pt x="348" y="608"/>
                  </a:lnTo>
                  <a:lnTo>
                    <a:pt x="352" y="607"/>
                  </a:lnTo>
                  <a:lnTo>
                    <a:pt x="353" y="606"/>
                  </a:lnTo>
                  <a:lnTo>
                    <a:pt x="354" y="605"/>
                  </a:lnTo>
                  <a:lnTo>
                    <a:pt x="354" y="604"/>
                  </a:lnTo>
                  <a:lnTo>
                    <a:pt x="354" y="603"/>
                  </a:lnTo>
                  <a:lnTo>
                    <a:pt x="350" y="600"/>
                  </a:lnTo>
                  <a:lnTo>
                    <a:pt x="342" y="599"/>
                  </a:lnTo>
                  <a:lnTo>
                    <a:pt x="348" y="598"/>
                  </a:lnTo>
                  <a:lnTo>
                    <a:pt x="353" y="596"/>
                  </a:lnTo>
                  <a:lnTo>
                    <a:pt x="358" y="593"/>
                  </a:lnTo>
                  <a:lnTo>
                    <a:pt x="362" y="590"/>
                  </a:lnTo>
                  <a:lnTo>
                    <a:pt x="365" y="587"/>
                  </a:lnTo>
                  <a:lnTo>
                    <a:pt x="369" y="583"/>
                  </a:lnTo>
                  <a:lnTo>
                    <a:pt x="372" y="579"/>
                  </a:lnTo>
                  <a:lnTo>
                    <a:pt x="374" y="574"/>
                  </a:lnTo>
                  <a:lnTo>
                    <a:pt x="378" y="565"/>
                  </a:lnTo>
                  <a:lnTo>
                    <a:pt x="379" y="554"/>
                  </a:lnTo>
                  <a:lnTo>
                    <a:pt x="380" y="542"/>
                  </a:lnTo>
                  <a:lnTo>
                    <a:pt x="379" y="530"/>
                  </a:lnTo>
                  <a:lnTo>
                    <a:pt x="377" y="520"/>
                  </a:lnTo>
                  <a:lnTo>
                    <a:pt x="374" y="508"/>
                  </a:lnTo>
                  <a:lnTo>
                    <a:pt x="371" y="498"/>
                  </a:lnTo>
                  <a:lnTo>
                    <a:pt x="366" y="489"/>
                  </a:lnTo>
                  <a:lnTo>
                    <a:pt x="361" y="481"/>
                  </a:lnTo>
                  <a:lnTo>
                    <a:pt x="355" y="475"/>
                  </a:lnTo>
                  <a:lnTo>
                    <a:pt x="350" y="471"/>
                  </a:lnTo>
                  <a:lnTo>
                    <a:pt x="345" y="469"/>
                  </a:lnTo>
                  <a:lnTo>
                    <a:pt x="339" y="471"/>
                  </a:lnTo>
                  <a:lnTo>
                    <a:pt x="334" y="471"/>
                  </a:lnTo>
                  <a:lnTo>
                    <a:pt x="328" y="472"/>
                  </a:lnTo>
                  <a:lnTo>
                    <a:pt x="322" y="471"/>
                  </a:lnTo>
                  <a:lnTo>
                    <a:pt x="310" y="469"/>
                  </a:lnTo>
                  <a:lnTo>
                    <a:pt x="299" y="464"/>
                  </a:lnTo>
                  <a:lnTo>
                    <a:pt x="286" y="459"/>
                  </a:lnTo>
                  <a:lnTo>
                    <a:pt x="275" y="450"/>
                  </a:lnTo>
                  <a:lnTo>
                    <a:pt x="263" y="442"/>
                  </a:lnTo>
                  <a:lnTo>
                    <a:pt x="254" y="432"/>
                  </a:lnTo>
                  <a:lnTo>
                    <a:pt x="244" y="422"/>
                  </a:lnTo>
                  <a:lnTo>
                    <a:pt x="236" y="411"/>
                  </a:lnTo>
                  <a:lnTo>
                    <a:pt x="230" y="400"/>
                  </a:lnTo>
                  <a:lnTo>
                    <a:pt x="226" y="390"/>
                  </a:lnTo>
                  <a:lnTo>
                    <a:pt x="225" y="384"/>
                  </a:lnTo>
                  <a:lnTo>
                    <a:pt x="224" y="379"/>
                  </a:lnTo>
                  <a:lnTo>
                    <a:pt x="224" y="374"/>
                  </a:lnTo>
                  <a:lnTo>
                    <a:pt x="224" y="369"/>
                  </a:lnTo>
                  <a:lnTo>
                    <a:pt x="225" y="365"/>
                  </a:lnTo>
                  <a:lnTo>
                    <a:pt x="226" y="361"/>
                  </a:lnTo>
                  <a:lnTo>
                    <a:pt x="228" y="357"/>
                  </a:lnTo>
                  <a:lnTo>
                    <a:pt x="231" y="353"/>
                  </a:lnTo>
                  <a:lnTo>
                    <a:pt x="232" y="356"/>
                  </a:lnTo>
                  <a:lnTo>
                    <a:pt x="233" y="357"/>
                  </a:lnTo>
                  <a:lnTo>
                    <a:pt x="235" y="356"/>
                  </a:lnTo>
                  <a:lnTo>
                    <a:pt x="239" y="354"/>
                  </a:lnTo>
                  <a:lnTo>
                    <a:pt x="243" y="350"/>
                  </a:lnTo>
                  <a:lnTo>
                    <a:pt x="247" y="345"/>
                  </a:lnTo>
                  <a:lnTo>
                    <a:pt x="250" y="340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7" y="334"/>
                  </a:lnTo>
                  <a:lnTo>
                    <a:pt x="243" y="335"/>
                  </a:lnTo>
                  <a:lnTo>
                    <a:pt x="239" y="337"/>
                  </a:lnTo>
                  <a:lnTo>
                    <a:pt x="243" y="331"/>
                  </a:lnTo>
                  <a:lnTo>
                    <a:pt x="250" y="321"/>
                  </a:lnTo>
                  <a:lnTo>
                    <a:pt x="260" y="310"/>
                  </a:lnTo>
                  <a:lnTo>
                    <a:pt x="272" y="299"/>
                  </a:lnTo>
                  <a:lnTo>
                    <a:pt x="283" y="287"/>
                  </a:lnTo>
                  <a:lnTo>
                    <a:pt x="293" y="278"/>
                  </a:lnTo>
                  <a:lnTo>
                    <a:pt x="303" y="271"/>
                  </a:lnTo>
                  <a:lnTo>
                    <a:pt x="309" y="267"/>
                  </a:lnTo>
                  <a:lnTo>
                    <a:pt x="284" y="291"/>
                  </a:lnTo>
                  <a:lnTo>
                    <a:pt x="268" y="307"/>
                  </a:lnTo>
                  <a:lnTo>
                    <a:pt x="260" y="315"/>
                  </a:lnTo>
                  <a:lnTo>
                    <a:pt x="260" y="316"/>
                  </a:lnTo>
                  <a:lnTo>
                    <a:pt x="276" y="304"/>
                  </a:lnTo>
                  <a:lnTo>
                    <a:pt x="306" y="279"/>
                  </a:lnTo>
                  <a:lnTo>
                    <a:pt x="340" y="250"/>
                  </a:lnTo>
                  <a:lnTo>
                    <a:pt x="368" y="224"/>
                  </a:lnTo>
                  <a:lnTo>
                    <a:pt x="377" y="216"/>
                  </a:lnTo>
                  <a:lnTo>
                    <a:pt x="380" y="211"/>
                  </a:lnTo>
                  <a:lnTo>
                    <a:pt x="376" y="213"/>
                  </a:lnTo>
                  <a:lnTo>
                    <a:pt x="365" y="220"/>
                  </a:lnTo>
                  <a:lnTo>
                    <a:pt x="361" y="221"/>
                  </a:lnTo>
                  <a:lnTo>
                    <a:pt x="357" y="222"/>
                  </a:lnTo>
                  <a:lnTo>
                    <a:pt x="365" y="215"/>
                  </a:lnTo>
                  <a:lnTo>
                    <a:pt x="379" y="203"/>
                  </a:lnTo>
                  <a:lnTo>
                    <a:pt x="398" y="190"/>
                  </a:lnTo>
                  <a:lnTo>
                    <a:pt x="419" y="177"/>
                  </a:lnTo>
                  <a:lnTo>
                    <a:pt x="440" y="165"/>
                  </a:lnTo>
                  <a:lnTo>
                    <a:pt x="460" y="153"/>
                  </a:lnTo>
                  <a:lnTo>
                    <a:pt x="476" y="144"/>
                  </a:lnTo>
                  <a:lnTo>
                    <a:pt x="487" y="140"/>
                  </a:lnTo>
                  <a:lnTo>
                    <a:pt x="487" y="141"/>
                  </a:lnTo>
                  <a:lnTo>
                    <a:pt x="489" y="142"/>
                  </a:lnTo>
                  <a:lnTo>
                    <a:pt x="490" y="143"/>
                  </a:lnTo>
                  <a:lnTo>
                    <a:pt x="491" y="143"/>
                  </a:lnTo>
                  <a:lnTo>
                    <a:pt x="494" y="143"/>
                  </a:lnTo>
                  <a:lnTo>
                    <a:pt x="496" y="141"/>
                  </a:lnTo>
                  <a:lnTo>
                    <a:pt x="497" y="139"/>
                  </a:lnTo>
                  <a:lnTo>
                    <a:pt x="497" y="138"/>
                  </a:lnTo>
                  <a:lnTo>
                    <a:pt x="494" y="137"/>
                  </a:lnTo>
                  <a:lnTo>
                    <a:pt x="490" y="137"/>
                  </a:lnTo>
                  <a:lnTo>
                    <a:pt x="491" y="135"/>
                  </a:lnTo>
                  <a:lnTo>
                    <a:pt x="495" y="131"/>
                  </a:lnTo>
                  <a:lnTo>
                    <a:pt x="499" y="127"/>
                  </a:lnTo>
                  <a:lnTo>
                    <a:pt x="506" y="123"/>
                  </a:lnTo>
                  <a:lnTo>
                    <a:pt x="522" y="113"/>
                  </a:lnTo>
                  <a:lnTo>
                    <a:pt x="540" y="103"/>
                  </a:lnTo>
                  <a:lnTo>
                    <a:pt x="559" y="92"/>
                  </a:lnTo>
                  <a:lnTo>
                    <a:pt x="578" y="83"/>
                  </a:lnTo>
                  <a:lnTo>
                    <a:pt x="594" y="76"/>
                  </a:lnTo>
                  <a:lnTo>
                    <a:pt x="604" y="73"/>
                  </a:lnTo>
                  <a:lnTo>
                    <a:pt x="604" y="74"/>
                  </a:lnTo>
                  <a:lnTo>
                    <a:pt x="605" y="75"/>
                  </a:lnTo>
                  <a:lnTo>
                    <a:pt x="606" y="75"/>
                  </a:lnTo>
                  <a:lnTo>
                    <a:pt x="608" y="75"/>
                  </a:lnTo>
                  <a:lnTo>
                    <a:pt x="611" y="75"/>
                  </a:lnTo>
                  <a:lnTo>
                    <a:pt x="614" y="73"/>
                  </a:lnTo>
                  <a:lnTo>
                    <a:pt x="616" y="72"/>
                  </a:lnTo>
                  <a:lnTo>
                    <a:pt x="616" y="71"/>
                  </a:lnTo>
                  <a:lnTo>
                    <a:pt x="614" y="70"/>
                  </a:lnTo>
                  <a:lnTo>
                    <a:pt x="608" y="70"/>
                  </a:lnTo>
                  <a:lnTo>
                    <a:pt x="613" y="56"/>
                  </a:lnTo>
                  <a:lnTo>
                    <a:pt x="617" y="45"/>
                  </a:lnTo>
                  <a:lnTo>
                    <a:pt x="618" y="40"/>
                  </a:lnTo>
                  <a:lnTo>
                    <a:pt x="620" y="35"/>
                  </a:lnTo>
                  <a:lnTo>
                    <a:pt x="623" y="32"/>
                  </a:lnTo>
                  <a:lnTo>
                    <a:pt x="626" y="29"/>
                  </a:lnTo>
                  <a:lnTo>
                    <a:pt x="630" y="28"/>
                  </a:lnTo>
                  <a:lnTo>
                    <a:pt x="634" y="27"/>
                  </a:lnTo>
                  <a:lnTo>
                    <a:pt x="641" y="27"/>
                  </a:lnTo>
                  <a:lnTo>
                    <a:pt x="649" y="28"/>
                  </a:lnTo>
                  <a:lnTo>
                    <a:pt x="671" y="34"/>
                  </a:lnTo>
                  <a:lnTo>
                    <a:pt x="702" y="45"/>
                  </a:lnTo>
                  <a:lnTo>
                    <a:pt x="700" y="52"/>
                  </a:lnTo>
                  <a:lnTo>
                    <a:pt x="698" y="60"/>
                  </a:lnTo>
                  <a:lnTo>
                    <a:pt x="696" y="66"/>
                  </a:lnTo>
                  <a:lnTo>
                    <a:pt x="692" y="73"/>
                  </a:lnTo>
                  <a:lnTo>
                    <a:pt x="684" y="85"/>
                  </a:lnTo>
                  <a:lnTo>
                    <a:pt x="674" y="95"/>
                  </a:lnTo>
                  <a:lnTo>
                    <a:pt x="663" y="105"/>
                  </a:lnTo>
                  <a:lnTo>
                    <a:pt x="652" y="114"/>
                  </a:lnTo>
                  <a:lnTo>
                    <a:pt x="639" y="124"/>
                  </a:lnTo>
                  <a:lnTo>
                    <a:pt x="626" y="133"/>
                  </a:lnTo>
                  <a:lnTo>
                    <a:pt x="601" y="149"/>
                  </a:lnTo>
                  <a:lnTo>
                    <a:pt x="579" y="165"/>
                  </a:lnTo>
                  <a:lnTo>
                    <a:pt x="569" y="174"/>
                  </a:lnTo>
                  <a:lnTo>
                    <a:pt x="561" y="183"/>
                  </a:lnTo>
                  <a:lnTo>
                    <a:pt x="558" y="187"/>
                  </a:lnTo>
                  <a:lnTo>
                    <a:pt x="555" y="192"/>
                  </a:lnTo>
                  <a:lnTo>
                    <a:pt x="553" y="197"/>
                  </a:lnTo>
                  <a:lnTo>
                    <a:pt x="552" y="202"/>
                  </a:lnTo>
                  <a:lnTo>
                    <a:pt x="545" y="209"/>
                  </a:lnTo>
                  <a:lnTo>
                    <a:pt x="539" y="217"/>
                  </a:lnTo>
                  <a:lnTo>
                    <a:pt x="531" y="224"/>
                  </a:lnTo>
                  <a:lnTo>
                    <a:pt x="523" y="231"/>
                  </a:lnTo>
                  <a:lnTo>
                    <a:pt x="506" y="245"/>
                  </a:lnTo>
                  <a:lnTo>
                    <a:pt x="486" y="256"/>
                  </a:lnTo>
                  <a:lnTo>
                    <a:pt x="466" y="268"/>
                  </a:lnTo>
                  <a:lnTo>
                    <a:pt x="446" y="279"/>
                  </a:lnTo>
                  <a:lnTo>
                    <a:pt x="424" y="288"/>
                  </a:lnTo>
                  <a:lnTo>
                    <a:pt x="403" y="298"/>
                  </a:lnTo>
                  <a:lnTo>
                    <a:pt x="382" y="309"/>
                  </a:lnTo>
                  <a:lnTo>
                    <a:pt x="363" y="317"/>
                  </a:lnTo>
                  <a:lnTo>
                    <a:pt x="345" y="328"/>
                  </a:lnTo>
                  <a:lnTo>
                    <a:pt x="329" y="337"/>
                  </a:lnTo>
                  <a:lnTo>
                    <a:pt x="322" y="343"/>
                  </a:lnTo>
                  <a:lnTo>
                    <a:pt x="315" y="347"/>
                  </a:lnTo>
                  <a:lnTo>
                    <a:pt x="309" y="352"/>
                  </a:lnTo>
                  <a:lnTo>
                    <a:pt x="304" y="358"/>
                  </a:lnTo>
                  <a:lnTo>
                    <a:pt x="300" y="364"/>
                  </a:lnTo>
                  <a:lnTo>
                    <a:pt x="296" y="369"/>
                  </a:lnTo>
                  <a:lnTo>
                    <a:pt x="294" y="375"/>
                  </a:lnTo>
                  <a:lnTo>
                    <a:pt x="292" y="381"/>
                  </a:lnTo>
                  <a:lnTo>
                    <a:pt x="301" y="382"/>
                  </a:lnTo>
                  <a:lnTo>
                    <a:pt x="312" y="385"/>
                  </a:lnTo>
                  <a:lnTo>
                    <a:pt x="324" y="390"/>
                  </a:lnTo>
                  <a:lnTo>
                    <a:pt x="338" y="395"/>
                  </a:lnTo>
                  <a:lnTo>
                    <a:pt x="354" y="401"/>
                  </a:lnTo>
                  <a:lnTo>
                    <a:pt x="369" y="409"/>
                  </a:lnTo>
                  <a:lnTo>
                    <a:pt x="386" y="417"/>
                  </a:lnTo>
                  <a:lnTo>
                    <a:pt x="401" y="426"/>
                  </a:lnTo>
                  <a:lnTo>
                    <a:pt x="414" y="434"/>
                  </a:lnTo>
                  <a:lnTo>
                    <a:pt x="427" y="444"/>
                  </a:lnTo>
                  <a:lnTo>
                    <a:pt x="437" y="453"/>
                  </a:lnTo>
                  <a:lnTo>
                    <a:pt x="446" y="461"/>
                  </a:lnTo>
                  <a:lnTo>
                    <a:pt x="448" y="465"/>
                  </a:lnTo>
                  <a:lnTo>
                    <a:pt x="450" y="470"/>
                  </a:lnTo>
                  <a:lnTo>
                    <a:pt x="451" y="473"/>
                  </a:lnTo>
                  <a:lnTo>
                    <a:pt x="450" y="476"/>
                  </a:lnTo>
                  <a:lnTo>
                    <a:pt x="449" y="480"/>
                  </a:lnTo>
                  <a:lnTo>
                    <a:pt x="447" y="484"/>
                  </a:lnTo>
                  <a:lnTo>
                    <a:pt x="443" y="486"/>
                  </a:lnTo>
                  <a:lnTo>
                    <a:pt x="439" y="489"/>
                  </a:lnTo>
                  <a:lnTo>
                    <a:pt x="436" y="487"/>
                  </a:lnTo>
                  <a:lnTo>
                    <a:pt x="435" y="486"/>
                  </a:lnTo>
                  <a:lnTo>
                    <a:pt x="435" y="484"/>
                  </a:lnTo>
                  <a:lnTo>
                    <a:pt x="435" y="482"/>
                  </a:lnTo>
                  <a:lnTo>
                    <a:pt x="435" y="481"/>
                  </a:lnTo>
                  <a:lnTo>
                    <a:pt x="434" y="480"/>
                  </a:lnTo>
                  <a:lnTo>
                    <a:pt x="432" y="481"/>
                  </a:lnTo>
                  <a:lnTo>
                    <a:pt x="427" y="481"/>
                  </a:lnTo>
                  <a:lnTo>
                    <a:pt x="430" y="490"/>
                  </a:lnTo>
                  <a:lnTo>
                    <a:pt x="434" y="504"/>
                  </a:lnTo>
                  <a:lnTo>
                    <a:pt x="440" y="522"/>
                  </a:lnTo>
                  <a:lnTo>
                    <a:pt x="448" y="542"/>
                  </a:lnTo>
                  <a:lnTo>
                    <a:pt x="455" y="563"/>
                  </a:lnTo>
                  <a:lnTo>
                    <a:pt x="463" y="581"/>
                  </a:lnTo>
                  <a:lnTo>
                    <a:pt x="469" y="595"/>
                  </a:lnTo>
                  <a:lnTo>
                    <a:pt x="473" y="602"/>
                  </a:lnTo>
                  <a:lnTo>
                    <a:pt x="492" y="602"/>
                  </a:lnTo>
                  <a:lnTo>
                    <a:pt x="509" y="603"/>
                  </a:lnTo>
                  <a:lnTo>
                    <a:pt x="526" y="606"/>
                  </a:lnTo>
                  <a:lnTo>
                    <a:pt x="541" y="611"/>
                  </a:lnTo>
                  <a:lnTo>
                    <a:pt x="555" y="617"/>
                  </a:lnTo>
                  <a:lnTo>
                    <a:pt x="568" y="624"/>
                  </a:lnTo>
                  <a:lnTo>
                    <a:pt x="579" y="634"/>
                  </a:lnTo>
                  <a:lnTo>
                    <a:pt x="586" y="643"/>
                  </a:lnTo>
                  <a:lnTo>
                    <a:pt x="589" y="648"/>
                  </a:lnTo>
                  <a:lnTo>
                    <a:pt x="591" y="653"/>
                  </a:lnTo>
                  <a:lnTo>
                    <a:pt x="594" y="659"/>
                  </a:lnTo>
                  <a:lnTo>
                    <a:pt x="595" y="664"/>
                  </a:lnTo>
                  <a:lnTo>
                    <a:pt x="595" y="670"/>
                  </a:lnTo>
                  <a:lnTo>
                    <a:pt x="595" y="676"/>
                  </a:lnTo>
                  <a:lnTo>
                    <a:pt x="593" y="681"/>
                  </a:lnTo>
                  <a:lnTo>
                    <a:pt x="590" y="686"/>
                  </a:lnTo>
                  <a:lnTo>
                    <a:pt x="587" y="693"/>
                  </a:lnTo>
                  <a:lnTo>
                    <a:pt x="583" y="698"/>
                  </a:lnTo>
                  <a:lnTo>
                    <a:pt x="579" y="703"/>
                  </a:lnTo>
                  <a:lnTo>
                    <a:pt x="572" y="709"/>
                  </a:lnTo>
                  <a:lnTo>
                    <a:pt x="565" y="714"/>
                  </a:lnTo>
                  <a:lnTo>
                    <a:pt x="556" y="719"/>
                  </a:lnTo>
                  <a:lnTo>
                    <a:pt x="547" y="725"/>
                  </a:lnTo>
                  <a:lnTo>
                    <a:pt x="537" y="730"/>
                  </a:lnTo>
                  <a:lnTo>
                    <a:pt x="526" y="729"/>
                  </a:lnTo>
                  <a:lnTo>
                    <a:pt x="519" y="730"/>
                  </a:lnTo>
                  <a:lnTo>
                    <a:pt x="516" y="731"/>
                  </a:lnTo>
                  <a:lnTo>
                    <a:pt x="514" y="733"/>
                  </a:lnTo>
                  <a:lnTo>
                    <a:pt x="512" y="734"/>
                  </a:lnTo>
                  <a:lnTo>
                    <a:pt x="511" y="737"/>
                  </a:lnTo>
                  <a:lnTo>
                    <a:pt x="510" y="743"/>
                  </a:lnTo>
                  <a:lnTo>
                    <a:pt x="510" y="750"/>
                  </a:lnTo>
                  <a:lnTo>
                    <a:pt x="511" y="758"/>
                  </a:lnTo>
                  <a:lnTo>
                    <a:pt x="513" y="767"/>
                  </a:lnTo>
                  <a:lnTo>
                    <a:pt x="514" y="777"/>
                  </a:lnTo>
                  <a:lnTo>
                    <a:pt x="515" y="787"/>
                  </a:lnTo>
                  <a:lnTo>
                    <a:pt x="515" y="797"/>
                  </a:lnTo>
                  <a:lnTo>
                    <a:pt x="515" y="807"/>
                  </a:lnTo>
                  <a:lnTo>
                    <a:pt x="513" y="818"/>
                  </a:lnTo>
                  <a:lnTo>
                    <a:pt x="509" y="828"/>
                  </a:lnTo>
                  <a:lnTo>
                    <a:pt x="506" y="832"/>
                  </a:lnTo>
                  <a:lnTo>
                    <a:pt x="502" y="838"/>
                  </a:lnTo>
                  <a:lnTo>
                    <a:pt x="498" y="842"/>
                  </a:lnTo>
                  <a:lnTo>
                    <a:pt x="493" y="846"/>
                  </a:lnTo>
                  <a:lnTo>
                    <a:pt x="486" y="851"/>
                  </a:lnTo>
                  <a:lnTo>
                    <a:pt x="479" y="856"/>
                  </a:lnTo>
                  <a:lnTo>
                    <a:pt x="471" y="861"/>
                  </a:lnTo>
                  <a:lnTo>
                    <a:pt x="463" y="869"/>
                  </a:lnTo>
                  <a:lnTo>
                    <a:pt x="448" y="885"/>
                  </a:lnTo>
                  <a:lnTo>
                    <a:pt x="432" y="902"/>
                  </a:lnTo>
                  <a:lnTo>
                    <a:pt x="417" y="918"/>
                  </a:lnTo>
                  <a:lnTo>
                    <a:pt x="402" y="932"/>
                  </a:lnTo>
                  <a:lnTo>
                    <a:pt x="395" y="938"/>
                  </a:lnTo>
                  <a:lnTo>
                    <a:pt x="390" y="942"/>
                  </a:lnTo>
                  <a:lnTo>
                    <a:pt x="384" y="947"/>
                  </a:lnTo>
                  <a:lnTo>
                    <a:pt x="379" y="949"/>
                  </a:lnTo>
                  <a:lnTo>
                    <a:pt x="379" y="944"/>
                  </a:lnTo>
                  <a:lnTo>
                    <a:pt x="378" y="942"/>
                  </a:lnTo>
                  <a:lnTo>
                    <a:pt x="375" y="942"/>
                  </a:lnTo>
                  <a:lnTo>
                    <a:pt x="371" y="943"/>
                  </a:lnTo>
                  <a:lnTo>
                    <a:pt x="367" y="944"/>
                  </a:lnTo>
                  <a:lnTo>
                    <a:pt x="363" y="947"/>
                  </a:lnTo>
                  <a:lnTo>
                    <a:pt x="360" y="950"/>
                  </a:lnTo>
                  <a:lnTo>
                    <a:pt x="359" y="952"/>
                  </a:lnTo>
                  <a:lnTo>
                    <a:pt x="358" y="956"/>
                  </a:lnTo>
                  <a:lnTo>
                    <a:pt x="357" y="960"/>
                  </a:lnTo>
                  <a:lnTo>
                    <a:pt x="353" y="963"/>
                  </a:lnTo>
                  <a:lnTo>
                    <a:pt x="350" y="964"/>
                  </a:lnTo>
                  <a:lnTo>
                    <a:pt x="345" y="964"/>
                  </a:lnTo>
                  <a:lnTo>
                    <a:pt x="340" y="962"/>
                  </a:lnTo>
                  <a:lnTo>
                    <a:pt x="334" y="959"/>
                  </a:lnTo>
                  <a:lnTo>
                    <a:pt x="328" y="956"/>
                  </a:lnTo>
                  <a:lnTo>
                    <a:pt x="313" y="948"/>
                  </a:lnTo>
                  <a:lnTo>
                    <a:pt x="295" y="935"/>
                  </a:lnTo>
                  <a:lnTo>
                    <a:pt x="277" y="920"/>
                  </a:lnTo>
                  <a:lnTo>
                    <a:pt x="259" y="903"/>
                  </a:lnTo>
                  <a:lnTo>
                    <a:pt x="241" y="884"/>
                  </a:lnTo>
                  <a:lnTo>
                    <a:pt x="222" y="863"/>
                  </a:lnTo>
                  <a:lnTo>
                    <a:pt x="206" y="843"/>
                  </a:lnTo>
                  <a:lnTo>
                    <a:pt x="191" y="822"/>
                  </a:lnTo>
                  <a:lnTo>
                    <a:pt x="185" y="811"/>
                  </a:lnTo>
                  <a:lnTo>
                    <a:pt x="180" y="802"/>
                  </a:lnTo>
                  <a:lnTo>
                    <a:pt x="174" y="791"/>
                  </a:lnTo>
                  <a:lnTo>
                    <a:pt x="170" y="781"/>
                  </a:lnTo>
                  <a:lnTo>
                    <a:pt x="167" y="772"/>
                  </a:lnTo>
                  <a:lnTo>
                    <a:pt x="165" y="762"/>
                  </a:lnTo>
                  <a:lnTo>
                    <a:pt x="163" y="753"/>
                  </a:lnTo>
                  <a:lnTo>
                    <a:pt x="163" y="745"/>
                  </a:lnTo>
                  <a:lnTo>
                    <a:pt x="161" y="739"/>
                  </a:lnTo>
                  <a:lnTo>
                    <a:pt x="160" y="733"/>
                  </a:lnTo>
                  <a:lnTo>
                    <a:pt x="160" y="730"/>
                  </a:lnTo>
                  <a:lnTo>
                    <a:pt x="160" y="728"/>
                  </a:lnTo>
                  <a:lnTo>
                    <a:pt x="163" y="728"/>
                  </a:lnTo>
                  <a:lnTo>
                    <a:pt x="169" y="731"/>
                  </a:lnTo>
                  <a:lnTo>
                    <a:pt x="171" y="732"/>
                  </a:lnTo>
                  <a:lnTo>
                    <a:pt x="173" y="732"/>
                  </a:lnTo>
                  <a:lnTo>
                    <a:pt x="174" y="732"/>
                  </a:lnTo>
                  <a:lnTo>
                    <a:pt x="176" y="730"/>
                  </a:lnTo>
                  <a:lnTo>
                    <a:pt x="176" y="727"/>
                  </a:lnTo>
                  <a:lnTo>
                    <a:pt x="176" y="721"/>
                  </a:lnTo>
                  <a:lnTo>
                    <a:pt x="175" y="714"/>
                  </a:lnTo>
                  <a:lnTo>
                    <a:pt x="173" y="704"/>
                  </a:lnTo>
                  <a:lnTo>
                    <a:pt x="174" y="697"/>
                  </a:lnTo>
                  <a:lnTo>
                    <a:pt x="176" y="693"/>
                  </a:lnTo>
                  <a:lnTo>
                    <a:pt x="178" y="692"/>
                  </a:lnTo>
                  <a:lnTo>
                    <a:pt x="180" y="692"/>
                  </a:lnTo>
                  <a:lnTo>
                    <a:pt x="182" y="692"/>
                  </a:lnTo>
                  <a:lnTo>
                    <a:pt x="183" y="694"/>
                  </a:lnTo>
                  <a:lnTo>
                    <a:pt x="187" y="697"/>
                  </a:lnTo>
                  <a:lnTo>
                    <a:pt x="192" y="703"/>
                  </a:lnTo>
                  <a:lnTo>
                    <a:pt x="197" y="711"/>
                  </a:lnTo>
                  <a:lnTo>
                    <a:pt x="202" y="719"/>
                  </a:lnTo>
                  <a:lnTo>
                    <a:pt x="213" y="739"/>
                  </a:lnTo>
                  <a:lnTo>
                    <a:pt x="224" y="758"/>
                  </a:lnTo>
                  <a:lnTo>
                    <a:pt x="228" y="766"/>
                  </a:lnTo>
                  <a:lnTo>
                    <a:pt x="233" y="774"/>
                  </a:lnTo>
                  <a:lnTo>
                    <a:pt x="236" y="780"/>
                  </a:lnTo>
                  <a:lnTo>
                    <a:pt x="241" y="783"/>
                  </a:lnTo>
                  <a:lnTo>
                    <a:pt x="251" y="806"/>
                  </a:lnTo>
                  <a:lnTo>
                    <a:pt x="263" y="824"/>
                  </a:lnTo>
                  <a:lnTo>
                    <a:pt x="274" y="841"/>
                  </a:lnTo>
                  <a:lnTo>
                    <a:pt x="285" y="855"/>
                  </a:lnTo>
                  <a:lnTo>
                    <a:pt x="294" y="867"/>
                  </a:lnTo>
                  <a:lnTo>
                    <a:pt x="305" y="876"/>
                  </a:lnTo>
                  <a:lnTo>
                    <a:pt x="314" y="884"/>
                  </a:lnTo>
                  <a:lnTo>
                    <a:pt x="323" y="889"/>
                  </a:lnTo>
                  <a:lnTo>
                    <a:pt x="332" y="892"/>
                  </a:lnTo>
                  <a:lnTo>
                    <a:pt x="340" y="894"/>
                  </a:lnTo>
                  <a:lnTo>
                    <a:pt x="349" y="895"/>
                  </a:lnTo>
                  <a:lnTo>
                    <a:pt x="357" y="894"/>
                  </a:lnTo>
                  <a:lnTo>
                    <a:pt x="364" y="892"/>
                  </a:lnTo>
                  <a:lnTo>
                    <a:pt x="371" y="889"/>
                  </a:lnTo>
                  <a:lnTo>
                    <a:pt x="378" y="885"/>
                  </a:lnTo>
                  <a:lnTo>
                    <a:pt x="383" y="879"/>
                  </a:lnTo>
                  <a:lnTo>
                    <a:pt x="390" y="874"/>
                  </a:lnTo>
                  <a:lnTo>
                    <a:pt x="394" y="867"/>
                  </a:lnTo>
                  <a:lnTo>
                    <a:pt x="399" y="860"/>
                  </a:lnTo>
                  <a:lnTo>
                    <a:pt x="404" y="853"/>
                  </a:lnTo>
                  <a:lnTo>
                    <a:pt x="410" y="837"/>
                  </a:lnTo>
                  <a:lnTo>
                    <a:pt x="416" y="822"/>
                  </a:lnTo>
                  <a:lnTo>
                    <a:pt x="419" y="808"/>
                  </a:lnTo>
                  <a:lnTo>
                    <a:pt x="420" y="796"/>
                  </a:lnTo>
                  <a:lnTo>
                    <a:pt x="419" y="791"/>
                  </a:lnTo>
                  <a:lnTo>
                    <a:pt x="418" y="787"/>
                  </a:lnTo>
                  <a:lnTo>
                    <a:pt x="417" y="784"/>
                  </a:lnTo>
                  <a:lnTo>
                    <a:pt x="414" y="782"/>
                  </a:lnTo>
                  <a:lnTo>
                    <a:pt x="406" y="775"/>
                  </a:lnTo>
                  <a:lnTo>
                    <a:pt x="398" y="767"/>
                  </a:lnTo>
                  <a:lnTo>
                    <a:pt x="392" y="761"/>
                  </a:lnTo>
                  <a:lnTo>
                    <a:pt x="387" y="753"/>
                  </a:lnTo>
                  <a:lnTo>
                    <a:pt x="382" y="747"/>
                  </a:lnTo>
                  <a:lnTo>
                    <a:pt x="378" y="740"/>
                  </a:lnTo>
                  <a:lnTo>
                    <a:pt x="375" y="733"/>
                  </a:lnTo>
                  <a:lnTo>
                    <a:pt x="373" y="728"/>
                  </a:lnTo>
                  <a:lnTo>
                    <a:pt x="367" y="705"/>
                  </a:lnTo>
                  <a:lnTo>
                    <a:pt x="365" y="687"/>
                  </a:lnTo>
                  <a:lnTo>
                    <a:pt x="363" y="680"/>
                  </a:lnTo>
                  <a:lnTo>
                    <a:pt x="360" y="675"/>
                  </a:lnTo>
                  <a:lnTo>
                    <a:pt x="358" y="672"/>
                  </a:lnTo>
                  <a:lnTo>
                    <a:pt x="355" y="670"/>
                  </a:lnTo>
                  <a:lnTo>
                    <a:pt x="351" y="669"/>
                  </a:lnTo>
                  <a:lnTo>
                    <a:pt x="347" y="668"/>
                  </a:lnTo>
                  <a:lnTo>
                    <a:pt x="336" y="667"/>
                  </a:lnTo>
                  <a:lnTo>
                    <a:pt x="321" y="668"/>
                  </a:lnTo>
                  <a:lnTo>
                    <a:pt x="302" y="671"/>
                  </a:lnTo>
                  <a:lnTo>
                    <a:pt x="276" y="677"/>
                  </a:lnTo>
                  <a:lnTo>
                    <a:pt x="254" y="678"/>
                  </a:lnTo>
                  <a:lnTo>
                    <a:pt x="231" y="680"/>
                  </a:lnTo>
                  <a:lnTo>
                    <a:pt x="219" y="680"/>
                  </a:lnTo>
                  <a:lnTo>
                    <a:pt x="209" y="681"/>
                  </a:lnTo>
                  <a:lnTo>
                    <a:pt x="198" y="680"/>
                  </a:lnTo>
                  <a:lnTo>
                    <a:pt x="188" y="679"/>
                  </a:lnTo>
                  <a:lnTo>
                    <a:pt x="178" y="678"/>
                  </a:lnTo>
                  <a:lnTo>
                    <a:pt x="171" y="675"/>
                  </a:lnTo>
                  <a:lnTo>
                    <a:pt x="167" y="672"/>
                  </a:lnTo>
                  <a:lnTo>
                    <a:pt x="165" y="670"/>
                  </a:lnTo>
                  <a:lnTo>
                    <a:pt x="161" y="667"/>
                  </a:lnTo>
                  <a:lnTo>
                    <a:pt x="159" y="664"/>
                  </a:lnTo>
                  <a:lnTo>
                    <a:pt x="157" y="661"/>
                  </a:lnTo>
                  <a:lnTo>
                    <a:pt x="156" y="656"/>
                  </a:lnTo>
                  <a:lnTo>
                    <a:pt x="155" y="652"/>
                  </a:lnTo>
                  <a:lnTo>
                    <a:pt x="155" y="647"/>
                  </a:lnTo>
                  <a:lnTo>
                    <a:pt x="156" y="635"/>
                  </a:lnTo>
                  <a:lnTo>
                    <a:pt x="159" y="622"/>
                  </a:lnTo>
                  <a:lnTo>
                    <a:pt x="177" y="614"/>
                  </a:lnTo>
                  <a:lnTo>
                    <a:pt x="197" y="607"/>
                  </a:lnTo>
                  <a:lnTo>
                    <a:pt x="217" y="603"/>
                  </a:lnTo>
                  <a:lnTo>
                    <a:pt x="239" y="600"/>
                  </a:lnTo>
                  <a:lnTo>
                    <a:pt x="259" y="598"/>
                  </a:lnTo>
                  <a:lnTo>
                    <a:pt x="280" y="597"/>
                  </a:lnTo>
                  <a:lnTo>
                    <a:pt x="302" y="598"/>
                  </a:lnTo>
                  <a:lnTo>
                    <a:pt x="322" y="599"/>
                  </a:lnTo>
                  <a:close/>
                  <a:moveTo>
                    <a:pt x="359" y="952"/>
                  </a:moveTo>
                  <a:lnTo>
                    <a:pt x="360" y="950"/>
                  </a:lnTo>
                  <a:lnTo>
                    <a:pt x="363" y="947"/>
                  </a:lnTo>
                  <a:lnTo>
                    <a:pt x="367" y="944"/>
                  </a:lnTo>
                  <a:lnTo>
                    <a:pt x="371" y="943"/>
                  </a:lnTo>
                  <a:lnTo>
                    <a:pt x="375" y="942"/>
                  </a:lnTo>
                  <a:lnTo>
                    <a:pt x="378" y="942"/>
                  </a:lnTo>
                  <a:lnTo>
                    <a:pt x="379" y="944"/>
                  </a:lnTo>
                  <a:lnTo>
                    <a:pt x="379" y="949"/>
                  </a:lnTo>
                  <a:lnTo>
                    <a:pt x="372" y="951"/>
                  </a:lnTo>
                  <a:lnTo>
                    <a:pt x="366" y="952"/>
                  </a:lnTo>
                  <a:lnTo>
                    <a:pt x="363" y="952"/>
                  </a:lnTo>
                  <a:lnTo>
                    <a:pt x="359" y="952"/>
                  </a:lnTo>
                  <a:close/>
                  <a:moveTo>
                    <a:pt x="335" y="608"/>
                  </a:moveTo>
                  <a:lnTo>
                    <a:pt x="335" y="603"/>
                  </a:lnTo>
                  <a:lnTo>
                    <a:pt x="337" y="599"/>
                  </a:lnTo>
                  <a:lnTo>
                    <a:pt x="339" y="599"/>
                  </a:lnTo>
                  <a:lnTo>
                    <a:pt x="342" y="599"/>
                  </a:lnTo>
                  <a:lnTo>
                    <a:pt x="350" y="600"/>
                  </a:lnTo>
                  <a:lnTo>
                    <a:pt x="354" y="603"/>
                  </a:lnTo>
                  <a:lnTo>
                    <a:pt x="354" y="604"/>
                  </a:lnTo>
                  <a:lnTo>
                    <a:pt x="354" y="605"/>
                  </a:lnTo>
                  <a:lnTo>
                    <a:pt x="353" y="606"/>
                  </a:lnTo>
                  <a:lnTo>
                    <a:pt x="352" y="607"/>
                  </a:lnTo>
                  <a:lnTo>
                    <a:pt x="348" y="608"/>
                  </a:lnTo>
                  <a:lnTo>
                    <a:pt x="343" y="609"/>
                  </a:lnTo>
                  <a:lnTo>
                    <a:pt x="338" y="611"/>
                  </a:lnTo>
                  <a:lnTo>
                    <a:pt x="335" y="608"/>
                  </a:lnTo>
                  <a:close/>
                  <a:moveTo>
                    <a:pt x="322" y="599"/>
                  </a:moveTo>
                  <a:lnTo>
                    <a:pt x="330" y="599"/>
                  </a:lnTo>
                  <a:lnTo>
                    <a:pt x="337" y="599"/>
                  </a:lnTo>
                  <a:lnTo>
                    <a:pt x="335" y="603"/>
                  </a:lnTo>
                  <a:lnTo>
                    <a:pt x="335" y="608"/>
                  </a:lnTo>
                  <a:lnTo>
                    <a:pt x="329" y="608"/>
                  </a:lnTo>
                  <a:lnTo>
                    <a:pt x="324" y="606"/>
                  </a:lnTo>
                  <a:lnTo>
                    <a:pt x="323" y="605"/>
                  </a:lnTo>
                  <a:lnTo>
                    <a:pt x="322" y="603"/>
                  </a:lnTo>
                  <a:lnTo>
                    <a:pt x="322" y="601"/>
                  </a:lnTo>
                  <a:lnTo>
                    <a:pt x="322" y="599"/>
                  </a:lnTo>
                  <a:close/>
                  <a:moveTo>
                    <a:pt x="231" y="353"/>
                  </a:moveTo>
                  <a:lnTo>
                    <a:pt x="232" y="349"/>
                  </a:lnTo>
                  <a:lnTo>
                    <a:pt x="233" y="346"/>
                  </a:lnTo>
                  <a:lnTo>
                    <a:pt x="235" y="343"/>
                  </a:lnTo>
                  <a:lnTo>
                    <a:pt x="239" y="337"/>
                  </a:lnTo>
                  <a:lnTo>
                    <a:pt x="243" y="335"/>
                  </a:lnTo>
                  <a:lnTo>
                    <a:pt x="247" y="334"/>
                  </a:lnTo>
                  <a:lnTo>
                    <a:pt x="249" y="334"/>
                  </a:lnTo>
                  <a:lnTo>
                    <a:pt x="250" y="335"/>
                  </a:lnTo>
                  <a:lnTo>
                    <a:pt x="250" y="340"/>
                  </a:lnTo>
                  <a:lnTo>
                    <a:pt x="247" y="345"/>
                  </a:lnTo>
                  <a:lnTo>
                    <a:pt x="243" y="350"/>
                  </a:lnTo>
                  <a:lnTo>
                    <a:pt x="239" y="354"/>
                  </a:lnTo>
                  <a:lnTo>
                    <a:pt x="235" y="356"/>
                  </a:lnTo>
                  <a:lnTo>
                    <a:pt x="233" y="357"/>
                  </a:lnTo>
                  <a:lnTo>
                    <a:pt x="232" y="356"/>
                  </a:lnTo>
                  <a:lnTo>
                    <a:pt x="231" y="353"/>
                  </a:lnTo>
                  <a:close/>
                  <a:moveTo>
                    <a:pt x="309" y="267"/>
                  </a:moveTo>
                  <a:lnTo>
                    <a:pt x="321" y="256"/>
                  </a:lnTo>
                  <a:lnTo>
                    <a:pt x="334" y="245"/>
                  </a:lnTo>
                  <a:lnTo>
                    <a:pt x="347" y="234"/>
                  </a:lnTo>
                  <a:lnTo>
                    <a:pt x="357" y="222"/>
                  </a:lnTo>
                  <a:lnTo>
                    <a:pt x="361" y="221"/>
                  </a:lnTo>
                  <a:lnTo>
                    <a:pt x="365" y="220"/>
                  </a:lnTo>
                  <a:lnTo>
                    <a:pt x="376" y="213"/>
                  </a:lnTo>
                  <a:lnTo>
                    <a:pt x="380" y="211"/>
                  </a:lnTo>
                  <a:lnTo>
                    <a:pt x="377" y="216"/>
                  </a:lnTo>
                  <a:lnTo>
                    <a:pt x="368" y="224"/>
                  </a:lnTo>
                  <a:lnTo>
                    <a:pt x="340" y="250"/>
                  </a:lnTo>
                  <a:lnTo>
                    <a:pt x="306" y="279"/>
                  </a:lnTo>
                  <a:lnTo>
                    <a:pt x="276" y="304"/>
                  </a:lnTo>
                  <a:lnTo>
                    <a:pt x="260" y="316"/>
                  </a:lnTo>
                  <a:lnTo>
                    <a:pt x="260" y="315"/>
                  </a:lnTo>
                  <a:lnTo>
                    <a:pt x="268" y="307"/>
                  </a:lnTo>
                  <a:lnTo>
                    <a:pt x="284" y="291"/>
                  </a:lnTo>
                  <a:lnTo>
                    <a:pt x="309" y="267"/>
                  </a:lnTo>
                  <a:close/>
                  <a:moveTo>
                    <a:pt x="84" y="286"/>
                  </a:moveTo>
                  <a:lnTo>
                    <a:pt x="72" y="284"/>
                  </a:lnTo>
                  <a:lnTo>
                    <a:pt x="47" y="281"/>
                  </a:lnTo>
                  <a:lnTo>
                    <a:pt x="33" y="279"/>
                  </a:lnTo>
                  <a:lnTo>
                    <a:pt x="19" y="275"/>
                  </a:lnTo>
                  <a:lnTo>
                    <a:pt x="13" y="273"/>
                  </a:lnTo>
                  <a:lnTo>
                    <a:pt x="8" y="271"/>
                  </a:lnTo>
                  <a:lnTo>
                    <a:pt x="4" y="269"/>
                  </a:lnTo>
                  <a:lnTo>
                    <a:pt x="0" y="266"/>
                  </a:lnTo>
                  <a:lnTo>
                    <a:pt x="0" y="257"/>
                  </a:lnTo>
                  <a:lnTo>
                    <a:pt x="2" y="249"/>
                  </a:lnTo>
                  <a:lnTo>
                    <a:pt x="3" y="240"/>
                  </a:lnTo>
                  <a:lnTo>
                    <a:pt x="6" y="231"/>
                  </a:lnTo>
                  <a:lnTo>
                    <a:pt x="12" y="211"/>
                  </a:lnTo>
                  <a:lnTo>
                    <a:pt x="21" y="192"/>
                  </a:lnTo>
                  <a:lnTo>
                    <a:pt x="33" y="174"/>
                  </a:lnTo>
                  <a:lnTo>
                    <a:pt x="45" y="156"/>
                  </a:lnTo>
                  <a:lnTo>
                    <a:pt x="59" y="139"/>
                  </a:lnTo>
                  <a:lnTo>
                    <a:pt x="74" y="124"/>
                  </a:lnTo>
                  <a:lnTo>
                    <a:pt x="83" y="118"/>
                  </a:lnTo>
                  <a:lnTo>
                    <a:pt x="92" y="111"/>
                  </a:lnTo>
                  <a:lnTo>
                    <a:pt x="100" y="106"/>
                  </a:lnTo>
                  <a:lnTo>
                    <a:pt x="108" y="102"/>
                  </a:lnTo>
                  <a:lnTo>
                    <a:pt x="116" y="97"/>
                  </a:lnTo>
                  <a:lnTo>
                    <a:pt x="126" y="94"/>
                  </a:lnTo>
                  <a:lnTo>
                    <a:pt x="135" y="92"/>
                  </a:lnTo>
                  <a:lnTo>
                    <a:pt x="143" y="91"/>
                  </a:lnTo>
                  <a:lnTo>
                    <a:pt x="152" y="91"/>
                  </a:lnTo>
                  <a:lnTo>
                    <a:pt x="160" y="92"/>
                  </a:lnTo>
                  <a:lnTo>
                    <a:pt x="168" y="95"/>
                  </a:lnTo>
                  <a:lnTo>
                    <a:pt x="176" y="98"/>
                  </a:lnTo>
                  <a:lnTo>
                    <a:pt x="184" y="103"/>
                  </a:lnTo>
                  <a:lnTo>
                    <a:pt x="192" y="109"/>
                  </a:lnTo>
                  <a:lnTo>
                    <a:pt x="200" y="117"/>
                  </a:lnTo>
                  <a:lnTo>
                    <a:pt x="206" y="126"/>
                  </a:lnTo>
                  <a:lnTo>
                    <a:pt x="215" y="128"/>
                  </a:lnTo>
                  <a:lnTo>
                    <a:pt x="222" y="130"/>
                  </a:lnTo>
                  <a:lnTo>
                    <a:pt x="229" y="134"/>
                  </a:lnTo>
                  <a:lnTo>
                    <a:pt x="233" y="137"/>
                  </a:lnTo>
                  <a:lnTo>
                    <a:pt x="236" y="141"/>
                  </a:lnTo>
                  <a:lnTo>
                    <a:pt x="237" y="146"/>
                  </a:lnTo>
                  <a:lnTo>
                    <a:pt x="239" y="151"/>
                  </a:lnTo>
                  <a:lnTo>
                    <a:pt x="239" y="156"/>
                  </a:lnTo>
                  <a:lnTo>
                    <a:pt x="236" y="162"/>
                  </a:lnTo>
                  <a:lnTo>
                    <a:pt x="234" y="168"/>
                  </a:lnTo>
                  <a:lnTo>
                    <a:pt x="231" y="174"/>
                  </a:lnTo>
                  <a:lnTo>
                    <a:pt x="227" y="181"/>
                  </a:lnTo>
                  <a:lnTo>
                    <a:pt x="216" y="193"/>
                  </a:lnTo>
                  <a:lnTo>
                    <a:pt x="203" y="207"/>
                  </a:lnTo>
                  <a:lnTo>
                    <a:pt x="189" y="221"/>
                  </a:lnTo>
                  <a:lnTo>
                    <a:pt x="173" y="234"/>
                  </a:lnTo>
                  <a:lnTo>
                    <a:pt x="156" y="247"/>
                  </a:lnTo>
                  <a:lnTo>
                    <a:pt x="140" y="257"/>
                  </a:lnTo>
                  <a:lnTo>
                    <a:pt x="124" y="268"/>
                  </a:lnTo>
                  <a:lnTo>
                    <a:pt x="109" y="277"/>
                  </a:lnTo>
                  <a:lnTo>
                    <a:pt x="95" y="282"/>
                  </a:lnTo>
                  <a:lnTo>
                    <a:pt x="84" y="286"/>
                  </a:lnTo>
                  <a:close/>
                  <a:moveTo>
                    <a:pt x="487" y="140"/>
                  </a:moveTo>
                  <a:lnTo>
                    <a:pt x="489" y="139"/>
                  </a:lnTo>
                  <a:lnTo>
                    <a:pt x="490" y="137"/>
                  </a:lnTo>
                  <a:lnTo>
                    <a:pt x="494" y="137"/>
                  </a:lnTo>
                  <a:lnTo>
                    <a:pt x="497" y="138"/>
                  </a:lnTo>
                  <a:lnTo>
                    <a:pt x="497" y="139"/>
                  </a:lnTo>
                  <a:lnTo>
                    <a:pt x="496" y="141"/>
                  </a:lnTo>
                  <a:lnTo>
                    <a:pt x="494" y="143"/>
                  </a:lnTo>
                  <a:lnTo>
                    <a:pt x="491" y="143"/>
                  </a:lnTo>
                  <a:lnTo>
                    <a:pt x="490" y="143"/>
                  </a:lnTo>
                  <a:lnTo>
                    <a:pt x="489" y="142"/>
                  </a:lnTo>
                  <a:lnTo>
                    <a:pt x="487" y="141"/>
                  </a:lnTo>
                  <a:lnTo>
                    <a:pt x="487" y="140"/>
                  </a:lnTo>
                  <a:close/>
                  <a:moveTo>
                    <a:pt x="384" y="102"/>
                  </a:moveTo>
                  <a:lnTo>
                    <a:pt x="377" y="97"/>
                  </a:lnTo>
                  <a:lnTo>
                    <a:pt x="371" y="95"/>
                  </a:lnTo>
                  <a:lnTo>
                    <a:pt x="364" y="94"/>
                  </a:lnTo>
                  <a:lnTo>
                    <a:pt x="358" y="94"/>
                  </a:lnTo>
                  <a:lnTo>
                    <a:pt x="348" y="95"/>
                  </a:lnTo>
                  <a:lnTo>
                    <a:pt x="338" y="96"/>
                  </a:lnTo>
                  <a:lnTo>
                    <a:pt x="335" y="96"/>
                  </a:lnTo>
                  <a:lnTo>
                    <a:pt x="331" y="95"/>
                  </a:lnTo>
                  <a:lnTo>
                    <a:pt x="328" y="92"/>
                  </a:lnTo>
                  <a:lnTo>
                    <a:pt x="324" y="88"/>
                  </a:lnTo>
                  <a:lnTo>
                    <a:pt x="321" y="81"/>
                  </a:lnTo>
                  <a:lnTo>
                    <a:pt x="318" y="73"/>
                  </a:lnTo>
                  <a:lnTo>
                    <a:pt x="315" y="61"/>
                  </a:lnTo>
                  <a:lnTo>
                    <a:pt x="312" y="46"/>
                  </a:lnTo>
                  <a:lnTo>
                    <a:pt x="309" y="43"/>
                  </a:lnTo>
                  <a:lnTo>
                    <a:pt x="309" y="40"/>
                  </a:lnTo>
                  <a:lnTo>
                    <a:pt x="309" y="35"/>
                  </a:lnTo>
                  <a:lnTo>
                    <a:pt x="310" y="32"/>
                  </a:lnTo>
                  <a:lnTo>
                    <a:pt x="312" y="29"/>
                  </a:lnTo>
                  <a:lnTo>
                    <a:pt x="315" y="26"/>
                  </a:lnTo>
                  <a:lnTo>
                    <a:pt x="318" y="24"/>
                  </a:lnTo>
                  <a:lnTo>
                    <a:pt x="322" y="20"/>
                  </a:lnTo>
                  <a:lnTo>
                    <a:pt x="332" y="15"/>
                  </a:lnTo>
                  <a:lnTo>
                    <a:pt x="345" y="11"/>
                  </a:lnTo>
                  <a:lnTo>
                    <a:pt x="359" y="8"/>
                  </a:lnTo>
                  <a:lnTo>
                    <a:pt x="374" y="4"/>
                  </a:lnTo>
                  <a:lnTo>
                    <a:pt x="390" y="2"/>
                  </a:lnTo>
                  <a:lnTo>
                    <a:pt x="406" y="0"/>
                  </a:lnTo>
                  <a:lnTo>
                    <a:pt x="422" y="0"/>
                  </a:lnTo>
                  <a:lnTo>
                    <a:pt x="438" y="0"/>
                  </a:lnTo>
                  <a:lnTo>
                    <a:pt x="452" y="0"/>
                  </a:lnTo>
                  <a:lnTo>
                    <a:pt x="466" y="2"/>
                  </a:lnTo>
                  <a:lnTo>
                    <a:pt x="477" y="4"/>
                  </a:lnTo>
                  <a:lnTo>
                    <a:pt x="486" y="8"/>
                  </a:lnTo>
                  <a:lnTo>
                    <a:pt x="486" y="11"/>
                  </a:lnTo>
                  <a:lnTo>
                    <a:pt x="487" y="14"/>
                  </a:lnTo>
                  <a:lnTo>
                    <a:pt x="490" y="16"/>
                  </a:lnTo>
                  <a:lnTo>
                    <a:pt x="493" y="19"/>
                  </a:lnTo>
                  <a:lnTo>
                    <a:pt x="500" y="24"/>
                  </a:lnTo>
                  <a:lnTo>
                    <a:pt x="509" y="29"/>
                  </a:lnTo>
                  <a:lnTo>
                    <a:pt x="517" y="33"/>
                  </a:lnTo>
                  <a:lnTo>
                    <a:pt x="523" y="36"/>
                  </a:lnTo>
                  <a:lnTo>
                    <a:pt x="524" y="39"/>
                  </a:lnTo>
                  <a:lnTo>
                    <a:pt x="524" y="41"/>
                  </a:lnTo>
                  <a:lnTo>
                    <a:pt x="523" y="42"/>
                  </a:lnTo>
                  <a:lnTo>
                    <a:pt x="521" y="43"/>
                  </a:lnTo>
                  <a:lnTo>
                    <a:pt x="509" y="44"/>
                  </a:lnTo>
                  <a:lnTo>
                    <a:pt x="500" y="46"/>
                  </a:lnTo>
                  <a:lnTo>
                    <a:pt x="492" y="48"/>
                  </a:lnTo>
                  <a:lnTo>
                    <a:pt x="485" y="51"/>
                  </a:lnTo>
                  <a:lnTo>
                    <a:pt x="480" y="55"/>
                  </a:lnTo>
                  <a:lnTo>
                    <a:pt x="476" y="58"/>
                  </a:lnTo>
                  <a:lnTo>
                    <a:pt x="472" y="62"/>
                  </a:lnTo>
                  <a:lnTo>
                    <a:pt x="469" y="66"/>
                  </a:lnTo>
                  <a:lnTo>
                    <a:pt x="462" y="75"/>
                  </a:lnTo>
                  <a:lnTo>
                    <a:pt x="453" y="83"/>
                  </a:lnTo>
                  <a:lnTo>
                    <a:pt x="448" y="88"/>
                  </a:lnTo>
                  <a:lnTo>
                    <a:pt x="441" y="92"/>
                  </a:lnTo>
                  <a:lnTo>
                    <a:pt x="433" y="95"/>
                  </a:lnTo>
                  <a:lnTo>
                    <a:pt x="423" y="97"/>
                  </a:lnTo>
                  <a:lnTo>
                    <a:pt x="412" y="97"/>
                  </a:lnTo>
                  <a:lnTo>
                    <a:pt x="404" y="98"/>
                  </a:lnTo>
                  <a:lnTo>
                    <a:pt x="394" y="99"/>
                  </a:lnTo>
                  <a:lnTo>
                    <a:pt x="384" y="102"/>
                  </a:lnTo>
                  <a:close/>
                  <a:moveTo>
                    <a:pt x="604" y="73"/>
                  </a:moveTo>
                  <a:lnTo>
                    <a:pt x="605" y="71"/>
                  </a:lnTo>
                  <a:lnTo>
                    <a:pt x="608" y="70"/>
                  </a:lnTo>
                  <a:lnTo>
                    <a:pt x="614" y="70"/>
                  </a:lnTo>
                  <a:lnTo>
                    <a:pt x="616" y="71"/>
                  </a:lnTo>
                  <a:lnTo>
                    <a:pt x="616" y="72"/>
                  </a:lnTo>
                  <a:lnTo>
                    <a:pt x="614" y="73"/>
                  </a:lnTo>
                  <a:lnTo>
                    <a:pt x="611" y="75"/>
                  </a:lnTo>
                  <a:lnTo>
                    <a:pt x="608" y="75"/>
                  </a:lnTo>
                  <a:lnTo>
                    <a:pt x="606" y="75"/>
                  </a:lnTo>
                  <a:lnTo>
                    <a:pt x="605" y="75"/>
                  </a:lnTo>
                  <a:lnTo>
                    <a:pt x="604" y="74"/>
                  </a:lnTo>
                  <a:lnTo>
                    <a:pt x="604" y="73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1" name="Freeform 37"/>
            <p:cNvSpPr>
              <a:spLocks noEditPoints="1"/>
            </p:cNvSpPr>
            <p:nvPr userDrawn="1"/>
          </p:nvSpPr>
          <p:spPr bwMode="auto">
            <a:xfrm>
              <a:off x="4644" y="3896"/>
              <a:ext cx="79" cy="108"/>
            </a:xfrm>
            <a:custGeom>
              <a:avLst/>
              <a:gdLst/>
              <a:ahLst/>
              <a:cxnLst>
                <a:cxn ang="0">
                  <a:pos x="470" y="858"/>
                </a:cxn>
                <a:cxn ang="0">
                  <a:pos x="440" y="830"/>
                </a:cxn>
                <a:cxn ang="0">
                  <a:pos x="301" y="895"/>
                </a:cxn>
                <a:cxn ang="0">
                  <a:pos x="240" y="846"/>
                </a:cxn>
                <a:cxn ang="0">
                  <a:pos x="242" y="700"/>
                </a:cxn>
                <a:cxn ang="0">
                  <a:pos x="149" y="882"/>
                </a:cxn>
                <a:cxn ang="0">
                  <a:pos x="70" y="957"/>
                </a:cxn>
                <a:cxn ang="0">
                  <a:pos x="2" y="898"/>
                </a:cxn>
                <a:cxn ang="0">
                  <a:pos x="33" y="556"/>
                </a:cxn>
                <a:cxn ang="0">
                  <a:pos x="87" y="394"/>
                </a:cxn>
                <a:cxn ang="0">
                  <a:pos x="124" y="424"/>
                </a:cxn>
                <a:cxn ang="0">
                  <a:pos x="136" y="567"/>
                </a:cxn>
                <a:cxn ang="0">
                  <a:pos x="104" y="695"/>
                </a:cxn>
                <a:cxn ang="0">
                  <a:pos x="98" y="803"/>
                </a:cxn>
                <a:cxn ang="0">
                  <a:pos x="184" y="675"/>
                </a:cxn>
                <a:cxn ang="0">
                  <a:pos x="249" y="519"/>
                </a:cxn>
                <a:cxn ang="0">
                  <a:pos x="301" y="438"/>
                </a:cxn>
                <a:cxn ang="0">
                  <a:pos x="454" y="381"/>
                </a:cxn>
                <a:cxn ang="0">
                  <a:pos x="625" y="444"/>
                </a:cxn>
                <a:cxn ang="0">
                  <a:pos x="666" y="523"/>
                </a:cxn>
                <a:cxn ang="0">
                  <a:pos x="715" y="579"/>
                </a:cxn>
                <a:cxn ang="0">
                  <a:pos x="638" y="703"/>
                </a:cxn>
                <a:cxn ang="0">
                  <a:pos x="563" y="933"/>
                </a:cxn>
                <a:cxn ang="0">
                  <a:pos x="465" y="962"/>
                </a:cxn>
                <a:cxn ang="0">
                  <a:pos x="434" y="892"/>
                </a:cxn>
                <a:cxn ang="0">
                  <a:pos x="317" y="792"/>
                </a:cxn>
                <a:cxn ang="0">
                  <a:pos x="356" y="684"/>
                </a:cxn>
                <a:cxn ang="0">
                  <a:pos x="399" y="726"/>
                </a:cxn>
                <a:cxn ang="0">
                  <a:pos x="432" y="738"/>
                </a:cxn>
                <a:cxn ang="0">
                  <a:pos x="498" y="628"/>
                </a:cxn>
                <a:cxn ang="0">
                  <a:pos x="523" y="667"/>
                </a:cxn>
                <a:cxn ang="0">
                  <a:pos x="421" y="788"/>
                </a:cxn>
                <a:cxn ang="0">
                  <a:pos x="373" y="569"/>
                </a:cxn>
                <a:cxn ang="0">
                  <a:pos x="403" y="519"/>
                </a:cxn>
                <a:cxn ang="0">
                  <a:pos x="406" y="569"/>
                </a:cxn>
                <a:cxn ang="0">
                  <a:pos x="483" y="491"/>
                </a:cxn>
                <a:cxn ang="0">
                  <a:pos x="503" y="437"/>
                </a:cxn>
                <a:cxn ang="0">
                  <a:pos x="581" y="449"/>
                </a:cxn>
                <a:cxn ang="0">
                  <a:pos x="543" y="545"/>
                </a:cxn>
                <a:cxn ang="0">
                  <a:pos x="212" y="403"/>
                </a:cxn>
                <a:cxn ang="0">
                  <a:pos x="199" y="364"/>
                </a:cxn>
                <a:cxn ang="0">
                  <a:pos x="322" y="151"/>
                </a:cxn>
                <a:cxn ang="0">
                  <a:pos x="370" y="10"/>
                </a:cxn>
                <a:cxn ang="0">
                  <a:pos x="418" y="19"/>
                </a:cxn>
                <a:cxn ang="0">
                  <a:pos x="433" y="154"/>
                </a:cxn>
                <a:cxn ang="0">
                  <a:pos x="394" y="240"/>
                </a:cxn>
                <a:cxn ang="0">
                  <a:pos x="470" y="213"/>
                </a:cxn>
                <a:cxn ang="0">
                  <a:pos x="631" y="196"/>
                </a:cxn>
                <a:cxn ang="0">
                  <a:pos x="559" y="317"/>
                </a:cxn>
                <a:cxn ang="0">
                  <a:pos x="475" y="359"/>
                </a:cxn>
                <a:cxn ang="0">
                  <a:pos x="467" y="303"/>
                </a:cxn>
                <a:cxn ang="0">
                  <a:pos x="312" y="390"/>
                </a:cxn>
                <a:cxn ang="0">
                  <a:pos x="94" y="313"/>
                </a:cxn>
                <a:cxn ang="0">
                  <a:pos x="77" y="206"/>
                </a:cxn>
                <a:cxn ang="0">
                  <a:pos x="123" y="93"/>
                </a:cxn>
                <a:cxn ang="0">
                  <a:pos x="180" y="154"/>
                </a:cxn>
                <a:cxn ang="0">
                  <a:pos x="161" y="293"/>
                </a:cxn>
              </a:cxnLst>
              <a:rect l="0" t="0" r="r" b="b"/>
              <a:pathLst>
                <a:path w="715" h="974">
                  <a:moveTo>
                    <a:pt x="442" y="903"/>
                  </a:moveTo>
                  <a:lnTo>
                    <a:pt x="445" y="903"/>
                  </a:lnTo>
                  <a:lnTo>
                    <a:pt x="449" y="902"/>
                  </a:lnTo>
                  <a:lnTo>
                    <a:pt x="451" y="901"/>
                  </a:lnTo>
                  <a:lnTo>
                    <a:pt x="455" y="899"/>
                  </a:lnTo>
                  <a:lnTo>
                    <a:pt x="460" y="892"/>
                  </a:lnTo>
                  <a:lnTo>
                    <a:pt x="464" y="885"/>
                  </a:lnTo>
                  <a:lnTo>
                    <a:pt x="468" y="876"/>
                  </a:lnTo>
                  <a:lnTo>
                    <a:pt x="470" y="868"/>
                  </a:lnTo>
                  <a:lnTo>
                    <a:pt x="470" y="858"/>
                  </a:lnTo>
                  <a:lnTo>
                    <a:pt x="470" y="850"/>
                  </a:lnTo>
                  <a:lnTo>
                    <a:pt x="468" y="841"/>
                  </a:lnTo>
                  <a:lnTo>
                    <a:pt x="464" y="835"/>
                  </a:lnTo>
                  <a:lnTo>
                    <a:pt x="462" y="832"/>
                  </a:lnTo>
                  <a:lnTo>
                    <a:pt x="459" y="830"/>
                  </a:lnTo>
                  <a:lnTo>
                    <a:pt x="456" y="828"/>
                  </a:lnTo>
                  <a:lnTo>
                    <a:pt x="453" y="828"/>
                  </a:lnTo>
                  <a:lnTo>
                    <a:pt x="448" y="828"/>
                  </a:lnTo>
                  <a:lnTo>
                    <a:pt x="444" y="829"/>
                  </a:lnTo>
                  <a:lnTo>
                    <a:pt x="440" y="830"/>
                  </a:lnTo>
                  <a:lnTo>
                    <a:pt x="434" y="832"/>
                  </a:lnTo>
                  <a:lnTo>
                    <a:pt x="429" y="837"/>
                  </a:lnTo>
                  <a:lnTo>
                    <a:pt x="423" y="841"/>
                  </a:lnTo>
                  <a:lnTo>
                    <a:pt x="416" y="847"/>
                  </a:lnTo>
                  <a:lnTo>
                    <a:pt x="410" y="854"/>
                  </a:lnTo>
                  <a:lnTo>
                    <a:pt x="382" y="867"/>
                  </a:lnTo>
                  <a:lnTo>
                    <a:pt x="358" y="877"/>
                  </a:lnTo>
                  <a:lnTo>
                    <a:pt x="337" y="886"/>
                  </a:lnTo>
                  <a:lnTo>
                    <a:pt x="318" y="891"/>
                  </a:lnTo>
                  <a:lnTo>
                    <a:pt x="301" y="895"/>
                  </a:lnTo>
                  <a:lnTo>
                    <a:pt x="287" y="898"/>
                  </a:lnTo>
                  <a:lnTo>
                    <a:pt x="276" y="898"/>
                  </a:lnTo>
                  <a:lnTo>
                    <a:pt x="266" y="895"/>
                  </a:lnTo>
                  <a:lnTo>
                    <a:pt x="257" y="892"/>
                  </a:lnTo>
                  <a:lnTo>
                    <a:pt x="252" y="887"/>
                  </a:lnTo>
                  <a:lnTo>
                    <a:pt x="247" y="881"/>
                  </a:lnTo>
                  <a:lnTo>
                    <a:pt x="243" y="874"/>
                  </a:lnTo>
                  <a:lnTo>
                    <a:pt x="241" y="866"/>
                  </a:lnTo>
                  <a:lnTo>
                    <a:pt x="240" y="856"/>
                  </a:lnTo>
                  <a:lnTo>
                    <a:pt x="240" y="846"/>
                  </a:lnTo>
                  <a:lnTo>
                    <a:pt x="240" y="836"/>
                  </a:lnTo>
                  <a:lnTo>
                    <a:pt x="248" y="791"/>
                  </a:lnTo>
                  <a:lnTo>
                    <a:pt x="256" y="746"/>
                  </a:lnTo>
                  <a:lnTo>
                    <a:pt x="256" y="736"/>
                  </a:lnTo>
                  <a:lnTo>
                    <a:pt x="257" y="728"/>
                  </a:lnTo>
                  <a:lnTo>
                    <a:pt x="256" y="719"/>
                  </a:lnTo>
                  <a:lnTo>
                    <a:pt x="254" y="713"/>
                  </a:lnTo>
                  <a:lnTo>
                    <a:pt x="252" y="708"/>
                  </a:lnTo>
                  <a:lnTo>
                    <a:pt x="248" y="702"/>
                  </a:lnTo>
                  <a:lnTo>
                    <a:pt x="242" y="700"/>
                  </a:lnTo>
                  <a:lnTo>
                    <a:pt x="235" y="698"/>
                  </a:lnTo>
                  <a:lnTo>
                    <a:pt x="231" y="703"/>
                  </a:lnTo>
                  <a:lnTo>
                    <a:pt x="226" y="710"/>
                  </a:lnTo>
                  <a:lnTo>
                    <a:pt x="221" y="717"/>
                  </a:lnTo>
                  <a:lnTo>
                    <a:pt x="217" y="726"/>
                  </a:lnTo>
                  <a:lnTo>
                    <a:pt x="208" y="746"/>
                  </a:lnTo>
                  <a:lnTo>
                    <a:pt x="198" y="768"/>
                  </a:lnTo>
                  <a:lnTo>
                    <a:pt x="178" y="819"/>
                  </a:lnTo>
                  <a:lnTo>
                    <a:pt x="155" y="870"/>
                  </a:lnTo>
                  <a:lnTo>
                    <a:pt x="149" y="882"/>
                  </a:lnTo>
                  <a:lnTo>
                    <a:pt x="143" y="893"/>
                  </a:lnTo>
                  <a:lnTo>
                    <a:pt x="136" y="904"/>
                  </a:lnTo>
                  <a:lnTo>
                    <a:pt x="129" y="915"/>
                  </a:lnTo>
                  <a:lnTo>
                    <a:pt x="121" y="924"/>
                  </a:lnTo>
                  <a:lnTo>
                    <a:pt x="114" y="933"/>
                  </a:lnTo>
                  <a:lnTo>
                    <a:pt x="106" y="940"/>
                  </a:lnTo>
                  <a:lnTo>
                    <a:pt x="98" y="947"/>
                  </a:lnTo>
                  <a:lnTo>
                    <a:pt x="88" y="952"/>
                  </a:lnTo>
                  <a:lnTo>
                    <a:pt x="79" y="955"/>
                  </a:lnTo>
                  <a:lnTo>
                    <a:pt x="70" y="957"/>
                  </a:lnTo>
                  <a:lnTo>
                    <a:pt x="59" y="958"/>
                  </a:lnTo>
                  <a:lnTo>
                    <a:pt x="49" y="957"/>
                  </a:lnTo>
                  <a:lnTo>
                    <a:pt x="37" y="955"/>
                  </a:lnTo>
                  <a:lnTo>
                    <a:pt x="27" y="950"/>
                  </a:lnTo>
                  <a:lnTo>
                    <a:pt x="15" y="943"/>
                  </a:lnTo>
                  <a:lnTo>
                    <a:pt x="11" y="938"/>
                  </a:lnTo>
                  <a:lnTo>
                    <a:pt x="7" y="931"/>
                  </a:lnTo>
                  <a:lnTo>
                    <a:pt x="5" y="922"/>
                  </a:lnTo>
                  <a:lnTo>
                    <a:pt x="3" y="910"/>
                  </a:lnTo>
                  <a:lnTo>
                    <a:pt x="2" y="898"/>
                  </a:lnTo>
                  <a:lnTo>
                    <a:pt x="1" y="884"/>
                  </a:lnTo>
                  <a:lnTo>
                    <a:pt x="0" y="868"/>
                  </a:lnTo>
                  <a:lnTo>
                    <a:pt x="0" y="851"/>
                  </a:lnTo>
                  <a:lnTo>
                    <a:pt x="1" y="814"/>
                  </a:lnTo>
                  <a:lnTo>
                    <a:pt x="3" y="774"/>
                  </a:lnTo>
                  <a:lnTo>
                    <a:pt x="7" y="730"/>
                  </a:lnTo>
                  <a:lnTo>
                    <a:pt x="13" y="686"/>
                  </a:lnTo>
                  <a:lnTo>
                    <a:pt x="18" y="642"/>
                  </a:lnTo>
                  <a:lnTo>
                    <a:pt x="26" y="598"/>
                  </a:lnTo>
                  <a:lnTo>
                    <a:pt x="33" y="556"/>
                  </a:lnTo>
                  <a:lnTo>
                    <a:pt x="42" y="518"/>
                  </a:lnTo>
                  <a:lnTo>
                    <a:pt x="50" y="483"/>
                  </a:lnTo>
                  <a:lnTo>
                    <a:pt x="60" y="453"/>
                  </a:lnTo>
                  <a:lnTo>
                    <a:pt x="64" y="440"/>
                  </a:lnTo>
                  <a:lnTo>
                    <a:pt x="70" y="429"/>
                  </a:lnTo>
                  <a:lnTo>
                    <a:pt x="74" y="421"/>
                  </a:lnTo>
                  <a:lnTo>
                    <a:pt x="78" y="413"/>
                  </a:lnTo>
                  <a:lnTo>
                    <a:pt x="80" y="405"/>
                  </a:lnTo>
                  <a:lnTo>
                    <a:pt x="84" y="398"/>
                  </a:lnTo>
                  <a:lnTo>
                    <a:pt x="87" y="394"/>
                  </a:lnTo>
                  <a:lnTo>
                    <a:pt x="90" y="390"/>
                  </a:lnTo>
                  <a:lnTo>
                    <a:pt x="93" y="389"/>
                  </a:lnTo>
                  <a:lnTo>
                    <a:pt x="96" y="388"/>
                  </a:lnTo>
                  <a:lnTo>
                    <a:pt x="100" y="389"/>
                  </a:lnTo>
                  <a:lnTo>
                    <a:pt x="104" y="391"/>
                  </a:lnTo>
                  <a:lnTo>
                    <a:pt x="107" y="394"/>
                  </a:lnTo>
                  <a:lnTo>
                    <a:pt x="110" y="398"/>
                  </a:lnTo>
                  <a:lnTo>
                    <a:pt x="115" y="404"/>
                  </a:lnTo>
                  <a:lnTo>
                    <a:pt x="118" y="410"/>
                  </a:lnTo>
                  <a:lnTo>
                    <a:pt x="124" y="424"/>
                  </a:lnTo>
                  <a:lnTo>
                    <a:pt x="130" y="441"/>
                  </a:lnTo>
                  <a:lnTo>
                    <a:pt x="135" y="460"/>
                  </a:lnTo>
                  <a:lnTo>
                    <a:pt x="139" y="480"/>
                  </a:lnTo>
                  <a:lnTo>
                    <a:pt x="141" y="502"/>
                  </a:lnTo>
                  <a:lnTo>
                    <a:pt x="143" y="522"/>
                  </a:lnTo>
                  <a:lnTo>
                    <a:pt x="143" y="532"/>
                  </a:lnTo>
                  <a:lnTo>
                    <a:pt x="141" y="541"/>
                  </a:lnTo>
                  <a:lnTo>
                    <a:pt x="140" y="551"/>
                  </a:lnTo>
                  <a:lnTo>
                    <a:pt x="138" y="559"/>
                  </a:lnTo>
                  <a:lnTo>
                    <a:pt x="136" y="567"/>
                  </a:lnTo>
                  <a:lnTo>
                    <a:pt x="133" y="574"/>
                  </a:lnTo>
                  <a:lnTo>
                    <a:pt x="130" y="582"/>
                  </a:lnTo>
                  <a:lnTo>
                    <a:pt x="125" y="587"/>
                  </a:lnTo>
                  <a:lnTo>
                    <a:pt x="121" y="598"/>
                  </a:lnTo>
                  <a:lnTo>
                    <a:pt x="119" y="607"/>
                  </a:lnTo>
                  <a:lnTo>
                    <a:pt x="116" y="617"/>
                  </a:lnTo>
                  <a:lnTo>
                    <a:pt x="115" y="627"/>
                  </a:lnTo>
                  <a:lnTo>
                    <a:pt x="113" y="647"/>
                  </a:lnTo>
                  <a:lnTo>
                    <a:pt x="110" y="669"/>
                  </a:lnTo>
                  <a:lnTo>
                    <a:pt x="104" y="695"/>
                  </a:lnTo>
                  <a:lnTo>
                    <a:pt x="99" y="717"/>
                  </a:lnTo>
                  <a:lnTo>
                    <a:pt x="94" y="738"/>
                  </a:lnTo>
                  <a:lnTo>
                    <a:pt x="91" y="754"/>
                  </a:lnTo>
                  <a:lnTo>
                    <a:pt x="89" y="767"/>
                  </a:lnTo>
                  <a:lnTo>
                    <a:pt x="88" y="779"/>
                  </a:lnTo>
                  <a:lnTo>
                    <a:pt x="88" y="789"/>
                  </a:lnTo>
                  <a:lnTo>
                    <a:pt x="90" y="795"/>
                  </a:lnTo>
                  <a:lnTo>
                    <a:pt x="91" y="799"/>
                  </a:lnTo>
                  <a:lnTo>
                    <a:pt x="94" y="803"/>
                  </a:lnTo>
                  <a:lnTo>
                    <a:pt x="98" y="803"/>
                  </a:lnTo>
                  <a:lnTo>
                    <a:pt x="102" y="802"/>
                  </a:lnTo>
                  <a:lnTo>
                    <a:pt x="106" y="798"/>
                  </a:lnTo>
                  <a:lnTo>
                    <a:pt x="110" y="794"/>
                  </a:lnTo>
                  <a:lnTo>
                    <a:pt x="117" y="789"/>
                  </a:lnTo>
                  <a:lnTo>
                    <a:pt x="122" y="781"/>
                  </a:lnTo>
                  <a:lnTo>
                    <a:pt x="135" y="764"/>
                  </a:lnTo>
                  <a:lnTo>
                    <a:pt x="148" y="744"/>
                  </a:lnTo>
                  <a:lnTo>
                    <a:pt x="161" y="722"/>
                  </a:lnTo>
                  <a:lnTo>
                    <a:pt x="174" y="698"/>
                  </a:lnTo>
                  <a:lnTo>
                    <a:pt x="184" y="675"/>
                  </a:lnTo>
                  <a:lnTo>
                    <a:pt x="195" y="651"/>
                  </a:lnTo>
                  <a:lnTo>
                    <a:pt x="203" y="631"/>
                  </a:lnTo>
                  <a:lnTo>
                    <a:pt x="208" y="614"/>
                  </a:lnTo>
                  <a:lnTo>
                    <a:pt x="216" y="602"/>
                  </a:lnTo>
                  <a:lnTo>
                    <a:pt x="222" y="587"/>
                  </a:lnTo>
                  <a:lnTo>
                    <a:pt x="228" y="572"/>
                  </a:lnTo>
                  <a:lnTo>
                    <a:pt x="234" y="555"/>
                  </a:lnTo>
                  <a:lnTo>
                    <a:pt x="239" y="540"/>
                  </a:lnTo>
                  <a:lnTo>
                    <a:pt x="246" y="525"/>
                  </a:lnTo>
                  <a:lnTo>
                    <a:pt x="249" y="519"/>
                  </a:lnTo>
                  <a:lnTo>
                    <a:pt x="253" y="513"/>
                  </a:lnTo>
                  <a:lnTo>
                    <a:pt x="256" y="508"/>
                  </a:lnTo>
                  <a:lnTo>
                    <a:pt x="261" y="504"/>
                  </a:lnTo>
                  <a:lnTo>
                    <a:pt x="265" y="492"/>
                  </a:lnTo>
                  <a:lnTo>
                    <a:pt x="270" y="481"/>
                  </a:lnTo>
                  <a:lnTo>
                    <a:pt x="276" y="472"/>
                  </a:lnTo>
                  <a:lnTo>
                    <a:pt x="282" y="462"/>
                  </a:lnTo>
                  <a:lnTo>
                    <a:pt x="287" y="454"/>
                  </a:lnTo>
                  <a:lnTo>
                    <a:pt x="295" y="445"/>
                  </a:lnTo>
                  <a:lnTo>
                    <a:pt x="301" y="438"/>
                  </a:lnTo>
                  <a:lnTo>
                    <a:pt x="309" y="430"/>
                  </a:lnTo>
                  <a:lnTo>
                    <a:pt x="317" y="424"/>
                  </a:lnTo>
                  <a:lnTo>
                    <a:pt x="325" y="419"/>
                  </a:lnTo>
                  <a:lnTo>
                    <a:pt x="333" y="413"/>
                  </a:lnTo>
                  <a:lnTo>
                    <a:pt x="343" y="408"/>
                  </a:lnTo>
                  <a:lnTo>
                    <a:pt x="362" y="399"/>
                  </a:lnTo>
                  <a:lnTo>
                    <a:pt x="383" y="393"/>
                  </a:lnTo>
                  <a:lnTo>
                    <a:pt x="405" y="388"/>
                  </a:lnTo>
                  <a:lnTo>
                    <a:pt x="429" y="384"/>
                  </a:lnTo>
                  <a:lnTo>
                    <a:pt x="454" y="381"/>
                  </a:lnTo>
                  <a:lnTo>
                    <a:pt x="479" y="379"/>
                  </a:lnTo>
                  <a:lnTo>
                    <a:pt x="536" y="377"/>
                  </a:lnTo>
                  <a:lnTo>
                    <a:pt x="597" y="377"/>
                  </a:lnTo>
                  <a:lnTo>
                    <a:pt x="602" y="380"/>
                  </a:lnTo>
                  <a:lnTo>
                    <a:pt x="605" y="384"/>
                  </a:lnTo>
                  <a:lnTo>
                    <a:pt x="608" y="389"/>
                  </a:lnTo>
                  <a:lnTo>
                    <a:pt x="611" y="394"/>
                  </a:lnTo>
                  <a:lnTo>
                    <a:pt x="616" y="405"/>
                  </a:lnTo>
                  <a:lnTo>
                    <a:pt x="620" y="417"/>
                  </a:lnTo>
                  <a:lnTo>
                    <a:pt x="625" y="444"/>
                  </a:lnTo>
                  <a:lnTo>
                    <a:pt x="630" y="472"/>
                  </a:lnTo>
                  <a:lnTo>
                    <a:pt x="632" y="485"/>
                  </a:lnTo>
                  <a:lnTo>
                    <a:pt x="636" y="495"/>
                  </a:lnTo>
                  <a:lnTo>
                    <a:pt x="640" y="506"/>
                  </a:lnTo>
                  <a:lnTo>
                    <a:pt x="646" y="513"/>
                  </a:lnTo>
                  <a:lnTo>
                    <a:pt x="649" y="517"/>
                  </a:lnTo>
                  <a:lnTo>
                    <a:pt x="652" y="520"/>
                  </a:lnTo>
                  <a:lnTo>
                    <a:pt x="656" y="521"/>
                  </a:lnTo>
                  <a:lnTo>
                    <a:pt x="662" y="522"/>
                  </a:lnTo>
                  <a:lnTo>
                    <a:pt x="666" y="523"/>
                  </a:lnTo>
                  <a:lnTo>
                    <a:pt x="672" y="522"/>
                  </a:lnTo>
                  <a:lnTo>
                    <a:pt x="679" y="521"/>
                  </a:lnTo>
                  <a:lnTo>
                    <a:pt x="685" y="519"/>
                  </a:lnTo>
                  <a:lnTo>
                    <a:pt x="694" y="523"/>
                  </a:lnTo>
                  <a:lnTo>
                    <a:pt x="700" y="531"/>
                  </a:lnTo>
                  <a:lnTo>
                    <a:pt x="707" y="538"/>
                  </a:lnTo>
                  <a:lnTo>
                    <a:pt x="711" y="548"/>
                  </a:lnTo>
                  <a:lnTo>
                    <a:pt x="714" y="558"/>
                  </a:lnTo>
                  <a:lnTo>
                    <a:pt x="715" y="568"/>
                  </a:lnTo>
                  <a:lnTo>
                    <a:pt x="715" y="579"/>
                  </a:lnTo>
                  <a:lnTo>
                    <a:pt x="713" y="588"/>
                  </a:lnTo>
                  <a:lnTo>
                    <a:pt x="699" y="597"/>
                  </a:lnTo>
                  <a:lnTo>
                    <a:pt x="678" y="612"/>
                  </a:lnTo>
                  <a:lnTo>
                    <a:pt x="667" y="620"/>
                  </a:lnTo>
                  <a:lnTo>
                    <a:pt x="657" y="629"/>
                  </a:lnTo>
                  <a:lnTo>
                    <a:pt x="651" y="636"/>
                  </a:lnTo>
                  <a:lnTo>
                    <a:pt x="647" y="640"/>
                  </a:lnTo>
                  <a:lnTo>
                    <a:pt x="646" y="656"/>
                  </a:lnTo>
                  <a:lnTo>
                    <a:pt x="642" y="678"/>
                  </a:lnTo>
                  <a:lnTo>
                    <a:pt x="638" y="703"/>
                  </a:lnTo>
                  <a:lnTo>
                    <a:pt x="633" y="733"/>
                  </a:lnTo>
                  <a:lnTo>
                    <a:pt x="626" y="765"/>
                  </a:lnTo>
                  <a:lnTo>
                    <a:pt x="618" y="798"/>
                  </a:lnTo>
                  <a:lnTo>
                    <a:pt x="608" y="831"/>
                  </a:lnTo>
                  <a:lnTo>
                    <a:pt x="597" y="863"/>
                  </a:lnTo>
                  <a:lnTo>
                    <a:pt x="591" y="879"/>
                  </a:lnTo>
                  <a:lnTo>
                    <a:pt x="585" y="894"/>
                  </a:lnTo>
                  <a:lnTo>
                    <a:pt x="578" y="908"/>
                  </a:lnTo>
                  <a:lnTo>
                    <a:pt x="571" y="921"/>
                  </a:lnTo>
                  <a:lnTo>
                    <a:pt x="563" y="933"/>
                  </a:lnTo>
                  <a:lnTo>
                    <a:pt x="556" y="943"/>
                  </a:lnTo>
                  <a:lnTo>
                    <a:pt x="547" y="953"/>
                  </a:lnTo>
                  <a:lnTo>
                    <a:pt x="538" y="961"/>
                  </a:lnTo>
                  <a:lnTo>
                    <a:pt x="529" y="967"/>
                  </a:lnTo>
                  <a:lnTo>
                    <a:pt x="519" y="971"/>
                  </a:lnTo>
                  <a:lnTo>
                    <a:pt x="509" y="974"/>
                  </a:lnTo>
                  <a:lnTo>
                    <a:pt x="500" y="974"/>
                  </a:lnTo>
                  <a:lnTo>
                    <a:pt x="489" y="972"/>
                  </a:lnTo>
                  <a:lnTo>
                    <a:pt x="477" y="968"/>
                  </a:lnTo>
                  <a:lnTo>
                    <a:pt x="465" y="962"/>
                  </a:lnTo>
                  <a:lnTo>
                    <a:pt x="454" y="952"/>
                  </a:lnTo>
                  <a:lnTo>
                    <a:pt x="450" y="937"/>
                  </a:lnTo>
                  <a:lnTo>
                    <a:pt x="448" y="925"/>
                  </a:lnTo>
                  <a:lnTo>
                    <a:pt x="446" y="914"/>
                  </a:lnTo>
                  <a:lnTo>
                    <a:pt x="442" y="903"/>
                  </a:lnTo>
                  <a:close/>
                  <a:moveTo>
                    <a:pt x="441" y="901"/>
                  </a:moveTo>
                  <a:lnTo>
                    <a:pt x="434" y="898"/>
                  </a:lnTo>
                  <a:lnTo>
                    <a:pt x="432" y="895"/>
                  </a:lnTo>
                  <a:lnTo>
                    <a:pt x="432" y="894"/>
                  </a:lnTo>
                  <a:lnTo>
                    <a:pt x="434" y="892"/>
                  </a:lnTo>
                  <a:lnTo>
                    <a:pt x="440" y="891"/>
                  </a:lnTo>
                  <a:lnTo>
                    <a:pt x="445" y="889"/>
                  </a:lnTo>
                  <a:lnTo>
                    <a:pt x="443" y="894"/>
                  </a:lnTo>
                  <a:lnTo>
                    <a:pt x="441" y="901"/>
                  </a:lnTo>
                  <a:close/>
                  <a:moveTo>
                    <a:pt x="332" y="819"/>
                  </a:moveTo>
                  <a:lnTo>
                    <a:pt x="329" y="815"/>
                  </a:lnTo>
                  <a:lnTo>
                    <a:pt x="326" y="812"/>
                  </a:lnTo>
                  <a:lnTo>
                    <a:pt x="323" y="807"/>
                  </a:lnTo>
                  <a:lnTo>
                    <a:pt x="321" y="803"/>
                  </a:lnTo>
                  <a:lnTo>
                    <a:pt x="317" y="792"/>
                  </a:lnTo>
                  <a:lnTo>
                    <a:pt x="316" y="779"/>
                  </a:lnTo>
                  <a:lnTo>
                    <a:pt x="316" y="766"/>
                  </a:lnTo>
                  <a:lnTo>
                    <a:pt x="318" y="754"/>
                  </a:lnTo>
                  <a:lnTo>
                    <a:pt x="321" y="740"/>
                  </a:lnTo>
                  <a:lnTo>
                    <a:pt x="325" y="727"/>
                  </a:lnTo>
                  <a:lnTo>
                    <a:pt x="330" y="715"/>
                  </a:lnTo>
                  <a:lnTo>
                    <a:pt x="337" y="704"/>
                  </a:lnTo>
                  <a:lnTo>
                    <a:pt x="344" y="695"/>
                  </a:lnTo>
                  <a:lnTo>
                    <a:pt x="352" y="687"/>
                  </a:lnTo>
                  <a:lnTo>
                    <a:pt x="356" y="684"/>
                  </a:lnTo>
                  <a:lnTo>
                    <a:pt x="360" y="682"/>
                  </a:lnTo>
                  <a:lnTo>
                    <a:pt x="366" y="681"/>
                  </a:lnTo>
                  <a:lnTo>
                    <a:pt x="370" y="680"/>
                  </a:lnTo>
                  <a:lnTo>
                    <a:pt x="374" y="680"/>
                  </a:lnTo>
                  <a:lnTo>
                    <a:pt x="380" y="681"/>
                  </a:lnTo>
                  <a:lnTo>
                    <a:pt x="385" y="682"/>
                  </a:lnTo>
                  <a:lnTo>
                    <a:pt x="390" y="684"/>
                  </a:lnTo>
                  <a:lnTo>
                    <a:pt x="392" y="704"/>
                  </a:lnTo>
                  <a:lnTo>
                    <a:pt x="397" y="720"/>
                  </a:lnTo>
                  <a:lnTo>
                    <a:pt x="399" y="726"/>
                  </a:lnTo>
                  <a:lnTo>
                    <a:pt x="401" y="731"/>
                  </a:lnTo>
                  <a:lnTo>
                    <a:pt x="404" y="735"/>
                  </a:lnTo>
                  <a:lnTo>
                    <a:pt x="408" y="739"/>
                  </a:lnTo>
                  <a:lnTo>
                    <a:pt x="411" y="741"/>
                  </a:lnTo>
                  <a:lnTo>
                    <a:pt x="414" y="743"/>
                  </a:lnTo>
                  <a:lnTo>
                    <a:pt x="417" y="743"/>
                  </a:lnTo>
                  <a:lnTo>
                    <a:pt x="420" y="743"/>
                  </a:lnTo>
                  <a:lnTo>
                    <a:pt x="425" y="742"/>
                  </a:lnTo>
                  <a:lnTo>
                    <a:pt x="428" y="741"/>
                  </a:lnTo>
                  <a:lnTo>
                    <a:pt x="432" y="738"/>
                  </a:lnTo>
                  <a:lnTo>
                    <a:pt x="435" y="735"/>
                  </a:lnTo>
                  <a:lnTo>
                    <a:pt x="443" y="728"/>
                  </a:lnTo>
                  <a:lnTo>
                    <a:pt x="451" y="718"/>
                  </a:lnTo>
                  <a:lnTo>
                    <a:pt x="459" y="707"/>
                  </a:lnTo>
                  <a:lnTo>
                    <a:pt x="465" y="694"/>
                  </a:lnTo>
                  <a:lnTo>
                    <a:pt x="473" y="680"/>
                  </a:lnTo>
                  <a:lnTo>
                    <a:pt x="479" y="666"/>
                  </a:lnTo>
                  <a:lnTo>
                    <a:pt x="485" y="651"/>
                  </a:lnTo>
                  <a:lnTo>
                    <a:pt x="490" y="635"/>
                  </a:lnTo>
                  <a:lnTo>
                    <a:pt x="498" y="628"/>
                  </a:lnTo>
                  <a:lnTo>
                    <a:pt x="506" y="621"/>
                  </a:lnTo>
                  <a:lnTo>
                    <a:pt x="510" y="619"/>
                  </a:lnTo>
                  <a:lnTo>
                    <a:pt x="516" y="618"/>
                  </a:lnTo>
                  <a:lnTo>
                    <a:pt x="521" y="617"/>
                  </a:lnTo>
                  <a:lnTo>
                    <a:pt x="527" y="618"/>
                  </a:lnTo>
                  <a:lnTo>
                    <a:pt x="528" y="629"/>
                  </a:lnTo>
                  <a:lnTo>
                    <a:pt x="528" y="638"/>
                  </a:lnTo>
                  <a:lnTo>
                    <a:pt x="527" y="649"/>
                  </a:lnTo>
                  <a:lnTo>
                    <a:pt x="526" y="658"/>
                  </a:lnTo>
                  <a:lnTo>
                    <a:pt x="523" y="667"/>
                  </a:lnTo>
                  <a:lnTo>
                    <a:pt x="521" y="677"/>
                  </a:lnTo>
                  <a:lnTo>
                    <a:pt x="518" y="685"/>
                  </a:lnTo>
                  <a:lnTo>
                    <a:pt x="515" y="694"/>
                  </a:lnTo>
                  <a:lnTo>
                    <a:pt x="505" y="711"/>
                  </a:lnTo>
                  <a:lnTo>
                    <a:pt x="495" y="726"/>
                  </a:lnTo>
                  <a:lnTo>
                    <a:pt x="483" y="741"/>
                  </a:lnTo>
                  <a:lnTo>
                    <a:pt x="470" y="754"/>
                  </a:lnTo>
                  <a:lnTo>
                    <a:pt x="455" y="766"/>
                  </a:lnTo>
                  <a:lnTo>
                    <a:pt x="439" y="777"/>
                  </a:lnTo>
                  <a:lnTo>
                    <a:pt x="421" y="788"/>
                  </a:lnTo>
                  <a:lnTo>
                    <a:pt x="404" y="796"/>
                  </a:lnTo>
                  <a:lnTo>
                    <a:pt x="387" y="804"/>
                  </a:lnTo>
                  <a:lnTo>
                    <a:pt x="369" y="810"/>
                  </a:lnTo>
                  <a:lnTo>
                    <a:pt x="351" y="815"/>
                  </a:lnTo>
                  <a:lnTo>
                    <a:pt x="332" y="819"/>
                  </a:lnTo>
                  <a:close/>
                  <a:moveTo>
                    <a:pt x="390" y="576"/>
                  </a:moveTo>
                  <a:lnTo>
                    <a:pt x="386" y="575"/>
                  </a:lnTo>
                  <a:lnTo>
                    <a:pt x="380" y="573"/>
                  </a:lnTo>
                  <a:lnTo>
                    <a:pt x="375" y="572"/>
                  </a:lnTo>
                  <a:lnTo>
                    <a:pt x="373" y="569"/>
                  </a:lnTo>
                  <a:lnTo>
                    <a:pt x="371" y="567"/>
                  </a:lnTo>
                  <a:lnTo>
                    <a:pt x="371" y="563"/>
                  </a:lnTo>
                  <a:lnTo>
                    <a:pt x="374" y="553"/>
                  </a:lnTo>
                  <a:lnTo>
                    <a:pt x="379" y="543"/>
                  </a:lnTo>
                  <a:lnTo>
                    <a:pt x="384" y="535"/>
                  </a:lnTo>
                  <a:lnTo>
                    <a:pt x="389" y="528"/>
                  </a:lnTo>
                  <a:lnTo>
                    <a:pt x="395" y="523"/>
                  </a:lnTo>
                  <a:lnTo>
                    <a:pt x="400" y="520"/>
                  </a:lnTo>
                  <a:lnTo>
                    <a:pt x="402" y="519"/>
                  </a:lnTo>
                  <a:lnTo>
                    <a:pt x="403" y="519"/>
                  </a:lnTo>
                  <a:lnTo>
                    <a:pt x="405" y="519"/>
                  </a:lnTo>
                  <a:lnTo>
                    <a:pt x="406" y="520"/>
                  </a:lnTo>
                  <a:lnTo>
                    <a:pt x="408" y="525"/>
                  </a:lnTo>
                  <a:lnTo>
                    <a:pt x="410" y="533"/>
                  </a:lnTo>
                  <a:lnTo>
                    <a:pt x="411" y="542"/>
                  </a:lnTo>
                  <a:lnTo>
                    <a:pt x="411" y="552"/>
                  </a:lnTo>
                  <a:lnTo>
                    <a:pt x="411" y="557"/>
                  </a:lnTo>
                  <a:lnTo>
                    <a:pt x="410" y="561"/>
                  </a:lnTo>
                  <a:lnTo>
                    <a:pt x="409" y="566"/>
                  </a:lnTo>
                  <a:lnTo>
                    <a:pt x="406" y="569"/>
                  </a:lnTo>
                  <a:lnTo>
                    <a:pt x="403" y="572"/>
                  </a:lnTo>
                  <a:lnTo>
                    <a:pt x="400" y="574"/>
                  </a:lnTo>
                  <a:lnTo>
                    <a:pt x="396" y="575"/>
                  </a:lnTo>
                  <a:lnTo>
                    <a:pt x="390" y="576"/>
                  </a:lnTo>
                  <a:close/>
                  <a:moveTo>
                    <a:pt x="503" y="560"/>
                  </a:moveTo>
                  <a:lnTo>
                    <a:pt x="501" y="556"/>
                  </a:lnTo>
                  <a:lnTo>
                    <a:pt x="498" y="548"/>
                  </a:lnTo>
                  <a:lnTo>
                    <a:pt x="493" y="535"/>
                  </a:lnTo>
                  <a:lnTo>
                    <a:pt x="490" y="520"/>
                  </a:lnTo>
                  <a:lnTo>
                    <a:pt x="483" y="491"/>
                  </a:lnTo>
                  <a:lnTo>
                    <a:pt x="477" y="470"/>
                  </a:lnTo>
                  <a:lnTo>
                    <a:pt x="475" y="467"/>
                  </a:lnTo>
                  <a:lnTo>
                    <a:pt x="474" y="462"/>
                  </a:lnTo>
                  <a:lnTo>
                    <a:pt x="475" y="458"/>
                  </a:lnTo>
                  <a:lnTo>
                    <a:pt x="476" y="455"/>
                  </a:lnTo>
                  <a:lnTo>
                    <a:pt x="478" y="452"/>
                  </a:lnTo>
                  <a:lnTo>
                    <a:pt x="483" y="447"/>
                  </a:lnTo>
                  <a:lnTo>
                    <a:pt x="487" y="444"/>
                  </a:lnTo>
                  <a:lnTo>
                    <a:pt x="492" y="441"/>
                  </a:lnTo>
                  <a:lnTo>
                    <a:pt x="503" y="437"/>
                  </a:lnTo>
                  <a:lnTo>
                    <a:pt x="517" y="432"/>
                  </a:lnTo>
                  <a:lnTo>
                    <a:pt x="531" y="430"/>
                  </a:lnTo>
                  <a:lnTo>
                    <a:pt x="545" y="430"/>
                  </a:lnTo>
                  <a:lnTo>
                    <a:pt x="551" y="431"/>
                  </a:lnTo>
                  <a:lnTo>
                    <a:pt x="558" y="432"/>
                  </a:lnTo>
                  <a:lnTo>
                    <a:pt x="563" y="435"/>
                  </a:lnTo>
                  <a:lnTo>
                    <a:pt x="569" y="438"/>
                  </a:lnTo>
                  <a:lnTo>
                    <a:pt x="574" y="441"/>
                  </a:lnTo>
                  <a:lnTo>
                    <a:pt x="578" y="445"/>
                  </a:lnTo>
                  <a:lnTo>
                    <a:pt x="581" y="449"/>
                  </a:lnTo>
                  <a:lnTo>
                    <a:pt x="583" y="456"/>
                  </a:lnTo>
                  <a:lnTo>
                    <a:pt x="586" y="462"/>
                  </a:lnTo>
                  <a:lnTo>
                    <a:pt x="586" y="470"/>
                  </a:lnTo>
                  <a:lnTo>
                    <a:pt x="585" y="478"/>
                  </a:lnTo>
                  <a:lnTo>
                    <a:pt x="582" y="488"/>
                  </a:lnTo>
                  <a:lnTo>
                    <a:pt x="579" y="499"/>
                  </a:lnTo>
                  <a:lnTo>
                    <a:pt x="574" y="509"/>
                  </a:lnTo>
                  <a:lnTo>
                    <a:pt x="567" y="522"/>
                  </a:lnTo>
                  <a:lnTo>
                    <a:pt x="559" y="536"/>
                  </a:lnTo>
                  <a:lnTo>
                    <a:pt x="543" y="545"/>
                  </a:lnTo>
                  <a:lnTo>
                    <a:pt x="532" y="552"/>
                  </a:lnTo>
                  <a:lnTo>
                    <a:pt x="527" y="555"/>
                  </a:lnTo>
                  <a:lnTo>
                    <a:pt x="521" y="557"/>
                  </a:lnTo>
                  <a:lnTo>
                    <a:pt x="513" y="559"/>
                  </a:lnTo>
                  <a:lnTo>
                    <a:pt x="503" y="560"/>
                  </a:lnTo>
                  <a:close/>
                  <a:moveTo>
                    <a:pt x="268" y="426"/>
                  </a:moveTo>
                  <a:lnTo>
                    <a:pt x="244" y="419"/>
                  </a:lnTo>
                  <a:lnTo>
                    <a:pt x="226" y="410"/>
                  </a:lnTo>
                  <a:lnTo>
                    <a:pt x="219" y="407"/>
                  </a:lnTo>
                  <a:lnTo>
                    <a:pt x="212" y="403"/>
                  </a:lnTo>
                  <a:lnTo>
                    <a:pt x="208" y="399"/>
                  </a:lnTo>
                  <a:lnTo>
                    <a:pt x="204" y="395"/>
                  </a:lnTo>
                  <a:lnTo>
                    <a:pt x="200" y="392"/>
                  </a:lnTo>
                  <a:lnTo>
                    <a:pt x="198" y="388"/>
                  </a:lnTo>
                  <a:lnTo>
                    <a:pt x="196" y="384"/>
                  </a:lnTo>
                  <a:lnTo>
                    <a:pt x="196" y="380"/>
                  </a:lnTo>
                  <a:lnTo>
                    <a:pt x="196" y="377"/>
                  </a:lnTo>
                  <a:lnTo>
                    <a:pt x="196" y="373"/>
                  </a:lnTo>
                  <a:lnTo>
                    <a:pt x="198" y="368"/>
                  </a:lnTo>
                  <a:lnTo>
                    <a:pt x="199" y="364"/>
                  </a:lnTo>
                  <a:lnTo>
                    <a:pt x="211" y="347"/>
                  </a:lnTo>
                  <a:lnTo>
                    <a:pt x="227" y="326"/>
                  </a:lnTo>
                  <a:lnTo>
                    <a:pt x="235" y="314"/>
                  </a:lnTo>
                  <a:lnTo>
                    <a:pt x="242" y="301"/>
                  </a:lnTo>
                  <a:lnTo>
                    <a:pt x="249" y="287"/>
                  </a:lnTo>
                  <a:lnTo>
                    <a:pt x="254" y="271"/>
                  </a:lnTo>
                  <a:lnTo>
                    <a:pt x="270" y="245"/>
                  </a:lnTo>
                  <a:lnTo>
                    <a:pt x="287" y="216"/>
                  </a:lnTo>
                  <a:lnTo>
                    <a:pt x="305" y="184"/>
                  </a:lnTo>
                  <a:lnTo>
                    <a:pt x="322" y="151"/>
                  </a:lnTo>
                  <a:lnTo>
                    <a:pt x="330" y="135"/>
                  </a:lnTo>
                  <a:lnTo>
                    <a:pt x="337" y="118"/>
                  </a:lnTo>
                  <a:lnTo>
                    <a:pt x="343" y="102"/>
                  </a:lnTo>
                  <a:lnTo>
                    <a:pt x="350" y="85"/>
                  </a:lnTo>
                  <a:lnTo>
                    <a:pt x="354" y="69"/>
                  </a:lnTo>
                  <a:lnTo>
                    <a:pt x="357" y="53"/>
                  </a:lnTo>
                  <a:lnTo>
                    <a:pt x="359" y="38"/>
                  </a:lnTo>
                  <a:lnTo>
                    <a:pt x="360" y="24"/>
                  </a:lnTo>
                  <a:lnTo>
                    <a:pt x="365" y="15"/>
                  </a:lnTo>
                  <a:lnTo>
                    <a:pt x="370" y="10"/>
                  </a:lnTo>
                  <a:lnTo>
                    <a:pt x="375" y="6"/>
                  </a:lnTo>
                  <a:lnTo>
                    <a:pt x="381" y="2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0" y="2"/>
                  </a:lnTo>
                  <a:lnTo>
                    <a:pt x="405" y="6"/>
                  </a:lnTo>
                  <a:lnTo>
                    <a:pt x="410" y="10"/>
                  </a:lnTo>
                  <a:lnTo>
                    <a:pt x="414" y="14"/>
                  </a:lnTo>
                  <a:lnTo>
                    <a:pt x="418" y="19"/>
                  </a:lnTo>
                  <a:lnTo>
                    <a:pt x="425" y="33"/>
                  </a:lnTo>
                  <a:lnTo>
                    <a:pt x="431" y="48"/>
                  </a:lnTo>
                  <a:lnTo>
                    <a:pt x="436" y="65"/>
                  </a:lnTo>
                  <a:lnTo>
                    <a:pt x="440" y="83"/>
                  </a:lnTo>
                  <a:lnTo>
                    <a:pt x="441" y="103"/>
                  </a:lnTo>
                  <a:lnTo>
                    <a:pt x="441" y="121"/>
                  </a:lnTo>
                  <a:lnTo>
                    <a:pt x="440" y="129"/>
                  </a:lnTo>
                  <a:lnTo>
                    <a:pt x="438" y="138"/>
                  </a:lnTo>
                  <a:lnTo>
                    <a:pt x="435" y="146"/>
                  </a:lnTo>
                  <a:lnTo>
                    <a:pt x="433" y="154"/>
                  </a:lnTo>
                  <a:lnTo>
                    <a:pt x="429" y="161"/>
                  </a:lnTo>
                  <a:lnTo>
                    <a:pt x="426" y="168"/>
                  </a:lnTo>
                  <a:lnTo>
                    <a:pt x="420" y="173"/>
                  </a:lnTo>
                  <a:lnTo>
                    <a:pt x="415" y="178"/>
                  </a:lnTo>
                  <a:lnTo>
                    <a:pt x="411" y="191"/>
                  </a:lnTo>
                  <a:lnTo>
                    <a:pt x="403" y="207"/>
                  </a:lnTo>
                  <a:lnTo>
                    <a:pt x="396" y="223"/>
                  </a:lnTo>
                  <a:lnTo>
                    <a:pt x="389" y="234"/>
                  </a:lnTo>
                  <a:lnTo>
                    <a:pt x="391" y="238"/>
                  </a:lnTo>
                  <a:lnTo>
                    <a:pt x="394" y="240"/>
                  </a:lnTo>
                  <a:lnTo>
                    <a:pt x="396" y="242"/>
                  </a:lnTo>
                  <a:lnTo>
                    <a:pt x="399" y="244"/>
                  </a:lnTo>
                  <a:lnTo>
                    <a:pt x="403" y="245"/>
                  </a:lnTo>
                  <a:lnTo>
                    <a:pt x="408" y="244"/>
                  </a:lnTo>
                  <a:lnTo>
                    <a:pt x="413" y="242"/>
                  </a:lnTo>
                  <a:lnTo>
                    <a:pt x="418" y="241"/>
                  </a:lnTo>
                  <a:lnTo>
                    <a:pt x="429" y="236"/>
                  </a:lnTo>
                  <a:lnTo>
                    <a:pt x="442" y="230"/>
                  </a:lnTo>
                  <a:lnTo>
                    <a:pt x="456" y="221"/>
                  </a:lnTo>
                  <a:lnTo>
                    <a:pt x="470" y="213"/>
                  </a:lnTo>
                  <a:lnTo>
                    <a:pt x="497" y="193"/>
                  </a:lnTo>
                  <a:lnTo>
                    <a:pt x="522" y="175"/>
                  </a:lnTo>
                  <a:lnTo>
                    <a:pt x="533" y="169"/>
                  </a:lnTo>
                  <a:lnTo>
                    <a:pt x="543" y="162"/>
                  </a:lnTo>
                  <a:lnTo>
                    <a:pt x="549" y="159"/>
                  </a:lnTo>
                  <a:lnTo>
                    <a:pt x="554" y="158"/>
                  </a:lnTo>
                  <a:lnTo>
                    <a:pt x="591" y="175"/>
                  </a:lnTo>
                  <a:lnTo>
                    <a:pt x="621" y="186"/>
                  </a:lnTo>
                  <a:lnTo>
                    <a:pt x="626" y="190"/>
                  </a:lnTo>
                  <a:lnTo>
                    <a:pt x="631" y="196"/>
                  </a:lnTo>
                  <a:lnTo>
                    <a:pt x="633" y="202"/>
                  </a:lnTo>
                  <a:lnTo>
                    <a:pt x="634" y="209"/>
                  </a:lnTo>
                  <a:lnTo>
                    <a:pt x="634" y="218"/>
                  </a:lnTo>
                  <a:lnTo>
                    <a:pt x="632" y="229"/>
                  </a:lnTo>
                  <a:lnTo>
                    <a:pt x="627" y="242"/>
                  </a:lnTo>
                  <a:lnTo>
                    <a:pt x="621" y="257"/>
                  </a:lnTo>
                  <a:lnTo>
                    <a:pt x="608" y="271"/>
                  </a:lnTo>
                  <a:lnTo>
                    <a:pt x="587" y="293"/>
                  </a:lnTo>
                  <a:lnTo>
                    <a:pt x="573" y="304"/>
                  </a:lnTo>
                  <a:lnTo>
                    <a:pt x="559" y="317"/>
                  </a:lnTo>
                  <a:lnTo>
                    <a:pt x="545" y="329"/>
                  </a:lnTo>
                  <a:lnTo>
                    <a:pt x="531" y="340"/>
                  </a:lnTo>
                  <a:lnTo>
                    <a:pt x="517" y="349"/>
                  </a:lnTo>
                  <a:lnTo>
                    <a:pt x="504" y="356"/>
                  </a:lnTo>
                  <a:lnTo>
                    <a:pt x="498" y="359"/>
                  </a:lnTo>
                  <a:lnTo>
                    <a:pt x="492" y="361"/>
                  </a:lnTo>
                  <a:lnTo>
                    <a:pt x="487" y="362"/>
                  </a:lnTo>
                  <a:lnTo>
                    <a:pt x="483" y="362"/>
                  </a:lnTo>
                  <a:lnTo>
                    <a:pt x="478" y="361"/>
                  </a:lnTo>
                  <a:lnTo>
                    <a:pt x="475" y="359"/>
                  </a:lnTo>
                  <a:lnTo>
                    <a:pt x="473" y="357"/>
                  </a:lnTo>
                  <a:lnTo>
                    <a:pt x="472" y="352"/>
                  </a:lnTo>
                  <a:lnTo>
                    <a:pt x="471" y="347"/>
                  </a:lnTo>
                  <a:lnTo>
                    <a:pt x="471" y="341"/>
                  </a:lnTo>
                  <a:lnTo>
                    <a:pt x="472" y="333"/>
                  </a:lnTo>
                  <a:lnTo>
                    <a:pt x="474" y="324"/>
                  </a:lnTo>
                  <a:lnTo>
                    <a:pt x="473" y="316"/>
                  </a:lnTo>
                  <a:lnTo>
                    <a:pt x="472" y="311"/>
                  </a:lnTo>
                  <a:lnTo>
                    <a:pt x="470" y="306"/>
                  </a:lnTo>
                  <a:lnTo>
                    <a:pt x="467" y="303"/>
                  </a:lnTo>
                  <a:lnTo>
                    <a:pt x="462" y="301"/>
                  </a:lnTo>
                  <a:lnTo>
                    <a:pt x="458" y="301"/>
                  </a:lnTo>
                  <a:lnTo>
                    <a:pt x="453" y="301"/>
                  </a:lnTo>
                  <a:lnTo>
                    <a:pt x="446" y="302"/>
                  </a:lnTo>
                  <a:lnTo>
                    <a:pt x="432" y="306"/>
                  </a:lnTo>
                  <a:lnTo>
                    <a:pt x="417" y="315"/>
                  </a:lnTo>
                  <a:lnTo>
                    <a:pt x="400" y="325"/>
                  </a:lnTo>
                  <a:lnTo>
                    <a:pt x="382" y="336"/>
                  </a:lnTo>
                  <a:lnTo>
                    <a:pt x="346" y="363"/>
                  </a:lnTo>
                  <a:lnTo>
                    <a:pt x="312" y="390"/>
                  </a:lnTo>
                  <a:lnTo>
                    <a:pt x="285" y="413"/>
                  </a:lnTo>
                  <a:lnTo>
                    <a:pt x="268" y="426"/>
                  </a:lnTo>
                  <a:close/>
                  <a:moveTo>
                    <a:pt x="119" y="317"/>
                  </a:moveTo>
                  <a:lnTo>
                    <a:pt x="117" y="315"/>
                  </a:lnTo>
                  <a:lnTo>
                    <a:pt x="115" y="313"/>
                  </a:lnTo>
                  <a:lnTo>
                    <a:pt x="111" y="313"/>
                  </a:lnTo>
                  <a:lnTo>
                    <a:pt x="109" y="312"/>
                  </a:lnTo>
                  <a:lnTo>
                    <a:pt x="105" y="312"/>
                  </a:lnTo>
                  <a:lnTo>
                    <a:pt x="99" y="312"/>
                  </a:lnTo>
                  <a:lnTo>
                    <a:pt x="94" y="313"/>
                  </a:lnTo>
                  <a:lnTo>
                    <a:pt x="90" y="313"/>
                  </a:lnTo>
                  <a:lnTo>
                    <a:pt x="87" y="311"/>
                  </a:lnTo>
                  <a:lnTo>
                    <a:pt x="84" y="306"/>
                  </a:lnTo>
                  <a:lnTo>
                    <a:pt x="81" y="301"/>
                  </a:lnTo>
                  <a:lnTo>
                    <a:pt x="79" y="294"/>
                  </a:lnTo>
                  <a:lnTo>
                    <a:pt x="77" y="285"/>
                  </a:lnTo>
                  <a:lnTo>
                    <a:pt x="76" y="277"/>
                  </a:lnTo>
                  <a:lnTo>
                    <a:pt x="75" y="255"/>
                  </a:lnTo>
                  <a:lnTo>
                    <a:pt x="76" y="231"/>
                  </a:lnTo>
                  <a:lnTo>
                    <a:pt x="77" y="206"/>
                  </a:lnTo>
                  <a:lnTo>
                    <a:pt x="81" y="181"/>
                  </a:lnTo>
                  <a:lnTo>
                    <a:pt x="86" y="156"/>
                  </a:lnTo>
                  <a:lnTo>
                    <a:pt x="92" y="135"/>
                  </a:lnTo>
                  <a:lnTo>
                    <a:pt x="95" y="125"/>
                  </a:lnTo>
                  <a:lnTo>
                    <a:pt x="100" y="117"/>
                  </a:lnTo>
                  <a:lnTo>
                    <a:pt x="104" y="109"/>
                  </a:lnTo>
                  <a:lnTo>
                    <a:pt x="108" y="103"/>
                  </a:lnTo>
                  <a:lnTo>
                    <a:pt x="114" y="97"/>
                  </a:lnTo>
                  <a:lnTo>
                    <a:pt x="118" y="95"/>
                  </a:lnTo>
                  <a:lnTo>
                    <a:pt x="123" y="93"/>
                  </a:lnTo>
                  <a:lnTo>
                    <a:pt x="130" y="94"/>
                  </a:lnTo>
                  <a:lnTo>
                    <a:pt x="135" y="97"/>
                  </a:lnTo>
                  <a:lnTo>
                    <a:pt x="141" y="103"/>
                  </a:lnTo>
                  <a:lnTo>
                    <a:pt x="148" y="110"/>
                  </a:lnTo>
                  <a:lnTo>
                    <a:pt x="154" y="120"/>
                  </a:lnTo>
                  <a:lnTo>
                    <a:pt x="160" y="124"/>
                  </a:lnTo>
                  <a:lnTo>
                    <a:pt x="165" y="129"/>
                  </a:lnTo>
                  <a:lnTo>
                    <a:pt x="169" y="135"/>
                  </a:lnTo>
                  <a:lnTo>
                    <a:pt x="174" y="141"/>
                  </a:lnTo>
                  <a:lnTo>
                    <a:pt x="180" y="154"/>
                  </a:lnTo>
                  <a:lnTo>
                    <a:pt x="185" y="169"/>
                  </a:lnTo>
                  <a:lnTo>
                    <a:pt x="189" y="184"/>
                  </a:lnTo>
                  <a:lnTo>
                    <a:pt x="191" y="199"/>
                  </a:lnTo>
                  <a:lnTo>
                    <a:pt x="190" y="215"/>
                  </a:lnTo>
                  <a:lnTo>
                    <a:pt x="189" y="231"/>
                  </a:lnTo>
                  <a:lnTo>
                    <a:pt x="185" y="247"/>
                  </a:lnTo>
                  <a:lnTo>
                    <a:pt x="180" y="262"/>
                  </a:lnTo>
                  <a:lnTo>
                    <a:pt x="174" y="276"/>
                  </a:lnTo>
                  <a:lnTo>
                    <a:pt x="166" y="287"/>
                  </a:lnTo>
                  <a:lnTo>
                    <a:pt x="161" y="293"/>
                  </a:lnTo>
                  <a:lnTo>
                    <a:pt x="157" y="298"/>
                  </a:lnTo>
                  <a:lnTo>
                    <a:pt x="151" y="303"/>
                  </a:lnTo>
                  <a:lnTo>
                    <a:pt x="146" y="308"/>
                  </a:lnTo>
                  <a:lnTo>
                    <a:pt x="139" y="311"/>
                  </a:lnTo>
                  <a:lnTo>
                    <a:pt x="133" y="314"/>
                  </a:lnTo>
                  <a:lnTo>
                    <a:pt x="126" y="316"/>
                  </a:lnTo>
                  <a:lnTo>
                    <a:pt x="119" y="317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2" name="Freeform 38"/>
            <p:cNvSpPr>
              <a:spLocks noEditPoints="1"/>
            </p:cNvSpPr>
            <p:nvPr userDrawn="1"/>
          </p:nvSpPr>
          <p:spPr bwMode="auto">
            <a:xfrm>
              <a:off x="4748" y="3889"/>
              <a:ext cx="80" cy="112"/>
            </a:xfrm>
            <a:custGeom>
              <a:avLst/>
              <a:gdLst/>
              <a:ahLst/>
              <a:cxnLst>
                <a:cxn ang="0">
                  <a:pos x="58" y="905"/>
                </a:cxn>
                <a:cxn ang="0">
                  <a:pos x="92" y="860"/>
                </a:cxn>
                <a:cxn ang="0">
                  <a:pos x="134" y="761"/>
                </a:cxn>
                <a:cxn ang="0">
                  <a:pos x="127" y="633"/>
                </a:cxn>
                <a:cxn ang="0">
                  <a:pos x="159" y="617"/>
                </a:cxn>
                <a:cxn ang="0">
                  <a:pos x="219" y="677"/>
                </a:cxn>
                <a:cxn ang="0">
                  <a:pos x="368" y="460"/>
                </a:cxn>
                <a:cxn ang="0">
                  <a:pos x="351" y="446"/>
                </a:cxn>
                <a:cxn ang="0">
                  <a:pos x="243" y="470"/>
                </a:cxn>
                <a:cxn ang="0">
                  <a:pos x="218" y="427"/>
                </a:cxn>
                <a:cxn ang="0">
                  <a:pos x="337" y="329"/>
                </a:cxn>
                <a:cxn ang="0">
                  <a:pos x="362" y="321"/>
                </a:cxn>
                <a:cxn ang="0">
                  <a:pos x="453" y="295"/>
                </a:cxn>
                <a:cxn ang="0">
                  <a:pos x="530" y="310"/>
                </a:cxn>
                <a:cxn ang="0">
                  <a:pos x="527" y="401"/>
                </a:cxn>
                <a:cxn ang="0">
                  <a:pos x="381" y="621"/>
                </a:cxn>
                <a:cxn ang="0">
                  <a:pos x="450" y="638"/>
                </a:cxn>
                <a:cxn ang="0">
                  <a:pos x="470" y="691"/>
                </a:cxn>
                <a:cxn ang="0">
                  <a:pos x="527" y="634"/>
                </a:cxn>
                <a:cxn ang="0">
                  <a:pos x="562" y="588"/>
                </a:cxn>
                <a:cxn ang="0">
                  <a:pos x="514" y="582"/>
                </a:cxn>
                <a:cxn ang="0">
                  <a:pos x="692" y="536"/>
                </a:cxn>
                <a:cxn ang="0">
                  <a:pos x="583" y="698"/>
                </a:cxn>
                <a:cxn ang="0">
                  <a:pos x="376" y="923"/>
                </a:cxn>
                <a:cxn ang="0">
                  <a:pos x="498" y="906"/>
                </a:cxn>
                <a:cxn ang="0">
                  <a:pos x="646" y="820"/>
                </a:cxn>
                <a:cxn ang="0">
                  <a:pos x="682" y="764"/>
                </a:cxn>
                <a:cxn ang="0">
                  <a:pos x="716" y="837"/>
                </a:cxn>
                <a:cxn ang="0">
                  <a:pos x="669" y="924"/>
                </a:cxn>
                <a:cxn ang="0">
                  <a:pos x="554" y="965"/>
                </a:cxn>
                <a:cxn ang="0">
                  <a:pos x="360" y="988"/>
                </a:cxn>
                <a:cxn ang="0">
                  <a:pos x="260" y="994"/>
                </a:cxn>
                <a:cxn ang="0">
                  <a:pos x="226" y="946"/>
                </a:cxn>
                <a:cxn ang="0">
                  <a:pos x="257" y="913"/>
                </a:cxn>
                <a:cxn ang="0">
                  <a:pos x="209" y="894"/>
                </a:cxn>
                <a:cxn ang="0">
                  <a:pos x="117" y="986"/>
                </a:cxn>
                <a:cxn ang="0">
                  <a:pos x="90" y="985"/>
                </a:cxn>
                <a:cxn ang="0">
                  <a:pos x="7" y="996"/>
                </a:cxn>
                <a:cxn ang="0">
                  <a:pos x="7" y="956"/>
                </a:cxn>
                <a:cxn ang="0">
                  <a:pos x="34" y="922"/>
                </a:cxn>
                <a:cxn ang="0">
                  <a:pos x="57" y="908"/>
                </a:cxn>
                <a:cxn ang="0">
                  <a:pos x="37" y="918"/>
                </a:cxn>
                <a:cxn ang="0">
                  <a:pos x="34" y="922"/>
                </a:cxn>
                <a:cxn ang="0">
                  <a:pos x="290" y="761"/>
                </a:cxn>
                <a:cxn ang="0">
                  <a:pos x="320" y="695"/>
                </a:cxn>
                <a:cxn ang="0">
                  <a:pos x="391" y="757"/>
                </a:cxn>
                <a:cxn ang="0">
                  <a:pos x="359" y="779"/>
                </a:cxn>
                <a:cxn ang="0">
                  <a:pos x="367" y="791"/>
                </a:cxn>
                <a:cxn ang="0">
                  <a:pos x="387" y="289"/>
                </a:cxn>
                <a:cxn ang="0">
                  <a:pos x="425" y="251"/>
                </a:cxn>
                <a:cxn ang="0">
                  <a:pos x="463" y="170"/>
                </a:cxn>
                <a:cxn ang="0">
                  <a:pos x="381" y="88"/>
                </a:cxn>
                <a:cxn ang="0">
                  <a:pos x="380" y="6"/>
                </a:cxn>
                <a:cxn ang="0">
                  <a:pos x="466" y="31"/>
                </a:cxn>
                <a:cxn ang="0">
                  <a:pos x="533" y="127"/>
                </a:cxn>
                <a:cxn ang="0">
                  <a:pos x="521" y="201"/>
                </a:cxn>
                <a:cxn ang="0">
                  <a:pos x="436" y="256"/>
                </a:cxn>
              </a:cxnLst>
              <a:rect l="0" t="0" r="r" b="b"/>
              <a:pathLst>
                <a:path w="717" h="1004">
                  <a:moveTo>
                    <a:pt x="32" y="931"/>
                  </a:moveTo>
                  <a:lnTo>
                    <a:pt x="36" y="931"/>
                  </a:lnTo>
                  <a:lnTo>
                    <a:pt x="39" y="930"/>
                  </a:lnTo>
                  <a:lnTo>
                    <a:pt x="42" y="929"/>
                  </a:lnTo>
                  <a:lnTo>
                    <a:pt x="46" y="926"/>
                  </a:lnTo>
                  <a:lnTo>
                    <a:pt x="51" y="920"/>
                  </a:lnTo>
                  <a:lnTo>
                    <a:pt x="55" y="914"/>
                  </a:lnTo>
                  <a:lnTo>
                    <a:pt x="57" y="908"/>
                  </a:lnTo>
                  <a:lnTo>
                    <a:pt x="58" y="905"/>
                  </a:lnTo>
                  <a:lnTo>
                    <a:pt x="57" y="904"/>
                  </a:lnTo>
                  <a:lnTo>
                    <a:pt x="56" y="905"/>
                  </a:lnTo>
                  <a:lnTo>
                    <a:pt x="54" y="906"/>
                  </a:lnTo>
                  <a:lnTo>
                    <a:pt x="52" y="909"/>
                  </a:lnTo>
                  <a:lnTo>
                    <a:pt x="51" y="908"/>
                  </a:lnTo>
                  <a:lnTo>
                    <a:pt x="50" y="907"/>
                  </a:lnTo>
                  <a:lnTo>
                    <a:pt x="67" y="890"/>
                  </a:lnTo>
                  <a:lnTo>
                    <a:pt x="84" y="871"/>
                  </a:lnTo>
                  <a:lnTo>
                    <a:pt x="92" y="860"/>
                  </a:lnTo>
                  <a:lnTo>
                    <a:pt x="99" y="850"/>
                  </a:lnTo>
                  <a:lnTo>
                    <a:pt x="107" y="839"/>
                  </a:lnTo>
                  <a:lnTo>
                    <a:pt x="113" y="828"/>
                  </a:lnTo>
                  <a:lnTo>
                    <a:pt x="120" y="816"/>
                  </a:lnTo>
                  <a:lnTo>
                    <a:pt x="125" y="806"/>
                  </a:lnTo>
                  <a:lnTo>
                    <a:pt x="128" y="794"/>
                  </a:lnTo>
                  <a:lnTo>
                    <a:pt x="131" y="783"/>
                  </a:lnTo>
                  <a:lnTo>
                    <a:pt x="134" y="773"/>
                  </a:lnTo>
                  <a:lnTo>
                    <a:pt x="134" y="761"/>
                  </a:lnTo>
                  <a:lnTo>
                    <a:pt x="132" y="750"/>
                  </a:lnTo>
                  <a:lnTo>
                    <a:pt x="130" y="740"/>
                  </a:lnTo>
                  <a:lnTo>
                    <a:pt x="128" y="718"/>
                  </a:lnTo>
                  <a:lnTo>
                    <a:pt x="126" y="698"/>
                  </a:lnTo>
                  <a:lnTo>
                    <a:pt x="125" y="681"/>
                  </a:lnTo>
                  <a:lnTo>
                    <a:pt x="125" y="666"/>
                  </a:lnTo>
                  <a:lnTo>
                    <a:pt x="125" y="653"/>
                  </a:lnTo>
                  <a:lnTo>
                    <a:pt x="126" y="641"/>
                  </a:lnTo>
                  <a:lnTo>
                    <a:pt x="127" y="633"/>
                  </a:lnTo>
                  <a:lnTo>
                    <a:pt x="129" y="625"/>
                  </a:lnTo>
                  <a:lnTo>
                    <a:pt x="131" y="620"/>
                  </a:lnTo>
                  <a:lnTo>
                    <a:pt x="135" y="616"/>
                  </a:lnTo>
                  <a:lnTo>
                    <a:pt x="138" y="613"/>
                  </a:lnTo>
                  <a:lnTo>
                    <a:pt x="142" y="612"/>
                  </a:lnTo>
                  <a:lnTo>
                    <a:pt x="145" y="612"/>
                  </a:lnTo>
                  <a:lnTo>
                    <a:pt x="150" y="613"/>
                  </a:lnTo>
                  <a:lnTo>
                    <a:pt x="154" y="614"/>
                  </a:lnTo>
                  <a:lnTo>
                    <a:pt x="159" y="617"/>
                  </a:lnTo>
                  <a:lnTo>
                    <a:pt x="169" y="624"/>
                  </a:lnTo>
                  <a:lnTo>
                    <a:pt x="179" y="634"/>
                  </a:lnTo>
                  <a:lnTo>
                    <a:pt x="188" y="644"/>
                  </a:lnTo>
                  <a:lnTo>
                    <a:pt x="197" y="654"/>
                  </a:lnTo>
                  <a:lnTo>
                    <a:pt x="205" y="663"/>
                  </a:lnTo>
                  <a:lnTo>
                    <a:pt x="212" y="670"/>
                  </a:lnTo>
                  <a:lnTo>
                    <a:pt x="215" y="674"/>
                  </a:lnTo>
                  <a:lnTo>
                    <a:pt x="218" y="676"/>
                  </a:lnTo>
                  <a:lnTo>
                    <a:pt x="219" y="677"/>
                  </a:lnTo>
                  <a:lnTo>
                    <a:pt x="221" y="676"/>
                  </a:lnTo>
                  <a:lnTo>
                    <a:pt x="230" y="668"/>
                  </a:lnTo>
                  <a:lnTo>
                    <a:pt x="240" y="655"/>
                  </a:lnTo>
                  <a:lnTo>
                    <a:pt x="252" y="640"/>
                  </a:lnTo>
                  <a:lnTo>
                    <a:pt x="264" y="622"/>
                  </a:lnTo>
                  <a:lnTo>
                    <a:pt x="292" y="582"/>
                  </a:lnTo>
                  <a:lnTo>
                    <a:pt x="321" y="538"/>
                  </a:lnTo>
                  <a:lnTo>
                    <a:pt x="347" y="496"/>
                  </a:lnTo>
                  <a:lnTo>
                    <a:pt x="368" y="460"/>
                  </a:lnTo>
                  <a:lnTo>
                    <a:pt x="376" y="446"/>
                  </a:lnTo>
                  <a:lnTo>
                    <a:pt x="380" y="436"/>
                  </a:lnTo>
                  <a:lnTo>
                    <a:pt x="382" y="431"/>
                  </a:lnTo>
                  <a:lnTo>
                    <a:pt x="382" y="429"/>
                  </a:lnTo>
                  <a:lnTo>
                    <a:pt x="382" y="427"/>
                  </a:lnTo>
                  <a:lnTo>
                    <a:pt x="382" y="427"/>
                  </a:lnTo>
                  <a:lnTo>
                    <a:pt x="374" y="433"/>
                  </a:lnTo>
                  <a:lnTo>
                    <a:pt x="363" y="440"/>
                  </a:lnTo>
                  <a:lnTo>
                    <a:pt x="351" y="446"/>
                  </a:lnTo>
                  <a:lnTo>
                    <a:pt x="337" y="453"/>
                  </a:lnTo>
                  <a:lnTo>
                    <a:pt x="323" y="459"/>
                  </a:lnTo>
                  <a:lnTo>
                    <a:pt x="309" y="464"/>
                  </a:lnTo>
                  <a:lnTo>
                    <a:pt x="294" y="469"/>
                  </a:lnTo>
                  <a:lnTo>
                    <a:pt x="280" y="471"/>
                  </a:lnTo>
                  <a:lnTo>
                    <a:pt x="267" y="473"/>
                  </a:lnTo>
                  <a:lnTo>
                    <a:pt x="255" y="472"/>
                  </a:lnTo>
                  <a:lnTo>
                    <a:pt x="248" y="471"/>
                  </a:lnTo>
                  <a:lnTo>
                    <a:pt x="243" y="470"/>
                  </a:lnTo>
                  <a:lnTo>
                    <a:pt x="238" y="468"/>
                  </a:lnTo>
                  <a:lnTo>
                    <a:pt x="233" y="464"/>
                  </a:lnTo>
                  <a:lnTo>
                    <a:pt x="229" y="461"/>
                  </a:lnTo>
                  <a:lnTo>
                    <a:pt x="226" y="458"/>
                  </a:lnTo>
                  <a:lnTo>
                    <a:pt x="223" y="453"/>
                  </a:lnTo>
                  <a:lnTo>
                    <a:pt x="220" y="447"/>
                  </a:lnTo>
                  <a:lnTo>
                    <a:pt x="219" y="442"/>
                  </a:lnTo>
                  <a:lnTo>
                    <a:pt x="218" y="435"/>
                  </a:lnTo>
                  <a:lnTo>
                    <a:pt x="218" y="427"/>
                  </a:lnTo>
                  <a:lnTo>
                    <a:pt x="218" y="418"/>
                  </a:lnTo>
                  <a:lnTo>
                    <a:pt x="226" y="410"/>
                  </a:lnTo>
                  <a:lnTo>
                    <a:pt x="233" y="402"/>
                  </a:lnTo>
                  <a:lnTo>
                    <a:pt x="242" y="395"/>
                  </a:lnTo>
                  <a:lnTo>
                    <a:pt x="252" y="388"/>
                  </a:lnTo>
                  <a:lnTo>
                    <a:pt x="272" y="373"/>
                  </a:lnTo>
                  <a:lnTo>
                    <a:pt x="293" y="358"/>
                  </a:lnTo>
                  <a:lnTo>
                    <a:pt x="316" y="343"/>
                  </a:lnTo>
                  <a:lnTo>
                    <a:pt x="337" y="329"/>
                  </a:lnTo>
                  <a:lnTo>
                    <a:pt x="358" y="315"/>
                  </a:lnTo>
                  <a:lnTo>
                    <a:pt x="376" y="300"/>
                  </a:lnTo>
                  <a:lnTo>
                    <a:pt x="377" y="300"/>
                  </a:lnTo>
                  <a:lnTo>
                    <a:pt x="377" y="301"/>
                  </a:lnTo>
                  <a:lnTo>
                    <a:pt x="368" y="311"/>
                  </a:lnTo>
                  <a:lnTo>
                    <a:pt x="364" y="317"/>
                  </a:lnTo>
                  <a:lnTo>
                    <a:pt x="363" y="319"/>
                  </a:lnTo>
                  <a:lnTo>
                    <a:pt x="362" y="320"/>
                  </a:lnTo>
                  <a:lnTo>
                    <a:pt x="362" y="321"/>
                  </a:lnTo>
                  <a:lnTo>
                    <a:pt x="363" y="321"/>
                  </a:lnTo>
                  <a:lnTo>
                    <a:pt x="372" y="319"/>
                  </a:lnTo>
                  <a:lnTo>
                    <a:pt x="388" y="312"/>
                  </a:lnTo>
                  <a:lnTo>
                    <a:pt x="398" y="308"/>
                  </a:lnTo>
                  <a:lnTo>
                    <a:pt x="408" y="303"/>
                  </a:lnTo>
                  <a:lnTo>
                    <a:pt x="420" y="300"/>
                  </a:lnTo>
                  <a:lnTo>
                    <a:pt x="431" y="297"/>
                  </a:lnTo>
                  <a:lnTo>
                    <a:pt x="442" y="295"/>
                  </a:lnTo>
                  <a:lnTo>
                    <a:pt x="453" y="295"/>
                  </a:lnTo>
                  <a:lnTo>
                    <a:pt x="457" y="295"/>
                  </a:lnTo>
                  <a:lnTo>
                    <a:pt x="463" y="296"/>
                  </a:lnTo>
                  <a:lnTo>
                    <a:pt x="467" y="298"/>
                  </a:lnTo>
                  <a:lnTo>
                    <a:pt x="471" y="300"/>
                  </a:lnTo>
                  <a:lnTo>
                    <a:pt x="487" y="299"/>
                  </a:lnTo>
                  <a:lnTo>
                    <a:pt x="501" y="299"/>
                  </a:lnTo>
                  <a:lnTo>
                    <a:pt x="513" y="301"/>
                  </a:lnTo>
                  <a:lnTo>
                    <a:pt x="523" y="304"/>
                  </a:lnTo>
                  <a:lnTo>
                    <a:pt x="530" y="310"/>
                  </a:lnTo>
                  <a:lnTo>
                    <a:pt x="536" y="315"/>
                  </a:lnTo>
                  <a:lnTo>
                    <a:pt x="540" y="324"/>
                  </a:lnTo>
                  <a:lnTo>
                    <a:pt x="542" y="332"/>
                  </a:lnTo>
                  <a:lnTo>
                    <a:pt x="543" y="342"/>
                  </a:lnTo>
                  <a:lnTo>
                    <a:pt x="542" y="351"/>
                  </a:lnTo>
                  <a:lnTo>
                    <a:pt x="540" y="363"/>
                  </a:lnTo>
                  <a:lnTo>
                    <a:pt x="537" y="375"/>
                  </a:lnTo>
                  <a:lnTo>
                    <a:pt x="533" y="389"/>
                  </a:lnTo>
                  <a:lnTo>
                    <a:pt x="527" y="401"/>
                  </a:lnTo>
                  <a:lnTo>
                    <a:pt x="521" y="415"/>
                  </a:lnTo>
                  <a:lnTo>
                    <a:pt x="514" y="429"/>
                  </a:lnTo>
                  <a:lnTo>
                    <a:pt x="498" y="458"/>
                  </a:lnTo>
                  <a:lnTo>
                    <a:pt x="480" y="487"/>
                  </a:lnTo>
                  <a:lnTo>
                    <a:pt x="461" y="515"/>
                  </a:lnTo>
                  <a:lnTo>
                    <a:pt x="442" y="542"/>
                  </a:lnTo>
                  <a:lnTo>
                    <a:pt x="407" y="588"/>
                  </a:lnTo>
                  <a:lnTo>
                    <a:pt x="381" y="619"/>
                  </a:lnTo>
                  <a:lnTo>
                    <a:pt x="381" y="621"/>
                  </a:lnTo>
                  <a:lnTo>
                    <a:pt x="381" y="622"/>
                  </a:lnTo>
                  <a:lnTo>
                    <a:pt x="382" y="624"/>
                  </a:lnTo>
                  <a:lnTo>
                    <a:pt x="383" y="625"/>
                  </a:lnTo>
                  <a:lnTo>
                    <a:pt x="388" y="628"/>
                  </a:lnTo>
                  <a:lnTo>
                    <a:pt x="393" y="629"/>
                  </a:lnTo>
                  <a:lnTo>
                    <a:pt x="407" y="631"/>
                  </a:lnTo>
                  <a:lnTo>
                    <a:pt x="422" y="633"/>
                  </a:lnTo>
                  <a:lnTo>
                    <a:pt x="437" y="635"/>
                  </a:lnTo>
                  <a:lnTo>
                    <a:pt x="450" y="638"/>
                  </a:lnTo>
                  <a:lnTo>
                    <a:pt x="454" y="641"/>
                  </a:lnTo>
                  <a:lnTo>
                    <a:pt x="457" y="646"/>
                  </a:lnTo>
                  <a:lnTo>
                    <a:pt x="459" y="650"/>
                  </a:lnTo>
                  <a:lnTo>
                    <a:pt x="459" y="656"/>
                  </a:lnTo>
                  <a:lnTo>
                    <a:pt x="461" y="669"/>
                  </a:lnTo>
                  <a:lnTo>
                    <a:pt x="463" y="678"/>
                  </a:lnTo>
                  <a:lnTo>
                    <a:pt x="466" y="685"/>
                  </a:lnTo>
                  <a:lnTo>
                    <a:pt x="469" y="688"/>
                  </a:lnTo>
                  <a:lnTo>
                    <a:pt x="470" y="691"/>
                  </a:lnTo>
                  <a:lnTo>
                    <a:pt x="472" y="691"/>
                  </a:lnTo>
                  <a:lnTo>
                    <a:pt x="475" y="691"/>
                  </a:lnTo>
                  <a:lnTo>
                    <a:pt x="476" y="691"/>
                  </a:lnTo>
                  <a:lnTo>
                    <a:pt x="480" y="688"/>
                  </a:lnTo>
                  <a:lnTo>
                    <a:pt x="484" y="685"/>
                  </a:lnTo>
                  <a:lnTo>
                    <a:pt x="494" y="676"/>
                  </a:lnTo>
                  <a:lnTo>
                    <a:pt x="504" y="662"/>
                  </a:lnTo>
                  <a:lnTo>
                    <a:pt x="515" y="648"/>
                  </a:lnTo>
                  <a:lnTo>
                    <a:pt x="527" y="634"/>
                  </a:lnTo>
                  <a:lnTo>
                    <a:pt x="545" y="621"/>
                  </a:lnTo>
                  <a:lnTo>
                    <a:pt x="558" y="609"/>
                  </a:lnTo>
                  <a:lnTo>
                    <a:pt x="566" y="602"/>
                  </a:lnTo>
                  <a:lnTo>
                    <a:pt x="570" y="596"/>
                  </a:lnTo>
                  <a:lnTo>
                    <a:pt x="570" y="593"/>
                  </a:lnTo>
                  <a:lnTo>
                    <a:pt x="570" y="591"/>
                  </a:lnTo>
                  <a:lnTo>
                    <a:pt x="569" y="590"/>
                  </a:lnTo>
                  <a:lnTo>
                    <a:pt x="567" y="589"/>
                  </a:lnTo>
                  <a:lnTo>
                    <a:pt x="562" y="588"/>
                  </a:lnTo>
                  <a:lnTo>
                    <a:pt x="555" y="588"/>
                  </a:lnTo>
                  <a:lnTo>
                    <a:pt x="538" y="589"/>
                  </a:lnTo>
                  <a:lnTo>
                    <a:pt x="523" y="590"/>
                  </a:lnTo>
                  <a:lnTo>
                    <a:pt x="516" y="590"/>
                  </a:lnTo>
                  <a:lnTo>
                    <a:pt x="513" y="589"/>
                  </a:lnTo>
                  <a:lnTo>
                    <a:pt x="512" y="588"/>
                  </a:lnTo>
                  <a:lnTo>
                    <a:pt x="511" y="586"/>
                  </a:lnTo>
                  <a:lnTo>
                    <a:pt x="512" y="585"/>
                  </a:lnTo>
                  <a:lnTo>
                    <a:pt x="514" y="582"/>
                  </a:lnTo>
                  <a:lnTo>
                    <a:pt x="545" y="563"/>
                  </a:lnTo>
                  <a:lnTo>
                    <a:pt x="579" y="544"/>
                  </a:lnTo>
                  <a:lnTo>
                    <a:pt x="612" y="526"/>
                  </a:lnTo>
                  <a:lnTo>
                    <a:pt x="645" y="509"/>
                  </a:lnTo>
                  <a:lnTo>
                    <a:pt x="661" y="511"/>
                  </a:lnTo>
                  <a:lnTo>
                    <a:pt x="674" y="515"/>
                  </a:lnTo>
                  <a:lnTo>
                    <a:pt x="683" y="520"/>
                  </a:lnTo>
                  <a:lnTo>
                    <a:pt x="689" y="527"/>
                  </a:lnTo>
                  <a:lnTo>
                    <a:pt x="692" y="536"/>
                  </a:lnTo>
                  <a:lnTo>
                    <a:pt x="692" y="545"/>
                  </a:lnTo>
                  <a:lnTo>
                    <a:pt x="690" y="557"/>
                  </a:lnTo>
                  <a:lnTo>
                    <a:pt x="685" y="570"/>
                  </a:lnTo>
                  <a:lnTo>
                    <a:pt x="678" y="583"/>
                  </a:lnTo>
                  <a:lnTo>
                    <a:pt x="669" y="598"/>
                  </a:lnTo>
                  <a:lnTo>
                    <a:pt x="658" y="613"/>
                  </a:lnTo>
                  <a:lnTo>
                    <a:pt x="645" y="629"/>
                  </a:lnTo>
                  <a:lnTo>
                    <a:pt x="616" y="663"/>
                  </a:lnTo>
                  <a:lnTo>
                    <a:pt x="583" y="698"/>
                  </a:lnTo>
                  <a:lnTo>
                    <a:pt x="511" y="768"/>
                  </a:lnTo>
                  <a:lnTo>
                    <a:pt x="442" y="835"/>
                  </a:lnTo>
                  <a:lnTo>
                    <a:pt x="413" y="863"/>
                  </a:lnTo>
                  <a:lnTo>
                    <a:pt x="391" y="888"/>
                  </a:lnTo>
                  <a:lnTo>
                    <a:pt x="382" y="899"/>
                  </a:lnTo>
                  <a:lnTo>
                    <a:pt x="376" y="907"/>
                  </a:lnTo>
                  <a:lnTo>
                    <a:pt x="372" y="916"/>
                  </a:lnTo>
                  <a:lnTo>
                    <a:pt x="369" y="921"/>
                  </a:lnTo>
                  <a:lnTo>
                    <a:pt x="376" y="923"/>
                  </a:lnTo>
                  <a:lnTo>
                    <a:pt x="385" y="925"/>
                  </a:lnTo>
                  <a:lnTo>
                    <a:pt x="393" y="926"/>
                  </a:lnTo>
                  <a:lnTo>
                    <a:pt x="403" y="926"/>
                  </a:lnTo>
                  <a:lnTo>
                    <a:pt x="412" y="925"/>
                  </a:lnTo>
                  <a:lnTo>
                    <a:pt x="424" y="924"/>
                  </a:lnTo>
                  <a:lnTo>
                    <a:pt x="435" y="923"/>
                  </a:lnTo>
                  <a:lnTo>
                    <a:pt x="447" y="921"/>
                  </a:lnTo>
                  <a:lnTo>
                    <a:pt x="472" y="915"/>
                  </a:lnTo>
                  <a:lnTo>
                    <a:pt x="498" y="906"/>
                  </a:lnTo>
                  <a:lnTo>
                    <a:pt x="525" y="896"/>
                  </a:lnTo>
                  <a:lnTo>
                    <a:pt x="551" y="886"/>
                  </a:lnTo>
                  <a:lnTo>
                    <a:pt x="575" y="873"/>
                  </a:lnTo>
                  <a:lnTo>
                    <a:pt x="599" y="859"/>
                  </a:lnTo>
                  <a:lnTo>
                    <a:pt x="610" y="852"/>
                  </a:lnTo>
                  <a:lnTo>
                    <a:pt x="621" y="844"/>
                  </a:lnTo>
                  <a:lnTo>
                    <a:pt x="630" y="836"/>
                  </a:lnTo>
                  <a:lnTo>
                    <a:pt x="639" y="828"/>
                  </a:lnTo>
                  <a:lnTo>
                    <a:pt x="646" y="820"/>
                  </a:lnTo>
                  <a:lnTo>
                    <a:pt x="654" y="811"/>
                  </a:lnTo>
                  <a:lnTo>
                    <a:pt x="659" y="803"/>
                  </a:lnTo>
                  <a:lnTo>
                    <a:pt x="664" y="795"/>
                  </a:lnTo>
                  <a:lnTo>
                    <a:pt x="668" y="787"/>
                  </a:lnTo>
                  <a:lnTo>
                    <a:pt x="670" y="777"/>
                  </a:lnTo>
                  <a:lnTo>
                    <a:pt x="671" y="768"/>
                  </a:lnTo>
                  <a:lnTo>
                    <a:pt x="671" y="760"/>
                  </a:lnTo>
                  <a:lnTo>
                    <a:pt x="676" y="761"/>
                  </a:lnTo>
                  <a:lnTo>
                    <a:pt x="682" y="764"/>
                  </a:lnTo>
                  <a:lnTo>
                    <a:pt x="687" y="768"/>
                  </a:lnTo>
                  <a:lnTo>
                    <a:pt x="692" y="774"/>
                  </a:lnTo>
                  <a:lnTo>
                    <a:pt x="698" y="781"/>
                  </a:lnTo>
                  <a:lnTo>
                    <a:pt x="702" y="789"/>
                  </a:lnTo>
                  <a:lnTo>
                    <a:pt x="705" y="797"/>
                  </a:lnTo>
                  <a:lnTo>
                    <a:pt x="710" y="807"/>
                  </a:lnTo>
                  <a:lnTo>
                    <a:pt x="712" y="816"/>
                  </a:lnTo>
                  <a:lnTo>
                    <a:pt x="715" y="827"/>
                  </a:lnTo>
                  <a:lnTo>
                    <a:pt x="716" y="837"/>
                  </a:lnTo>
                  <a:lnTo>
                    <a:pt x="717" y="846"/>
                  </a:lnTo>
                  <a:lnTo>
                    <a:pt x="717" y="856"/>
                  </a:lnTo>
                  <a:lnTo>
                    <a:pt x="716" y="866"/>
                  </a:lnTo>
                  <a:lnTo>
                    <a:pt x="715" y="874"/>
                  </a:lnTo>
                  <a:lnTo>
                    <a:pt x="713" y="880"/>
                  </a:lnTo>
                  <a:lnTo>
                    <a:pt x="702" y="893"/>
                  </a:lnTo>
                  <a:lnTo>
                    <a:pt x="691" y="905"/>
                  </a:lnTo>
                  <a:lnTo>
                    <a:pt x="681" y="915"/>
                  </a:lnTo>
                  <a:lnTo>
                    <a:pt x="669" y="924"/>
                  </a:lnTo>
                  <a:lnTo>
                    <a:pt x="658" y="932"/>
                  </a:lnTo>
                  <a:lnTo>
                    <a:pt x="647" y="938"/>
                  </a:lnTo>
                  <a:lnTo>
                    <a:pt x="636" y="945"/>
                  </a:lnTo>
                  <a:lnTo>
                    <a:pt x="624" y="949"/>
                  </a:lnTo>
                  <a:lnTo>
                    <a:pt x="613" y="953"/>
                  </a:lnTo>
                  <a:lnTo>
                    <a:pt x="601" y="956"/>
                  </a:lnTo>
                  <a:lnTo>
                    <a:pt x="589" y="959"/>
                  </a:lnTo>
                  <a:lnTo>
                    <a:pt x="578" y="962"/>
                  </a:lnTo>
                  <a:lnTo>
                    <a:pt x="554" y="965"/>
                  </a:lnTo>
                  <a:lnTo>
                    <a:pt x="530" y="966"/>
                  </a:lnTo>
                  <a:lnTo>
                    <a:pt x="481" y="967"/>
                  </a:lnTo>
                  <a:lnTo>
                    <a:pt x="433" y="970"/>
                  </a:lnTo>
                  <a:lnTo>
                    <a:pt x="421" y="972"/>
                  </a:lnTo>
                  <a:lnTo>
                    <a:pt x="408" y="974"/>
                  </a:lnTo>
                  <a:lnTo>
                    <a:pt x="396" y="977"/>
                  </a:lnTo>
                  <a:lnTo>
                    <a:pt x="383" y="980"/>
                  </a:lnTo>
                  <a:lnTo>
                    <a:pt x="372" y="984"/>
                  </a:lnTo>
                  <a:lnTo>
                    <a:pt x="360" y="988"/>
                  </a:lnTo>
                  <a:lnTo>
                    <a:pt x="347" y="995"/>
                  </a:lnTo>
                  <a:lnTo>
                    <a:pt x="335" y="1001"/>
                  </a:lnTo>
                  <a:lnTo>
                    <a:pt x="326" y="1003"/>
                  </a:lnTo>
                  <a:lnTo>
                    <a:pt x="315" y="1004"/>
                  </a:lnTo>
                  <a:lnTo>
                    <a:pt x="304" y="1004"/>
                  </a:lnTo>
                  <a:lnTo>
                    <a:pt x="293" y="1003"/>
                  </a:lnTo>
                  <a:lnTo>
                    <a:pt x="282" y="1001"/>
                  </a:lnTo>
                  <a:lnTo>
                    <a:pt x="271" y="998"/>
                  </a:lnTo>
                  <a:lnTo>
                    <a:pt x="260" y="994"/>
                  </a:lnTo>
                  <a:lnTo>
                    <a:pt x="250" y="988"/>
                  </a:lnTo>
                  <a:lnTo>
                    <a:pt x="242" y="983"/>
                  </a:lnTo>
                  <a:lnTo>
                    <a:pt x="235" y="977"/>
                  </a:lnTo>
                  <a:lnTo>
                    <a:pt x="230" y="969"/>
                  </a:lnTo>
                  <a:lnTo>
                    <a:pt x="226" y="962"/>
                  </a:lnTo>
                  <a:lnTo>
                    <a:pt x="225" y="958"/>
                  </a:lnTo>
                  <a:lnTo>
                    <a:pt x="225" y="954"/>
                  </a:lnTo>
                  <a:lnTo>
                    <a:pt x="225" y="950"/>
                  </a:lnTo>
                  <a:lnTo>
                    <a:pt x="226" y="946"/>
                  </a:lnTo>
                  <a:lnTo>
                    <a:pt x="227" y="941"/>
                  </a:lnTo>
                  <a:lnTo>
                    <a:pt x="230" y="936"/>
                  </a:lnTo>
                  <a:lnTo>
                    <a:pt x="232" y="932"/>
                  </a:lnTo>
                  <a:lnTo>
                    <a:pt x="236" y="927"/>
                  </a:lnTo>
                  <a:lnTo>
                    <a:pt x="246" y="923"/>
                  </a:lnTo>
                  <a:lnTo>
                    <a:pt x="253" y="919"/>
                  </a:lnTo>
                  <a:lnTo>
                    <a:pt x="255" y="917"/>
                  </a:lnTo>
                  <a:lnTo>
                    <a:pt x="256" y="915"/>
                  </a:lnTo>
                  <a:lnTo>
                    <a:pt x="257" y="913"/>
                  </a:lnTo>
                  <a:lnTo>
                    <a:pt x="257" y="910"/>
                  </a:lnTo>
                  <a:lnTo>
                    <a:pt x="255" y="906"/>
                  </a:lnTo>
                  <a:lnTo>
                    <a:pt x="252" y="903"/>
                  </a:lnTo>
                  <a:lnTo>
                    <a:pt x="246" y="900"/>
                  </a:lnTo>
                  <a:lnTo>
                    <a:pt x="240" y="896"/>
                  </a:lnTo>
                  <a:lnTo>
                    <a:pt x="232" y="894"/>
                  </a:lnTo>
                  <a:lnTo>
                    <a:pt x="225" y="893"/>
                  </a:lnTo>
                  <a:lnTo>
                    <a:pt x="216" y="893"/>
                  </a:lnTo>
                  <a:lnTo>
                    <a:pt x="209" y="894"/>
                  </a:lnTo>
                  <a:lnTo>
                    <a:pt x="201" y="896"/>
                  </a:lnTo>
                  <a:lnTo>
                    <a:pt x="195" y="900"/>
                  </a:lnTo>
                  <a:lnTo>
                    <a:pt x="191" y="903"/>
                  </a:lnTo>
                  <a:lnTo>
                    <a:pt x="188" y="905"/>
                  </a:lnTo>
                  <a:lnTo>
                    <a:pt x="186" y="908"/>
                  </a:lnTo>
                  <a:lnTo>
                    <a:pt x="185" y="911"/>
                  </a:lnTo>
                  <a:lnTo>
                    <a:pt x="162" y="938"/>
                  </a:lnTo>
                  <a:lnTo>
                    <a:pt x="132" y="972"/>
                  </a:lnTo>
                  <a:lnTo>
                    <a:pt x="117" y="986"/>
                  </a:lnTo>
                  <a:lnTo>
                    <a:pt x="107" y="996"/>
                  </a:lnTo>
                  <a:lnTo>
                    <a:pt x="102" y="998"/>
                  </a:lnTo>
                  <a:lnTo>
                    <a:pt x="99" y="997"/>
                  </a:lnTo>
                  <a:lnTo>
                    <a:pt x="98" y="995"/>
                  </a:lnTo>
                  <a:lnTo>
                    <a:pt x="98" y="989"/>
                  </a:lnTo>
                  <a:lnTo>
                    <a:pt x="97" y="987"/>
                  </a:lnTo>
                  <a:lnTo>
                    <a:pt x="95" y="986"/>
                  </a:lnTo>
                  <a:lnTo>
                    <a:pt x="93" y="986"/>
                  </a:lnTo>
                  <a:lnTo>
                    <a:pt x="90" y="985"/>
                  </a:lnTo>
                  <a:lnTo>
                    <a:pt x="83" y="986"/>
                  </a:lnTo>
                  <a:lnTo>
                    <a:pt x="75" y="987"/>
                  </a:lnTo>
                  <a:lnTo>
                    <a:pt x="55" y="993"/>
                  </a:lnTo>
                  <a:lnTo>
                    <a:pt x="35" y="997"/>
                  </a:lnTo>
                  <a:lnTo>
                    <a:pt x="26" y="998"/>
                  </a:lnTo>
                  <a:lnTo>
                    <a:pt x="18" y="998"/>
                  </a:lnTo>
                  <a:lnTo>
                    <a:pt x="13" y="998"/>
                  </a:lnTo>
                  <a:lnTo>
                    <a:pt x="10" y="997"/>
                  </a:lnTo>
                  <a:lnTo>
                    <a:pt x="7" y="996"/>
                  </a:lnTo>
                  <a:lnTo>
                    <a:pt x="5" y="994"/>
                  </a:lnTo>
                  <a:lnTo>
                    <a:pt x="3" y="991"/>
                  </a:lnTo>
                  <a:lnTo>
                    <a:pt x="2" y="988"/>
                  </a:lnTo>
                  <a:lnTo>
                    <a:pt x="0" y="985"/>
                  </a:lnTo>
                  <a:lnTo>
                    <a:pt x="0" y="981"/>
                  </a:lnTo>
                  <a:lnTo>
                    <a:pt x="0" y="975"/>
                  </a:lnTo>
                  <a:lnTo>
                    <a:pt x="2" y="970"/>
                  </a:lnTo>
                  <a:lnTo>
                    <a:pt x="4" y="964"/>
                  </a:lnTo>
                  <a:lnTo>
                    <a:pt x="7" y="956"/>
                  </a:lnTo>
                  <a:lnTo>
                    <a:pt x="13" y="950"/>
                  </a:lnTo>
                  <a:lnTo>
                    <a:pt x="21" y="945"/>
                  </a:lnTo>
                  <a:lnTo>
                    <a:pt x="27" y="938"/>
                  </a:lnTo>
                  <a:lnTo>
                    <a:pt x="32" y="931"/>
                  </a:lnTo>
                  <a:close/>
                  <a:moveTo>
                    <a:pt x="32" y="931"/>
                  </a:moveTo>
                  <a:lnTo>
                    <a:pt x="32" y="930"/>
                  </a:lnTo>
                  <a:lnTo>
                    <a:pt x="31" y="929"/>
                  </a:lnTo>
                  <a:lnTo>
                    <a:pt x="33" y="925"/>
                  </a:lnTo>
                  <a:lnTo>
                    <a:pt x="34" y="922"/>
                  </a:lnTo>
                  <a:lnTo>
                    <a:pt x="39" y="921"/>
                  </a:lnTo>
                  <a:lnTo>
                    <a:pt x="43" y="917"/>
                  </a:lnTo>
                  <a:lnTo>
                    <a:pt x="48" y="914"/>
                  </a:lnTo>
                  <a:lnTo>
                    <a:pt x="52" y="909"/>
                  </a:lnTo>
                  <a:lnTo>
                    <a:pt x="54" y="906"/>
                  </a:lnTo>
                  <a:lnTo>
                    <a:pt x="56" y="905"/>
                  </a:lnTo>
                  <a:lnTo>
                    <a:pt x="57" y="904"/>
                  </a:lnTo>
                  <a:lnTo>
                    <a:pt x="58" y="905"/>
                  </a:lnTo>
                  <a:lnTo>
                    <a:pt x="57" y="908"/>
                  </a:lnTo>
                  <a:lnTo>
                    <a:pt x="55" y="914"/>
                  </a:lnTo>
                  <a:lnTo>
                    <a:pt x="51" y="920"/>
                  </a:lnTo>
                  <a:lnTo>
                    <a:pt x="46" y="926"/>
                  </a:lnTo>
                  <a:lnTo>
                    <a:pt x="42" y="929"/>
                  </a:lnTo>
                  <a:lnTo>
                    <a:pt x="39" y="930"/>
                  </a:lnTo>
                  <a:lnTo>
                    <a:pt x="36" y="931"/>
                  </a:lnTo>
                  <a:lnTo>
                    <a:pt x="32" y="931"/>
                  </a:lnTo>
                  <a:close/>
                  <a:moveTo>
                    <a:pt x="34" y="922"/>
                  </a:moveTo>
                  <a:lnTo>
                    <a:pt x="37" y="918"/>
                  </a:lnTo>
                  <a:lnTo>
                    <a:pt x="40" y="915"/>
                  </a:lnTo>
                  <a:lnTo>
                    <a:pt x="46" y="910"/>
                  </a:lnTo>
                  <a:lnTo>
                    <a:pt x="50" y="907"/>
                  </a:lnTo>
                  <a:lnTo>
                    <a:pt x="51" y="908"/>
                  </a:lnTo>
                  <a:lnTo>
                    <a:pt x="52" y="909"/>
                  </a:lnTo>
                  <a:lnTo>
                    <a:pt x="48" y="914"/>
                  </a:lnTo>
                  <a:lnTo>
                    <a:pt x="43" y="917"/>
                  </a:lnTo>
                  <a:lnTo>
                    <a:pt x="39" y="921"/>
                  </a:lnTo>
                  <a:lnTo>
                    <a:pt x="34" y="922"/>
                  </a:lnTo>
                  <a:close/>
                  <a:moveTo>
                    <a:pt x="312" y="847"/>
                  </a:moveTo>
                  <a:lnTo>
                    <a:pt x="307" y="841"/>
                  </a:lnTo>
                  <a:lnTo>
                    <a:pt x="304" y="836"/>
                  </a:lnTo>
                  <a:lnTo>
                    <a:pt x="301" y="829"/>
                  </a:lnTo>
                  <a:lnTo>
                    <a:pt x="298" y="822"/>
                  </a:lnTo>
                  <a:lnTo>
                    <a:pt x="293" y="808"/>
                  </a:lnTo>
                  <a:lnTo>
                    <a:pt x="291" y="792"/>
                  </a:lnTo>
                  <a:lnTo>
                    <a:pt x="290" y="777"/>
                  </a:lnTo>
                  <a:lnTo>
                    <a:pt x="290" y="761"/>
                  </a:lnTo>
                  <a:lnTo>
                    <a:pt x="292" y="746"/>
                  </a:lnTo>
                  <a:lnTo>
                    <a:pt x="294" y="732"/>
                  </a:lnTo>
                  <a:lnTo>
                    <a:pt x="299" y="719"/>
                  </a:lnTo>
                  <a:lnTo>
                    <a:pt x="304" y="709"/>
                  </a:lnTo>
                  <a:lnTo>
                    <a:pt x="306" y="704"/>
                  </a:lnTo>
                  <a:lnTo>
                    <a:pt x="309" y="701"/>
                  </a:lnTo>
                  <a:lnTo>
                    <a:pt x="313" y="698"/>
                  </a:lnTo>
                  <a:lnTo>
                    <a:pt x="317" y="696"/>
                  </a:lnTo>
                  <a:lnTo>
                    <a:pt x="320" y="695"/>
                  </a:lnTo>
                  <a:lnTo>
                    <a:pt x="324" y="695"/>
                  </a:lnTo>
                  <a:lnTo>
                    <a:pt x="328" y="696"/>
                  </a:lnTo>
                  <a:lnTo>
                    <a:pt x="332" y="697"/>
                  </a:lnTo>
                  <a:lnTo>
                    <a:pt x="336" y="700"/>
                  </a:lnTo>
                  <a:lnTo>
                    <a:pt x="342" y="704"/>
                  </a:lnTo>
                  <a:lnTo>
                    <a:pt x="346" y="710"/>
                  </a:lnTo>
                  <a:lnTo>
                    <a:pt x="351" y="716"/>
                  </a:lnTo>
                  <a:lnTo>
                    <a:pt x="378" y="742"/>
                  </a:lnTo>
                  <a:lnTo>
                    <a:pt x="391" y="757"/>
                  </a:lnTo>
                  <a:lnTo>
                    <a:pt x="393" y="761"/>
                  </a:lnTo>
                  <a:lnTo>
                    <a:pt x="393" y="763"/>
                  </a:lnTo>
                  <a:lnTo>
                    <a:pt x="392" y="764"/>
                  </a:lnTo>
                  <a:lnTo>
                    <a:pt x="389" y="764"/>
                  </a:lnTo>
                  <a:lnTo>
                    <a:pt x="379" y="765"/>
                  </a:lnTo>
                  <a:lnTo>
                    <a:pt x="368" y="767"/>
                  </a:lnTo>
                  <a:lnTo>
                    <a:pt x="364" y="771"/>
                  </a:lnTo>
                  <a:lnTo>
                    <a:pt x="360" y="776"/>
                  </a:lnTo>
                  <a:lnTo>
                    <a:pt x="359" y="779"/>
                  </a:lnTo>
                  <a:lnTo>
                    <a:pt x="358" y="783"/>
                  </a:lnTo>
                  <a:lnTo>
                    <a:pt x="357" y="788"/>
                  </a:lnTo>
                  <a:lnTo>
                    <a:pt x="357" y="793"/>
                  </a:lnTo>
                  <a:lnTo>
                    <a:pt x="363" y="790"/>
                  </a:lnTo>
                  <a:lnTo>
                    <a:pt x="366" y="789"/>
                  </a:lnTo>
                  <a:lnTo>
                    <a:pt x="367" y="789"/>
                  </a:lnTo>
                  <a:lnTo>
                    <a:pt x="367" y="789"/>
                  </a:lnTo>
                  <a:lnTo>
                    <a:pt x="367" y="790"/>
                  </a:lnTo>
                  <a:lnTo>
                    <a:pt x="367" y="791"/>
                  </a:lnTo>
                  <a:lnTo>
                    <a:pt x="361" y="798"/>
                  </a:lnTo>
                  <a:lnTo>
                    <a:pt x="351" y="809"/>
                  </a:lnTo>
                  <a:lnTo>
                    <a:pt x="327" y="834"/>
                  </a:lnTo>
                  <a:lnTo>
                    <a:pt x="312" y="847"/>
                  </a:lnTo>
                  <a:close/>
                  <a:moveTo>
                    <a:pt x="377" y="301"/>
                  </a:moveTo>
                  <a:lnTo>
                    <a:pt x="377" y="300"/>
                  </a:lnTo>
                  <a:lnTo>
                    <a:pt x="376" y="300"/>
                  </a:lnTo>
                  <a:lnTo>
                    <a:pt x="381" y="295"/>
                  </a:lnTo>
                  <a:lnTo>
                    <a:pt x="387" y="289"/>
                  </a:lnTo>
                  <a:lnTo>
                    <a:pt x="392" y="284"/>
                  </a:lnTo>
                  <a:lnTo>
                    <a:pt x="397" y="281"/>
                  </a:lnTo>
                  <a:lnTo>
                    <a:pt x="394" y="287"/>
                  </a:lnTo>
                  <a:lnTo>
                    <a:pt x="389" y="293"/>
                  </a:lnTo>
                  <a:lnTo>
                    <a:pt x="383" y="298"/>
                  </a:lnTo>
                  <a:lnTo>
                    <a:pt x="377" y="301"/>
                  </a:lnTo>
                  <a:close/>
                  <a:moveTo>
                    <a:pt x="400" y="280"/>
                  </a:moveTo>
                  <a:lnTo>
                    <a:pt x="413" y="265"/>
                  </a:lnTo>
                  <a:lnTo>
                    <a:pt x="425" y="251"/>
                  </a:lnTo>
                  <a:lnTo>
                    <a:pt x="436" y="239"/>
                  </a:lnTo>
                  <a:lnTo>
                    <a:pt x="445" y="228"/>
                  </a:lnTo>
                  <a:lnTo>
                    <a:pt x="451" y="218"/>
                  </a:lnTo>
                  <a:lnTo>
                    <a:pt x="456" y="208"/>
                  </a:lnTo>
                  <a:lnTo>
                    <a:pt x="461" y="199"/>
                  </a:lnTo>
                  <a:lnTo>
                    <a:pt x="463" y="191"/>
                  </a:lnTo>
                  <a:lnTo>
                    <a:pt x="464" y="184"/>
                  </a:lnTo>
                  <a:lnTo>
                    <a:pt x="464" y="176"/>
                  </a:lnTo>
                  <a:lnTo>
                    <a:pt x="463" y="170"/>
                  </a:lnTo>
                  <a:lnTo>
                    <a:pt x="461" y="165"/>
                  </a:lnTo>
                  <a:lnTo>
                    <a:pt x="457" y="159"/>
                  </a:lnTo>
                  <a:lnTo>
                    <a:pt x="454" y="154"/>
                  </a:lnTo>
                  <a:lnTo>
                    <a:pt x="450" y="149"/>
                  </a:lnTo>
                  <a:lnTo>
                    <a:pt x="445" y="143"/>
                  </a:lnTo>
                  <a:lnTo>
                    <a:pt x="420" y="124"/>
                  </a:lnTo>
                  <a:lnTo>
                    <a:pt x="393" y="102"/>
                  </a:lnTo>
                  <a:lnTo>
                    <a:pt x="387" y="94"/>
                  </a:lnTo>
                  <a:lnTo>
                    <a:pt x="381" y="88"/>
                  </a:lnTo>
                  <a:lnTo>
                    <a:pt x="376" y="79"/>
                  </a:lnTo>
                  <a:lnTo>
                    <a:pt x="371" y="71"/>
                  </a:lnTo>
                  <a:lnTo>
                    <a:pt x="366" y="61"/>
                  </a:lnTo>
                  <a:lnTo>
                    <a:pt x="363" y="51"/>
                  </a:lnTo>
                  <a:lnTo>
                    <a:pt x="360" y="40"/>
                  </a:lnTo>
                  <a:lnTo>
                    <a:pt x="359" y="28"/>
                  </a:lnTo>
                  <a:lnTo>
                    <a:pt x="365" y="18"/>
                  </a:lnTo>
                  <a:lnTo>
                    <a:pt x="373" y="11"/>
                  </a:lnTo>
                  <a:lnTo>
                    <a:pt x="380" y="6"/>
                  </a:lnTo>
                  <a:lnTo>
                    <a:pt x="389" y="1"/>
                  </a:lnTo>
                  <a:lnTo>
                    <a:pt x="398" y="0"/>
                  </a:lnTo>
                  <a:lnTo>
                    <a:pt x="407" y="0"/>
                  </a:lnTo>
                  <a:lnTo>
                    <a:pt x="417" y="2"/>
                  </a:lnTo>
                  <a:lnTo>
                    <a:pt x="426" y="6"/>
                  </a:lnTo>
                  <a:lnTo>
                    <a:pt x="436" y="10"/>
                  </a:lnTo>
                  <a:lnTo>
                    <a:pt x="447" y="16"/>
                  </a:lnTo>
                  <a:lnTo>
                    <a:pt x="456" y="23"/>
                  </a:lnTo>
                  <a:lnTo>
                    <a:pt x="466" y="31"/>
                  </a:lnTo>
                  <a:lnTo>
                    <a:pt x="476" y="40"/>
                  </a:lnTo>
                  <a:lnTo>
                    <a:pt x="484" y="49"/>
                  </a:lnTo>
                  <a:lnTo>
                    <a:pt x="493" y="60"/>
                  </a:lnTo>
                  <a:lnTo>
                    <a:pt x="501" y="71"/>
                  </a:lnTo>
                  <a:lnTo>
                    <a:pt x="509" y="81"/>
                  </a:lnTo>
                  <a:lnTo>
                    <a:pt x="516" y="93"/>
                  </a:lnTo>
                  <a:lnTo>
                    <a:pt x="523" y="105"/>
                  </a:lnTo>
                  <a:lnTo>
                    <a:pt x="528" y="115"/>
                  </a:lnTo>
                  <a:lnTo>
                    <a:pt x="533" y="127"/>
                  </a:lnTo>
                  <a:lnTo>
                    <a:pt x="536" y="138"/>
                  </a:lnTo>
                  <a:lnTo>
                    <a:pt x="539" y="149"/>
                  </a:lnTo>
                  <a:lnTo>
                    <a:pt x="540" y="159"/>
                  </a:lnTo>
                  <a:lnTo>
                    <a:pt x="540" y="168"/>
                  </a:lnTo>
                  <a:lnTo>
                    <a:pt x="539" y="176"/>
                  </a:lnTo>
                  <a:lnTo>
                    <a:pt x="537" y="185"/>
                  </a:lnTo>
                  <a:lnTo>
                    <a:pt x="534" y="191"/>
                  </a:lnTo>
                  <a:lnTo>
                    <a:pt x="527" y="197"/>
                  </a:lnTo>
                  <a:lnTo>
                    <a:pt x="521" y="201"/>
                  </a:lnTo>
                  <a:lnTo>
                    <a:pt x="512" y="203"/>
                  </a:lnTo>
                  <a:lnTo>
                    <a:pt x="501" y="204"/>
                  </a:lnTo>
                  <a:lnTo>
                    <a:pt x="493" y="207"/>
                  </a:lnTo>
                  <a:lnTo>
                    <a:pt x="485" y="212"/>
                  </a:lnTo>
                  <a:lnTo>
                    <a:pt x="478" y="217"/>
                  </a:lnTo>
                  <a:lnTo>
                    <a:pt x="471" y="222"/>
                  </a:lnTo>
                  <a:lnTo>
                    <a:pt x="459" y="233"/>
                  </a:lnTo>
                  <a:lnTo>
                    <a:pt x="447" y="245"/>
                  </a:lnTo>
                  <a:lnTo>
                    <a:pt x="436" y="256"/>
                  </a:lnTo>
                  <a:lnTo>
                    <a:pt x="424" y="267"/>
                  </a:lnTo>
                  <a:lnTo>
                    <a:pt x="419" y="271"/>
                  </a:lnTo>
                  <a:lnTo>
                    <a:pt x="412" y="274"/>
                  </a:lnTo>
                  <a:lnTo>
                    <a:pt x="406" y="278"/>
                  </a:lnTo>
                  <a:lnTo>
                    <a:pt x="400" y="28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3" name="Freeform 39"/>
            <p:cNvSpPr>
              <a:spLocks noEditPoints="1"/>
            </p:cNvSpPr>
            <p:nvPr userDrawn="1"/>
          </p:nvSpPr>
          <p:spPr bwMode="auto">
            <a:xfrm>
              <a:off x="5438" y="3905"/>
              <a:ext cx="75" cy="97"/>
            </a:xfrm>
            <a:custGeom>
              <a:avLst/>
              <a:gdLst/>
              <a:ahLst/>
              <a:cxnLst>
                <a:cxn ang="0">
                  <a:pos x="206" y="598"/>
                </a:cxn>
                <a:cxn ang="0">
                  <a:pos x="673" y="59"/>
                </a:cxn>
                <a:cxn ang="0">
                  <a:pos x="593" y="125"/>
                </a:cxn>
                <a:cxn ang="0">
                  <a:pos x="494" y="109"/>
                </a:cxn>
                <a:cxn ang="0">
                  <a:pos x="307" y="128"/>
                </a:cxn>
                <a:cxn ang="0">
                  <a:pos x="123" y="203"/>
                </a:cxn>
                <a:cxn ang="0">
                  <a:pos x="37" y="177"/>
                </a:cxn>
                <a:cxn ang="0">
                  <a:pos x="30" y="107"/>
                </a:cxn>
                <a:cxn ang="0">
                  <a:pos x="139" y="74"/>
                </a:cxn>
                <a:cxn ang="0">
                  <a:pos x="511" y="5"/>
                </a:cxn>
                <a:cxn ang="0">
                  <a:pos x="655" y="25"/>
                </a:cxn>
                <a:cxn ang="0">
                  <a:pos x="207" y="597"/>
                </a:cxn>
                <a:cxn ang="0">
                  <a:pos x="220" y="650"/>
                </a:cxn>
                <a:cxn ang="0">
                  <a:pos x="230" y="771"/>
                </a:cxn>
                <a:cxn ang="0">
                  <a:pos x="204" y="820"/>
                </a:cxn>
                <a:cxn ang="0">
                  <a:pos x="155" y="852"/>
                </a:cxn>
                <a:cxn ang="0">
                  <a:pos x="150" y="789"/>
                </a:cxn>
                <a:cxn ang="0">
                  <a:pos x="136" y="655"/>
                </a:cxn>
                <a:cxn ang="0">
                  <a:pos x="88" y="746"/>
                </a:cxn>
                <a:cxn ang="0">
                  <a:pos x="79" y="770"/>
                </a:cxn>
                <a:cxn ang="0">
                  <a:pos x="89" y="797"/>
                </a:cxn>
                <a:cxn ang="0">
                  <a:pos x="22" y="748"/>
                </a:cxn>
                <a:cxn ang="0">
                  <a:pos x="4" y="579"/>
                </a:cxn>
                <a:cxn ang="0">
                  <a:pos x="35" y="494"/>
                </a:cxn>
                <a:cxn ang="0">
                  <a:pos x="73" y="651"/>
                </a:cxn>
                <a:cxn ang="0">
                  <a:pos x="95" y="669"/>
                </a:cxn>
                <a:cxn ang="0">
                  <a:pos x="110" y="607"/>
                </a:cxn>
                <a:cxn ang="0">
                  <a:pos x="150" y="499"/>
                </a:cxn>
                <a:cxn ang="0">
                  <a:pos x="157" y="568"/>
                </a:cxn>
                <a:cxn ang="0">
                  <a:pos x="166" y="318"/>
                </a:cxn>
                <a:cxn ang="0">
                  <a:pos x="231" y="326"/>
                </a:cxn>
                <a:cxn ang="0">
                  <a:pos x="261" y="383"/>
                </a:cxn>
                <a:cxn ang="0">
                  <a:pos x="378" y="159"/>
                </a:cxn>
                <a:cxn ang="0">
                  <a:pos x="429" y="137"/>
                </a:cxn>
                <a:cxn ang="0">
                  <a:pos x="457" y="223"/>
                </a:cxn>
                <a:cxn ang="0">
                  <a:pos x="399" y="397"/>
                </a:cxn>
                <a:cxn ang="0">
                  <a:pos x="358" y="436"/>
                </a:cxn>
                <a:cxn ang="0">
                  <a:pos x="321" y="512"/>
                </a:cxn>
                <a:cxn ang="0">
                  <a:pos x="529" y="320"/>
                </a:cxn>
                <a:cxn ang="0">
                  <a:pos x="632" y="292"/>
                </a:cxn>
                <a:cxn ang="0">
                  <a:pos x="618" y="398"/>
                </a:cxn>
                <a:cxn ang="0">
                  <a:pos x="586" y="413"/>
                </a:cxn>
                <a:cxn ang="0">
                  <a:pos x="572" y="502"/>
                </a:cxn>
                <a:cxn ang="0">
                  <a:pos x="570" y="617"/>
                </a:cxn>
                <a:cxn ang="0">
                  <a:pos x="570" y="766"/>
                </a:cxn>
                <a:cxn ang="0">
                  <a:pos x="445" y="866"/>
                </a:cxn>
                <a:cxn ang="0">
                  <a:pos x="350" y="844"/>
                </a:cxn>
                <a:cxn ang="0">
                  <a:pos x="330" y="789"/>
                </a:cxn>
                <a:cxn ang="0">
                  <a:pos x="397" y="779"/>
                </a:cxn>
                <a:cxn ang="0">
                  <a:pos x="449" y="774"/>
                </a:cxn>
                <a:cxn ang="0">
                  <a:pos x="504" y="674"/>
                </a:cxn>
                <a:cxn ang="0">
                  <a:pos x="528" y="479"/>
                </a:cxn>
                <a:cxn ang="0">
                  <a:pos x="502" y="456"/>
                </a:cxn>
                <a:cxn ang="0">
                  <a:pos x="347" y="562"/>
                </a:cxn>
                <a:cxn ang="0">
                  <a:pos x="298" y="569"/>
                </a:cxn>
                <a:cxn ang="0">
                  <a:pos x="278" y="567"/>
                </a:cxn>
                <a:cxn ang="0">
                  <a:pos x="262" y="480"/>
                </a:cxn>
                <a:cxn ang="0">
                  <a:pos x="213" y="611"/>
                </a:cxn>
              </a:cxnLst>
              <a:rect l="0" t="0" r="r" b="b"/>
              <a:pathLst>
                <a:path w="673" h="868">
                  <a:moveTo>
                    <a:pt x="211" y="613"/>
                  </a:moveTo>
                  <a:lnTo>
                    <a:pt x="210" y="613"/>
                  </a:lnTo>
                  <a:lnTo>
                    <a:pt x="210" y="613"/>
                  </a:lnTo>
                  <a:lnTo>
                    <a:pt x="209" y="613"/>
                  </a:lnTo>
                  <a:lnTo>
                    <a:pt x="207" y="612"/>
                  </a:lnTo>
                  <a:lnTo>
                    <a:pt x="206" y="610"/>
                  </a:lnTo>
                  <a:lnTo>
                    <a:pt x="206" y="607"/>
                  </a:lnTo>
                  <a:lnTo>
                    <a:pt x="206" y="603"/>
                  </a:lnTo>
                  <a:lnTo>
                    <a:pt x="206" y="598"/>
                  </a:lnTo>
                  <a:lnTo>
                    <a:pt x="207" y="597"/>
                  </a:lnTo>
                  <a:lnTo>
                    <a:pt x="207" y="596"/>
                  </a:lnTo>
                  <a:lnTo>
                    <a:pt x="207" y="596"/>
                  </a:lnTo>
                  <a:lnTo>
                    <a:pt x="209" y="596"/>
                  </a:lnTo>
                  <a:lnTo>
                    <a:pt x="210" y="601"/>
                  </a:lnTo>
                  <a:lnTo>
                    <a:pt x="211" y="613"/>
                  </a:lnTo>
                  <a:close/>
                  <a:moveTo>
                    <a:pt x="673" y="58"/>
                  </a:moveTo>
                  <a:lnTo>
                    <a:pt x="673" y="59"/>
                  </a:lnTo>
                  <a:lnTo>
                    <a:pt x="673" y="59"/>
                  </a:lnTo>
                  <a:lnTo>
                    <a:pt x="668" y="73"/>
                  </a:lnTo>
                  <a:lnTo>
                    <a:pt x="660" y="85"/>
                  </a:lnTo>
                  <a:lnTo>
                    <a:pt x="653" y="94"/>
                  </a:lnTo>
                  <a:lnTo>
                    <a:pt x="644" y="103"/>
                  </a:lnTo>
                  <a:lnTo>
                    <a:pt x="635" y="110"/>
                  </a:lnTo>
                  <a:lnTo>
                    <a:pt x="626" y="116"/>
                  </a:lnTo>
                  <a:lnTo>
                    <a:pt x="615" y="120"/>
                  </a:lnTo>
                  <a:lnTo>
                    <a:pt x="604" y="123"/>
                  </a:lnTo>
                  <a:lnTo>
                    <a:pt x="593" y="125"/>
                  </a:lnTo>
                  <a:lnTo>
                    <a:pt x="581" y="126"/>
                  </a:lnTo>
                  <a:lnTo>
                    <a:pt x="568" y="126"/>
                  </a:lnTo>
                  <a:lnTo>
                    <a:pt x="556" y="125"/>
                  </a:lnTo>
                  <a:lnTo>
                    <a:pt x="543" y="123"/>
                  </a:lnTo>
                  <a:lnTo>
                    <a:pt x="530" y="121"/>
                  </a:lnTo>
                  <a:lnTo>
                    <a:pt x="517" y="118"/>
                  </a:lnTo>
                  <a:lnTo>
                    <a:pt x="506" y="113"/>
                  </a:lnTo>
                  <a:lnTo>
                    <a:pt x="500" y="111"/>
                  </a:lnTo>
                  <a:lnTo>
                    <a:pt x="494" y="109"/>
                  </a:lnTo>
                  <a:lnTo>
                    <a:pt x="486" y="108"/>
                  </a:lnTo>
                  <a:lnTo>
                    <a:pt x="479" y="107"/>
                  </a:lnTo>
                  <a:lnTo>
                    <a:pt x="462" y="106"/>
                  </a:lnTo>
                  <a:lnTo>
                    <a:pt x="442" y="106"/>
                  </a:lnTo>
                  <a:lnTo>
                    <a:pt x="422" y="108"/>
                  </a:lnTo>
                  <a:lnTo>
                    <a:pt x="399" y="110"/>
                  </a:lnTo>
                  <a:lnTo>
                    <a:pt x="377" y="113"/>
                  </a:lnTo>
                  <a:lnTo>
                    <a:pt x="353" y="118"/>
                  </a:lnTo>
                  <a:lnTo>
                    <a:pt x="307" y="128"/>
                  </a:lnTo>
                  <a:lnTo>
                    <a:pt x="264" y="139"/>
                  </a:lnTo>
                  <a:lnTo>
                    <a:pt x="228" y="149"/>
                  </a:lnTo>
                  <a:lnTo>
                    <a:pt x="202" y="156"/>
                  </a:lnTo>
                  <a:lnTo>
                    <a:pt x="188" y="169"/>
                  </a:lnTo>
                  <a:lnTo>
                    <a:pt x="174" y="180"/>
                  </a:lnTo>
                  <a:lnTo>
                    <a:pt x="161" y="188"/>
                  </a:lnTo>
                  <a:lnTo>
                    <a:pt x="147" y="195"/>
                  </a:lnTo>
                  <a:lnTo>
                    <a:pt x="135" y="200"/>
                  </a:lnTo>
                  <a:lnTo>
                    <a:pt x="123" y="203"/>
                  </a:lnTo>
                  <a:lnTo>
                    <a:pt x="110" y="205"/>
                  </a:lnTo>
                  <a:lnTo>
                    <a:pt x="99" y="205"/>
                  </a:lnTo>
                  <a:lnTo>
                    <a:pt x="87" y="205"/>
                  </a:lnTo>
                  <a:lnTo>
                    <a:pt x="77" y="203"/>
                  </a:lnTo>
                  <a:lnTo>
                    <a:pt x="67" y="200"/>
                  </a:lnTo>
                  <a:lnTo>
                    <a:pt x="58" y="196"/>
                  </a:lnTo>
                  <a:lnTo>
                    <a:pt x="50" y="190"/>
                  </a:lnTo>
                  <a:lnTo>
                    <a:pt x="43" y="184"/>
                  </a:lnTo>
                  <a:lnTo>
                    <a:pt x="37" y="177"/>
                  </a:lnTo>
                  <a:lnTo>
                    <a:pt x="32" y="171"/>
                  </a:lnTo>
                  <a:lnTo>
                    <a:pt x="26" y="164"/>
                  </a:lnTo>
                  <a:lnTo>
                    <a:pt x="24" y="155"/>
                  </a:lnTo>
                  <a:lnTo>
                    <a:pt x="22" y="148"/>
                  </a:lnTo>
                  <a:lnTo>
                    <a:pt x="21" y="139"/>
                  </a:lnTo>
                  <a:lnTo>
                    <a:pt x="21" y="131"/>
                  </a:lnTo>
                  <a:lnTo>
                    <a:pt x="23" y="123"/>
                  </a:lnTo>
                  <a:lnTo>
                    <a:pt x="26" y="115"/>
                  </a:lnTo>
                  <a:lnTo>
                    <a:pt x="30" y="107"/>
                  </a:lnTo>
                  <a:lnTo>
                    <a:pt x="37" y="101"/>
                  </a:lnTo>
                  <a:lnTo>
                    <a:pt x="44" y="94"/>
                  </a:lnTo>
                  <a:lnTo>
                    <a:pt x="54" y="88"/>
                  </a:lnTo>
                  <a:lnTo>
                    <a:pt x="66" y="83"/>
                  </a:lnTo>
                  <a:lnTo>
                    <a:pt x="79" y="78"/>
                  </a:lnTo>
                  <a:lnTo>
                    <a:pt x="94" y="75"/>
                  </a:lnTo>
                  <a:lnTo>
                    <a:pt x="110" y="73"/>
                  </a:lnTo>
                  <a:lnTo>
                    <a:pt x="129" y="72"/>
                  </a:lnTo>
                  <a:lnTo>
                    <a:pt x="139" y="74"/>
                  </a:lnTo>
                  <a:lnTo>
                    <a:pt x="150" y="75"/>
                  </a:lnTo>
                  <a:lnTo>
                    <a:pt x="162" y="75"/>
                  </a:lnTo>
                  <a:lnTo>
                    <a:pt x="177" y="74"/>
                  </a:lnTo>
                  <a:lnTo>
                    <a:pt x="211" y="69"/>
                  </a:lnTo>
                  <a:lnTo>
                    <a:pt x="248" y="61"/>
                  </a:lnTo>
                  <a:lnTo>
                    <a:pt x="333" y="41"/>
                  </a:lnTo>
                  <a:lnTo>
                    <a:pt x="423" y="20"/>
                  </a:lnTo>
                  <a:lnTo>
                    <a:pt x="468" y="11"/>
                  </a:lnTo>
                  <a:lnTo>
                    <a:pt x="511" y="5"/>
                  </a:lnTo>
                  <a:lnTo>
                    <a:pt x="531" y="2"/>
                  </a:lnTo>
                  <a:lnTo>
                    <a:pt x="551" y="0"/>
                  </a:lnTo>
                  <a:lnTo>
                    <a:pt x="570" y="0"/>
                  </a:lnTo>
                  <a:lnTo>
                    <a:pt x="587" y="1"/>
                  </a:lnTo>
                  <a:lnTo>
                    <a:pt x="603" y="2"/>
                  </a:lnTo>
                  <a:lnTo>
                    <a:pt x="618" y="6"/>
                  </a:lnTo>
                  <a:lnTo>
                    <a:pt x="632" y="11"/>
                  </a:lnTo>
                  <a:lnTo>
                    <a:pt x="644" y="16"/>
                  </a:lnTo>
                  <a:lnTo>
                    <a:pt x="655" y="25"/>
                  </a:lnTo>
                  <a:lnTo>
                    <a:pt x="662" y="34"/>
                  </a:lnTo>
                  <a:lnTo>
                    <a:pt x="669" y="45"/>
                  </a:lnTo>
                  <a:lnTo>
                    <a:pt x="673" y="58"/>
                  </a:lnTo>
                  <a:close/>
                  <a:moveTo>
                    <a:pt x="211" y="613"/>
                  </a:moveTo>
                  <a:lnTo>
                    <a:pt x="210" y="601"/>
                  </a:lnTo>
                  <a:lnTo>
                    <a:pt x="209" y="596"/>
                  </a:lnTo>
                  <a:lnTo>
                    <a:pt x="207" y="596"/>
                  </a:lnTo>
                  <a:lnTo>
                    <a:pt x="207" y="596"/>
                  </a:lnTo>
                  <a:lnTo>
                    <a:pt x="207" y="597"/>
                  </a:lnTo>
                  <a:lnTo>
                    <a:pt x="206" y="598"/>
                  </a:lnTo>
                  <a:lnTo>
                    <a:pt x="206" y="603"/>
                  </a:lnTo>
                  <a:lnTo>
                    <a:pt x="206" y="607"/>
                  </a:lnTo>
                  <a:lnTo>
                    <a:pt x="206" y="610"/>
                  </a:lnTo>
                  <a:lnTo>
                    <a:pt x="207" y="612"/>
                  </a:lnTo>
                  <a:lnTo>
                    <a:pt x="209" y="613"/>
                  </a:lnTo>
                  <a:lnTo>
                    <a:pt x="210" y="613"/>
                  </a:lnTo>
                  <a:lnTo>
                    <a:pt x="213" y="629"/>
                  </a:lnTo>
                  <a:lnTo>
                    <a:pt x="220" y="650"/>
                  </a:lnTo>
                  <a:lnTo>
                    <a:pt x="227" y="676"/>
                  </a:lnTo>
                  <a:lnTo>
                    <a:pt x="233" y="703"/>
                  </a:lnTo>
                  <a:lnTo>
                    <a:pt x="235" y="717"/>
                  </a:lnTo>
                  <a:lnTo>
                    <a:pt x="236" y="731"/>
                  </a:lnTo>
                  <a:lnTo>
                    <a:pt x="236" y="744"/>
                  </a:lnTo>
                  <a:lnTo>
                    <a:pt x="235" y="756"/>
                  </a:lnTo>
                  <a:lnTo>
                    <a:pt x="234" y="761"/>
                  </a:lnTo>
                  <a:lnTo>
                    <a:pt x="232" y="766"/>
                  </a:lnTo>
                  <a:lnTo>
                    <a:pt x="230" y="771"/>
                  </a:lnTo>
                  <a:lnTo>
                    <a:pt x="228" y="775"/>
                  </a:lnTo>
                  <a:lnTo>
                    <a:pt x="225" y="779"/>
                  </a:lnTo>
                  <a:lnTo>
                    <a:pt x="220" y="782"/>
                  </a:lnTo>
                  <a:lnTo>
                    <a:pt x="216" y="785"/>
                  </a:lnTo>
                  <a:lnTo>
                    <a:pt x="211" y="787"/>
                  </a:lnTo>
                  <a:lnTo>
                    <a:pt x="211" y="795"/>
                  </a:lnTo>
                  <a:lnTo>
                    <a:pt x="210" y="804"/>
                  </a:lnTo>
                  <a:lnTo>
                    <a:pt x="207" y="812"/>
                  </a:lnTo>
                  <a:lnTo>
                    <a:pt x="204" y="820"/>
                  </a:lnTo>
                  <a:lnTo>
                    <a:pt x="201" y="827"/>
                  </a:lnTo>
                  <a:lnTo>
                    <a:pt x="196" y="835"/>
                  </a:lnTo>
                  <a:lnTo>
                    <a:pt x="190" y="841"/>
                  </a:lnTo>
                  <a:lnTo>
                    <a:pt x="185" y="846"/>
                  </a:lnTo>
                  <a:lnTo>
                    <a:pt x="178" y="851"/>
                  </a:lnTo>
                  <a:lnTo>
                    <a:pt x="173" y="853"/>
                  </a:lnTo>
                  <a:lnTo>
                    <a:pt x="167" y="854"/>
                  </a:lnTo>
                  <a:lnTo>
                    <a:pt x="161" y="854"/>
                  </a:lnTo>
                  <a:lnTo>
                    <a:pt x="155" y="852"/>
                  </a:lnTo>
                  <a:lnTo>
                    <a:pt x="150" y="848"/>
                  </a:lnTo>
                  <a:lnTo>
                    <a:pt x="145" y="841"/>
                  </a:lnTo>
                  <a:lnTo>
                    <a:pt x="141" y="833"/>
                  </a:lnTo>
                  <a:lnTo>
                    <a:pt x="137" y="828"/>
                  </a:lnTo>
                  <a:lnTo>
                    <a:pt x="132" y="824"/>
                  </a:lnTo>
                  <a:lnTo>
                    <a:pt x="140" y="825"/>
                  </a:lnTo>
                  <a:lnTo>
                    <a:pt x="148" y="825"/>
                  </a:lnTo>
                  <a:lnTo>
                    <a:pt x="148" y="813"/>
                  </a:lnTo>
                  <a:lnTo>
                    <a:pt x="150" y="789"/>
                  </a:lnTo>
                  <a:lnTo>
                    <a:pt x="151" y="758"/>
                  </a:lnTo>
                  <a:lnTo>
                    <a:pt x="152" y="723"/>
                  </a:lnTo>
                  <a:lnTo>
                    <a:pt x="153" y="687"/>
                  </a:lnTo>
                  <a:lnTo>
                    <a:pt x="154" y="657"/>
                  </a:lnTo>
                  <a:lnTo>
                    <a:pt x="154" y="633"/>
                  </a:lnTo>
                  <a:lnTo>
                    <a:pt x="153" y="622"/>
                  </a:lnTo>
                  <a:lnTo>
                    <a:pt x="150" y="627"/>
                  </a:lnTo>
                  <a:lnTo>
                    <a:pt x="144" y="637"/>
                  </a:lnTo>
                  <a:lnTo>
                    <a:pt x="136" y="655"/>
                  </a:lnTo>
                  <a:lnTo>
                    <a:pt x="127" y="677"/>
                  </a:lnTo>
                  <a:lnTo>
                    <a:pt x="118" y="701"/>
                  </a:lnTo>
                  <a:lnTo>
                    <a:pt x="111" y="727"/>
                  </a:lnTo>
                  <a:lnTo>
                    <a:pt x="108" y="740"/>
                  </a:lnTo>
                  <a:lnTo>
                    <a:pt x="106" y="751"/>
                  </a:lnTo>
                  <a:lnTo>
                    <a:pt x="104" y="764"/>
                  </a:lnTo>
                  <a:lnTo>
                    <a:pt x="104" y="776"/>
                  </a:lnTo>
                  <a:lnTo>
                    <a:pt x="95" y="758"/>
                  </a:lnTo>
                  <a:lnTo>
                    <a:pt x="88" y="746"/>
                  </a:lnTo>
                  <a:lnTo>
                    <a:pt x="87" y="745"/>
                  </a:lnTo>
                  <a:lnTo>
                    <a:pt x="86" y="745"/>
                  </a:lnTo>
                  <a:lnTo>
                    <a:pt x="85" y="746"/>
                  </a:lnTo>
                  <a:lnTo>
                    <a:pt x="85" y="747"/>
                  </a:lnTo>
                  <a:lnTo>
                    <a:pt x="84" y="754"/>
                  </a:lnTo>
                  <a:lnTo>
                    <a:pt x="85" y="764"/>
                  </a:lnTo>
                  <a:lnTo>
                    <a:pt x="81" y="765"/>
                  </a:lnTo>
                  <a:lnTo>
                    <a:pt x="79" y="768"/>
                  </a:lnTo>
                  <a:lnTo>
                    <a:pt x="79" y="770"/>
                  </a:lnTo>
                  <a:lnTo>
                    <a:pt x="81" y="773"/>
                  </a:lnTo>
                  <a:lnTo>
                    <a:pt x="86" y="778"/>
                  </a:lnTo>
                  <a:lnTo>
                    <a:pt x="93" y="785"/>
                  </a:lnTo>
                  <a:lnTo>
                    <a:pt x="96" y="787"/>
                  </a:lnTo>
                  <a:lnTo>
                    <a:pt x="97" y="790"/>
                  </a:lnTo>
                  <a:lnTo>
                    <a:pt x="98" y="792"/>
                  </a:lnTo>
                  <a:lnTo>
                    <a:pt x="97" y="794"/>
                  </a:lnTo>
                  <a:lnTo>
                    <a:pt x="95" y="796"/>
                  </a:lnTo>
                  <a:lnTo>
                    <a:pt x="89" y="797"/>
                  </a:lnTo>
                  <a:lnTo>
                    <a:pt x="81" y="798"/>
                  </a:lnTo>
                  <a:lnTo>
                    <a:pt x="70" y="798"/>
                  </a:lnTo>
                  <a:lnTo>
                    <a:pt x="62" y="795"/>
                  </a:lnTo>
                  <a:lnTo>
                    <a:pt x="53" y="790"/>
                  </a:lnTo>
                  <a:lnTo>
                    <a:pt x="45" y="784"/>
                  </a:lnTo>
                  <a:lnTo>
                    <a:pt x="39" y="776"/>
                  </a:lnTo>
                  <a:lnTo>
                    <a:pt x="33" y="768"/>
                  </a:lnTo>
                  <a:lnTo>
                    <a:pt x="27" y="759"/>
                  </a:lnTo>
                  <a:lnTo>
                    <a:pt x="22" y="748"/>
                  </a:lnTo>
                  <a:lnTo>
                    <a:pt x="18" y="737"/>
                  </a:lnTo>
                  <a:lnTo>
                    <a:pt x="13" y="725"/>
                  </a:lnTo>
                  <a:lnTo>
                    <a:pt x="10" y="713"/>
                  </a:lnTo>
                  <a:lnTo>
                    <a:pt x="7" y="700"/>
                  </a:lnTo>
                  <a:lnTo>
                    <a:pt x="5" y="686"/>
                  </a:lnTo>
                  <a:lnTo>
                    <a:pt x="1" y="660"/>
                  </a:lnTo>
                  <a:lnTo>
                    <a:pt x="0" y="632"/>
                  </a:lnTo>
                  <a:lnTo>
                    <a:pt x="1" y="604"/>
                  </a:lnTo>
                  <a:lnTo>
                    <a:pt x="4" y="579"/>
                  </a:lnTo>
                  <a:lnTo>
                    <a:pt x="6" y="566"/>
                  </a:lnTo>
                  <a:lnTo>
                    <a:pt x="8" y="554"/>
                  </a:lnTo>
                  <a:lnTo>
                    <a:pt x="10" y="542"/>
                  </a:lnTo>
                  <a:lnTo>
                    <a:pt x="13" y="532"/>
                  </a:lnTo>
                  <a:lnTo>
                    <a:pt x="17" y="522"/>
                  </a:lnTo>
                  <a:lnTo>
                    <a:pt x="21" y="514"/>
                  </a:lnTo>
                  <a:lnTo>
                    <a:pt x="25" y="506"/>
                  </a:lnTo>
                  <a:lnTo>
                    <a:pt x="29" y="500"/>
                  </a:lnTo>
                  <a:lnTo>
                    <a:pt x="35" y="494"/>
                  </a:lnTo>
                  <a:lnTo>
                    <a:pt x="40" y="490"/>
                  </a:lnTo>
                  <a:lnTo>
                    <a:pt x="45" y="487"/>
                  </a:lnTo>
                  <a:lnTo>
                    <a:pt x="51" y="486"/>
                  </a:lnTo>
                  <a:lnTo>
                    <a:pt x="55" y="506"/>
                  </a:lnTo>
                  <a:lnTo>
                    <a:pt x="59" y="538"/>
                  </a:lnTo>
                  <a:lnTo>
                    <a:pt x="63" y="578"/>
                  </a:lnTo>
                  <a:lnTo>
                    <a:pt x="68" y="617"/>
                  </a:lnTo>
                  <a:lnTo>
                    <a:pt x="70" y="635"/>
                  </a:lnTo>
                  <a:lnTo>
                    <a:pt x="73" y="651"/>
                  </a:lnTo>
                  <a:lnTo>
                    <a:pt x="76" y="664"/>
                  </a:lnTo>
                  <a:lnTo>
                    <a:pt x="80" y="674"/>
                  </a:lnTo>
                  <a:lnTo>
                    <a:pt x="81" y="677"/>
                  </a:lnTo>
                  <a:lnTo>
                    <a:pt x="83" y="679"/>
                  </a:lnTo>
                  <a:lnTo>
                    <a:pt x="85" y="680"/>
                  </a:lnTo>
                  <a:lnTo>
                    <a:pt x="87" y="680"/>
                  </a:lnTo>
                  <a:lnTo>
                    <a:pt x="89" y="678"/>
                  </a:lnTo>
                  <a:lnTo>
                    <a:pt x="92" y="675"/>
                  </a:lnTo>
                  <a:lnTo>
                    <a:pt x="95" y="669"/>
                  </a:lnTo>
                  <a:lnTo>
                    <a:pt x="97" y="663"/>
                  </a:lnTo>
                  <a:lnTo>
                    <a:pt x="100" y="668"/>
                  </a:lnTo>
                  <a:lnTo>
                    <a:pt x="103" y="670"/>
                  </a:lnTo>
                  <a:lnTo>
                    <a:pt x="104" y="669"/>
                  </a:lnTo>
                  <a:lnTo>
                    <a:pt x="107" y="667"/>
                  </a:lnTo>
                  <a:lnTo>
                    <a:pt x="107" y="657"/>
                  </a:lnTo>
                  <a:lnTo>
                    <a:pt x="107" y="642"/>
                  </a:lnTo>
                  <a:lnTo>
                    <a:pt x="108" y="625"/>
                  </a:lnTo>
                  <a:lnTo>
                    <a:pt x="110" y="607"/>
                  </a:lnTo>
                  <a:lnTo>
                    <a:pt x="112" y="600"/>
                  </a:lnTo>
                  <a:lnTo>
                    <a:pt x="114" y="594"/>
                  </a:lnTo>
                  <a:lnTo>
                    <a:pt x="118" y="589"/>
                  </a:lnTo>
                  <a:lnTo>
                    <a:pt x="124" y="586"/>
                  </a:lnTo>
                  <a:lnTo>
                    <a:pt x="139" y="536"/>
                  </a:lnTo>
                  <a:lnTo>
                    <a:pt x="147" y="508"/>
                  </a:lnTo>
                  <a:lnTo>
                    <a:pt x="148" y="502"/>
                  </a:lnTo>
                  <a:lnTo>
                    <a:pt x="150" y="499"/>
                  </a:lnTo>
                  <a:lnTo>
                    <a:pt x="150" y="499"/>
                  </a:lnTo>
                  <a:lnTo>
                    <a:pt x="150" y="502"/>
                  </a:lnTo>
                  <a:lnTo>
                    <a:pt x="148" y="516"/>
                  </a:lnTo>
                  <a:lnTo>
                    <a:pt x="146" y="534"/>
                  </a:lnTo>
                  <a:lnTo>
                    <a:pt x="147" y="543"/>
                  </a:lnTo>
                  <a:lnTo>
                    <a:pt x="147" y="554"/>
                  </a:lnTo>
                  <a:lnTo>
                    <a:pt x="150" y="563"/>
                  </a:lnTo>
                  <a:lnTo>
                    <a:pt x="153" y="570"/>
                  </a:lnTo>
                  <a:lnTo>
                    <a:pt x="155" y="570"/>
                  </a:lnTo>
                  <a:lnTo>
                    <a:pt x="157" y="568"/>
                  </a:lnTo>
                  <a:lnTo>
                    <a:pt x="159" y="565"/>
                  </a:lnTo>
                  <a:lnTo>
                    <a:pt x="160" y="559"/>
                  </a:lnTo>
                  <a:lnTo>
                    <a:pt x="163" y="548"/>
                  </a:lnTo>
                  <a:lnTo>
                    <a:pt x="165" y="533"/>
                  </a:lnTo>
                  <a:lnTo>
                    <a:pt x="167" y="493"/>
                  </a:lnTo>
                  <a:lnTo>
                    <a:pt x="168" y="446"/>
                  </a:lnTo>
                  <a:lnTo>
                    <a:pt x="167" y="398"/>
                  </a:lnTo>
                  <a:lnTo>
                    <a:pt x="166" y="355"/>
                  </a:lnTo>
                  <a:lnTo>
                    <a:pt x="166" y="318"/>
                  </a:lnTo>
                  <a:lnTo>
                    <a:pt x="167" y="297"/>
                  </a:lnTo>
                  <a:lnTo>
                    <a:pt x="180" y="296"/>
                  </a:lnTo>
                  <a:lnTo>
                    <a:pt x="190" y="297"/>
                  </a:lnTo>
                  <a:lnTo>
                    <a:pt x="200" y="299"/>
                  </a:lnTo>
                  <a:lnTo>
                    <a:pt x="209" y="302"/>
                  </a:lnTo>
                  <a:lnTo>
                    <a:pt x="215" y="307"/>
                  </a:lnTo>
                  <a:lnTo>
                    <a:pt x="221" y="313"/>
                  </a:lnTo>
                  <a:lnTo>
                    <a:pt x="227" y="319"/>
                  </a:lnTo>
                  <a:lnTo>
                    <a:pt x="231" y="326"/>
                  </a:lnTo>
                  <a:lnTo>
                    <a:pt x="239" y="341"/>
                  </a:lnTo>
                  <a:lnTo>
                    <a:pt x="243" y="356"/>
                  </a:lnTo>
                  <a:lnTo>
                    <a:pt x="246" y="368"/>
                  </a:lnTo>
                  <a:lnTo>
                    <a:pt x="249" y="379"/>
                  </a:lnTo>
                  <a:lnTo>
                    <a:pt x="251" y="383"/>
                  </a:lnTo>
                  <a:lnTo>
                    <a:pt x="254" y="386"/>
                  </a:lnTo>
                  <a:lnTo>
                    <a:pt x="256" y="387"/>
                  </a:lnTo>
                  <a:lnTo>
                    <a:pt x="258" y="386"/>
                  </a:lnTo>
                  <a:lnTo>
                    <a:pt x="261" y="383"/>
                  </a:lnTo>
                  <a:lnTo>
                    <a:pt x="265" y="378"/>
                  </a:lnTo>
                  <a:lnTo>
                    <a:pt x="270" y="372"/>
                  </a:lnTo>
                  <a:lnTo>
                    <a:pt x="275" y="362"/>
                  </a:lnTo>
                  <a:lnTo>
                    <a:pt x="289" y="336"/>
                  </a:lnTo>
                  <a:lnTo>
                    <a:pt x="307" y="298"/>
                  </a:lnTo>
                  <a:lnTo>
                    <a:pt x="332" y="247"/>
                  </a:lnTo>
                  <a:lnTo>
                    <a:pt x="362" y="181"/>
                  </a:lnTo>
                  <a:lnTo>
                    <a:pt x="371" y="169"/>
                  </a:lnTo>
                  <a:lnTo>
                    <a:pt x="378" y="159"/>
                  </a:lnTo>
                  <a:lnTo>
                    <a:pt x="384" y="152"/>
                  </a:lnTo>
                  <a:lnTo>
                    <a:pt x="391" y="144"/>
                  </a:lnTo>
                  <a:lnTo>
                    <a:pt x="397" y="140"/>
                  </a:lnTo>
                  <a:lnTo>
                    <a:pt x="404" y="136"/>
                  </a:lnTo>
                  <a:lnTo>
                    <a:pt x="409" y="134"/>
                  </a:lnTo>
                  <a:lnTo>
                    <a:pt x="414" y="133"/>
                  </a:lnTo>
                  <a:lnTo>
                    <a:pt x="420" y="133"/>
                  </a:lnTo>
                  <a:lnTo>
                    <a:pt x="425" y="134"/>
                  </a:lnTo>
                  <a:lnTo>
                    <a:pt x="429" y="137"/>
                  </a:lnTo>
                  <a:lnTo>
                    <a:pt x="433" y="139"/>
                  </a:lnTo>
                  <a:lnTo>
                    <a:pt x="437" y="143"/>
                  </a:lnTo>
                  <a:lnTo>
                    <a:pt x="440" y="149"/>
                  </a:lnTo>
                  <a:lnTo>
                    <a:pt x="443" y="154"/>
                  </a:lnTo>
                  <a:lnTo>
                    <a:pt x="447" y="160"/>
                  </a:lnTo>
                  <a:lnTo>
                    <a:pt x="451" y="174"/>
                  </a:lnTo>
                  <a:lnTo>
                    <a:pt x="454" y="189"/>
                  </a:lnTo>
                  <a:lnTo>
                    <a:pt x="456" y="206"/>
                  </a:lnTo>
                  <a:lnTo>
                    <a:pt x="457" y="223"/>
                  </a:lnTo>
                  <a:lnTo>
                    <a:pt x="457" y="240"/>
                  </a:lnTo>
                  <a:lnTo>
                    <a:pt x="456" y="256"/>
                  </a:lnTo>
                  <a:lnTo>
                    <a:pt x="454" y="270"/>
                  </a:lnTo>
                  <a:lnTo>
                    <a:pt x="451" y="283"/>
                  </a:lnTo>
                  <a:lnTo>
                    <a:pt x="446" y="296"/>
                  </a:lnTo>
                  <a:lnTo>
                    <a:pt x="436" y="320"/>
                  </a:lnTo>
                  <a:lnTo>
                    <a:pt x="422" y="350"/>
                  </a:lnTo>
                  <a:lnTo>
                    <a:pt x="407" y="382"/>
                  </a:lnTo>
                  <a:lnTo>
                    <a:pt x="399" y="397"/>
                  </a:lnTo>
                  <a:lnTo>
                    <a:pt x="392" y="410"/>
                  </a:lnTo>
                  <a:lnTo>
                    <a:pt x="383" y="422"/>
                  </a:lnTo>
                  <a:lnTo>
                    <a:pt x="377" y="430"/>
                  </a:lnTo>
                  <a:lnTo>
                    <a:pt x="373" y="434"/>
                  </a:lnTo>
                  <a:lnTo>
                    <a:pt x="369" y="437"/>
                  </a:lnTo>
                  <a:lnTo>
                    <a:pt x="366" y="438"/>
                  </a:lnTo>
                  <a:lnTo>
                    <a:pt x="363" y="438"/>
                  </a:lnTo>
                  <a:lnTo>
                    <a:pt x="361" y="438"/>
                  </a:lnTo>
                  <a:lnTo>
                    <a:pt x="358" y="436"/>
                  </a:lnTo>
                  <a:lnTo>
                    <a:pt x="355" y="432"/>
                  </a:lnTo>
                  <a:lnTo>
                    <a:pt x="353" y="427"/>
                  </a:lnTo>
                  <a:lnTo>
                    <a:pt x="349" y="434"/>
                  </a:lnTo>
                  <a:lnTo>
                    <a:pt x="344" y="443"/>
                  </a:lnTo>
                  <a:lnTo>
                    <a:pt x="338" y="457"/>
                  </a:lnTo>
                  <a:lnTo>
                    <a:pt x="333" y="471"/>
                  </a:lnTo>
                  <a:lnTo>
                    <a:pt x="328" y="486"/>
                  </a:lnTo>
                  <a:lnTo>
                    <a:pt x="323" y="501"/>
                  </a:lnTo>
                  <a:lnTo>
                    <a:pt x="321" y="512"/>
                  </a:lnTo>
                  <a:lnTo>
                    <a:pt x="320" y="522"/>
                  </a:lnTo>
                  <a:lnTo>
                    <a:pt x="340" y="502"/>
                  </a:lnTo>
                  <a:lnTo>
                    <a:pt x="382" y="457"/>
                  </a:lnTo>
                  <a:lnTo>
                    <a:pt x="409" y="429"/>
                  </a:lnTo>
                  <a:lnTo>
                    <a:pt x="438" y="400"/>
                  </a:lnTo>
                  <a:lnTo>
                    <a:pt x="468" y="372"/>
                  </a:lnTo>
                  <a:lnTo>
                    <a:pt x="499" y="344"/>
                  </a:lnTo>
                  <a:lnTo>
                    <a:pt x="514" y="332"/>
                  </a:lnTo>
                  <a:lnTo>
                    <a:pt x="529" y="320"/>
                  </a:lnTo>
                  <a:lnTo>
                    <a:pt x="543" y="310"/>
                  </a:lnTo>
                  <a:lnTo>
                    <a:pt x="557" y="300"/>
                  </a:lnTo>
                  <a:lnTo>
                    <a:pt x="571" y="294"/>
                  </a:lnTo>
                  <a:lnTo>
                    <a:pt x="584" y="287"/>
                  </a:lnTo>
                  <a:lnTo>
                    <a:pt x="596" y="284"/>
                  </a:lnTo>
                  <a:lnTo>
                    <a:pt x="606" y="282"/>
                  </a:lnTo>
                  <a:lnTo>
                    <a:pt x="616" y="283"/>
                  </a:lnTo>
                  <a:lnTo>
                    <a:pt x="625" y="286"/>
                  </a:lnTo>
                  <a:lnTo>
                    <a:pt x="632" y="292"/>
                  </a:lnTo>
                  <a:lnTo>
                    <a:pt x="638" y="300"/>
                  </a:lnTo>
                  <a:lnTo>
                    <a:pt x="642" y="312"/>
                  </a:lnTo>
                  <a:lnTo>
                    <a:pt x="644" y="328"/>
                  </a:lnTo>
                  <a:lnTo>
                    <a:pt x="644" y="346"/>
                  </a:lnTo>
                  <a:lnTo>
                    <a:pt x="643" y="368"/>
                  </a:lnTo>
                  <a:lnTo>
                    <a:pt x="638" y="379"/>
                  </a:lnTo>
                  <a:lnTo>
                    <a:pt x="631" y="388"/>
                  </a:lnTo>
                  <a:lnTo>
                    <a:pt x="625" y="394"/>
                  </a:lnTo>
                  <a:lnTo>
                    <a:pt x="618" y="398"/>
                  </a:lnTo>
                  <a:lnTo>
                    <a:pt x="612" y="400"/>
                  </a:lnTo>
                  <a:lnTo>
                    <a:pt x="606" y="402"/>
                  </a:lnTo>
                  <a:lnTo>
                    <a:pt x="601" y="403"/>
                  </a:lnTo>
                  <a:lnTo>
                    <a:pt x="596" y="403"/>
                  </a:lnTo>
                  <a:lnTo>
                    <a:pt x="591" y="403"/>
                  </a:lnTo>
                  <a:lnTo>
                    <a:pt x="589" y="404"/>
                  </a:lnTo>
                  <a:lnTo>
                    <a:pt x="586" y="406"/>
                  </a:lnTo>
                  <a:lnTo>
                    <a:pt x="586" y="408"/>
                  </a:lnTo>
                  <a:lnTo>
                    <a:pt x="586" y="413"/>
                  </a:lnTo>
                  <a:lnTo>
                    <a:pt x="588" y="420"/>
                  </a:lnTo>
                  <a:lnTo>
                    <a:pt x="591" y="428"/>
                  </a:lnTo>
                  <a:lnTo>
                    <a:pt x="597" y="441"/>
                  </a:lnTo>
                  <a:lnTo>
                    <a:pt x="596" y="453"/>
                  </a:lnTo>
                  <a:lnTo>
                    <a:pt x="595" y="461"/>
                  </a:lnTo>
                  <a:lnTo>
                    <a:pt x="594" y="469"/>
                  </a:lnTo>
                  <a:lnTo>
                    <a:pt x="593" y="474"/>
                  </a:lnTo>
                  <a:lnTo>
                    <a:pt x="585" y="485"/>
                  </a:lnTo>
                  <a:lnTo>
                    <a:pt x="572" y="502"/>
                  </a:lnTo>
                  <a:lnTo>
                    <a:pt x="569" y="510"/>
                  </a:lnTo>
                  <a:lnTo>
                    <a:pt x="567" y="520"/>
                  </a:lnTo>
                  <a:lnTo>
                    <a:pt x="565" y="529"/>
                  </a:lnTo>
                  <a:lnTo>
                    <a:pt x="564" y="537"/>
                  </a:lnTo>
                  <a:lnTo>
                    <a:pt x="561" y="554"/>
                  </a:lnTo>
                  <a:lnTo>
                    <a:pt x="563" y="570"/>
                  </a:lnTo>
                  <a:lnTo>
                    <a:pt x="564" y="586"/>
                  </a:lnTo>
                  <a:lnTo>
                    <a:pt x="567" y="602"/>
                  </a:lnTo>
                  <a:lnTo>
                    <a:pt x="570" y="617"/>
                  </a:lnTo>
                  <a:lnTo>
                    <a:pt x="573" y="632"/>
                  </a:lnTo>
                  <a:lnTo>
                    <a:pt x="578" y="648"/>
                  </a:lnTo>
                  <a:lnTo>
                    <a:pt x="581" y="663"/>
                  </a:lnTo>
                  <a:lnTo>
                    <a:pt x="583" y="679"/>
                  </a:lnTo>
                  <a:lnTo>
                    <a:pt x="584" y="695"/>
                  </a:lnTo>
                  <a:lnTo>
                    <a:pt x="584" y="712"/>
                  </a:lnTo>
                  <a:lnTo>
                    <a:pt x="582" y="729"/>
                  </a:lnTo>
                  <a:lnTo>
                    <a:pt x="576" y="747"/>
                  </a:lnTo>
                  <a:lnTo>
                    <a:pt x="570" y="766"/>
                  </a:lnTo>
                  <a:lnTo>
                    <a:pt x="556" y="786"/>
                  </a:lnTo>
                  <a:lnTo>
                    <a:pt x="542" y="803"/>
                  </a:lnTo>
                  <a:lnTo>
                    <a:pt x="527" y="818"/>
                  </a:lnTo>
                  <a:lnTo>
                    <a:pt x="513" y="830"/>
                  </a:lnTo>
                  <a:lnTo>
                    <a:pt x="499" y="841"/>
                  </a:lnTo>
                  <a:lnTo>
                    <a:pt x="485" y="850"/>
                  </a:lnTo>
                  <a:lnTo>
                    <a:pt x="471" y="857"/>
                  </a:lnTo>
                  <a:lnTo>
                    <a:pt x="458" y="861"/>
                  </a:lnTo>
                  <a:lnTo>
                    <a:pt x="445" y="866"/>
                  </a:lnTo>
                  <a:lnTo>
                    <a:pt x="432" y="867"/>
                  </a:lnTo>
                  <a:lnTo>
                    <a:pt x="420" y="868"/>
                  </a:lnTo>
                  <a:lnTo>
                    <a:pt x="408" y="867"/>
                  </a:lnTo>
                  <a:lnTo>
                    <a:pt x="396" y="866"/>
                  </a:lnTo>
                  <a:lnTo>
                    <a:pt x="386" y="862"/>
                  </a:lnTo>
                  <a:lnTo>
                    <a:pt x="376" y="859"/>
                  </a:lnTo>
                  <a:lnTo>
                    <a:pt x="366" y="855"/>
                  </a:lnTo>
                  <a:lnTo>
                    <a:pt x="358" y="850"/>
                  </a:lnTo>
                  <a:lnTo>
                    <a:pt x="350" y="844"/>
                  </a:lnTo>
                  <a:lnTo>
                    <a:pt x="344" y="838"/>
                  </a:lnTo>
                  <a:lnTo>
                    <a:pt x="337" y="832"/>
                  </a:lnTo>
                  <a:lnTo>
                    <a:pt x="333" y="825"/>
                  </a:lnTo>
                  <a:lnTo>
                    <a:pt x="330" y="819"/>
                  </a:lnTo>
                  <a:lnTo>
                    <a:pt x="327" y="812"/>
                  </a:lnTo>
                  <a:lnTo>
                    <a:pt x="325" y="806"/>
                  </a:lnTo>
                  <a:lnTo>
                    <a:pt x="325" y="800"/>
                  </a:lnTo>
                  <a:lnTo>
                    <a:pt x="328" y="794"/>
                  </a:lnTo>
                  <a:lnTo>
                    <a:pt x="330" y="789"/>
                  </a:lnTo>
                  <a:lnTo>
                    <a:pt x="334" y="785"/>
                  </a:lnTo>
                  <a:lnTo>
                    <a:pt x="340" y="781"/>
                  </a:lnTo>
                  <a:lnTo>
                    <a:pt x="347" y="778"/>
                  </a:lnTo>
                  <a:lnTo>
                    <a:pt x="357" y="776"/>
                  </a:lnTo>
                  <a:lnTo>
                    <a:pt x="367" y="776"/>
                  </a:lnTo>
                  <a:lnTo>
                    <a:pt x="376" y="778"/>
                  </a:lnTo>
                  <a:lnTo>
                    <a:pt x="383" y="779"/>
                  </a:lnTo>
                  <a:lnTo>
                    <a:pt x="391" y="779"/>
                  </a:lnTo>
                  <a:lnTo>
                    <a:pt x="397" y="779"/>
                  </a:lnTo>
                  <a:lnTo>
                    <a:pt x="410" y="777"/>
                  </a:lnTo>
                  <a:lnTo>
                    <a:pt x="421" y="775"/>
                  </a:lnTo>
                  <a:lnTo>
                    <a:pt x="429" y="772"/>
                  </a:lnTo>
                  <a:lnTo>
                    <a:pt x="436" y="771"/>
                  </a:lnTo>
                  <a:lnTo>
                    <a:pt x="438" y="771"/>
                  </a:lnTo>
                  <a:lnTo>
                    <a:pt x="440" y="771"/>
                  </a:lnTo>
                  <a:lnTo>
                    <a:pt x="442" y="773"/>
                  </a:lnTo>
                  <a:lnTo>
                    <a:pt x="443" y="775"/>
                  </a:lnTo>
                  <a:lnTo>
                    <a:pt x="449" y="774"/>
                  </a:lnTo>
                  <a:lnTo>
                    <a:pt x="454" y="771"/>
                  </a:lnTo>
                  <a:lnTo>
                    <a:pt x="458" y="766"/>
                  </a:lnTo>
                  <a:lnTo>
                    <a:pt x="464" y="760"/>
                  </a:lnTo>
                  <a:lnTo>
                    <a:pt x="469" y="754"/>
                  </a:lnTo>
                  <a:lnTo>
                    <a:pt x="475" y="744"/>
                  </a:lnTo>
                  <a:lnTo>
                    <a:pt x="480" y="734"/>
                  </a:lnTo>
                  <a:lnTo>
                    <a:pt x="484" y="724"/>
                  </a:lnTo>
                  <a:lnTo>
                    <a:pt x="494" y="700"/>
                  </a:lnTo>
                  <a:lnTo>
                    <a:pt x="504" y="674"/>
                  </a:lnTo>
                  <a:lnTo>
                    <a:pt x="511" y="646"/>
                  </a:lnTo>
                  <a:lnTo>
                    <a:pt x="519" y="616"/>
                  </a:lnTo>
                  <a:lnTo>
                    <a:pt x="524" y="587"/>
                  </a:lnTo>
                  <a:lnTo>
                    <a:pt x="528" y="559"/>
                  </a:lnTo>
                  <a:lnTo>
                    <a:pt x="530" y="533"/>
                  </a:lnTo>
                  <a:lnTo>
                    <a:pt x="531" y="508"/>
                  </a:lnTo>
                  <a:lnTo>
                    <a:pt x="530" y="498"/>
                  </a:lnTo>
                  <a:lnTo>
                    <a:pt x="529" y="488"/>
                  </a:lnTo>
                  <a:lnTo>
                    <a:pt x="528" y="479"/>
                  </a:lnTo>
                  <a:lnTo>
                    <a:pt x="526" y="472"/>
                  </a:lnTo>
                  <a:lnTo>
                    <a:pt x="523" y="467"/>
                  </a:lnTo>
                  <a:lnTo>
                    <a:pt x="520" y="461"/>
                  </a:lnTo>
                  <a:lnTo>
                    <a:pt x="515" y="459"/>
                  </a:lnTo>
                  <a:lnTo>
                    <a:pt x="511" y="457"/>
                  </a:lnTo>
                  <a:lnTo>
                    <a:pt x="510" y="456"/>
                  </a:lnTo>
                  <a:lnTo>
                    <a:pt x="508" y="455"/>
                  </a:lnTo>
                  <a:lnTo>
                    <a:pt x="506" y="455"/>
                  </a:lnTo>
                  <a:lnTo>
                    <a:pt x="502" y="456"/>
                  </a:lnTo>
                  <a:lnTo>
                    <a:pt x="494" y="460"/>
                  </a:lnTo>
                  <a:lnTo>
                    <a:pt x="483" y="468"/>
                  </a:lnTo>
                  <a:lnTo>
                    <a:pt x="455" y="488"/>
                  </a:lnTo>
                  <a:lnTo>
                    <a:pt x="422" y="514"/>
                  </a:lnTo>
                  <a:lnTo>
                    <a:pt x="405" y="525"/>
                  </a:lnTo>
                  <a:lnTo>
                    <a:pt x="388" y="538"/>
                  </a:lnTo>
                  <a:lnTo>
                    <a:pt x="371" y="549"/>
                  </a:lnTo>
                  <a:lnTo>
                    <a:pt x="354" y="557"/>
                  </a:lnTo>
                  <a:lnTo>
                    <a:pt x="347" y="562"/>
                  </a:lnTo>
                  <a:lnTo>
                    <a:pt x="339" y="565"/>
                  </a:lnTo>
                  <a:lnTo>
                    <a:pt x="332" y="567"/>
                  </a:lnTo>
                  <a:lnTo>
                    <a:pt x="325" y="568"/>
                  </a:lnTo>
                  <a:lnTo>
                    <a:pt x="320" y="569"/>
                  </a:lnTo>
                  <a:lnTo>
                    <a:pt x="315" y="568"/>
                  </a:lnTo>
                  <a:lnTo>
                    <a:pt x="310" y="567"/>
                  </a:lnTo>
                  <a:lnTo>
                    <a:pt x="306" y="565"/>
                  </a:lnTo>
                  <a:lnTo>
                    <a:pt x="302" y="566"/>
                  </a:lnTo>
                  <a:lnTo>
                    <a:pt x="298" y="569"/>
                  </a:lnTo>
                  <a:lnTo>
                    <a:pt x="294" y="571"/>
                  </a:lnTo>
                  <a:lnTo>
                    <a:pt x="292" y="574"/>
                  </a:lnTo>
                  <a:lnTo>
                    <a:pt x="288" y="580"/>
                  </a:lnTo>
                  <a:lnTo>
                    <a:pt x="286" y="584"/>
                  </a:lnTo>
                  <a:lnTo>
                    <a:pt x="285" y="584"/>
                  </a:lnTo>
                  <a:lnTo>
                    <a:pt x="284" y="584"/>
                  </a:lnTo>
                  <a:lnTo>
                    <a:pt x="283" y="582"/>
                  </a:lnTo>
                  <a:lnTo>
                    <a:pt x="281" y="579"/>
                  </a:lnTo>
                  <a:lnTo>
                    <a:pt x="278" y="567"/>
                  </a:lnTo>
                  <a:lnTo>
                    <a:pt x="273" y="545"/>
                  </a:lnTo>
                  <a:lnTo>
                    <a:pt x="273" y="515"/>
                  </a:lnTo>
                  <a:lnTo>
                    <a:pt x="272" y="494"/>
                  </a:lnTo>
                  <a:lnTo>
                    <a:pt x="271" y="482"/>
                  </a:lnTo>
                  <a:lnTo>
                    <a:pt x="269" y="475"/>
                  </a:lnTo>
                  <a:lnTo>
                    <a:pt x="266" y="474"/>
                  </a:lnTo>
                  <a:lnTo>
                    <a:pt x="265" y="475"/>
                  </a:lnTo>
                  <a:lnTo>
                    <a:pt x="264" y="477"/>
                  </a:lnTo>
                  <a:lnTo>
                    <a:pt x="262" y="480"/>
                  </a:lnTo>
                  <a:lnTo>
                    <a:pt x="259" y="490"/>
                  </a:lnTo>
                  <a:lnTo>
                    <a:pt x="255" y="503"/>
                  </a:lnTo>
                  <a:lnTo>
                    <a:pt x="245" y="535"/>
                  </a:lnTo>
                  <a:lnTo>
                    <a:pt x="234" y="568"/>
                  </a:lnTo>
                  <a:lnTo>
                    <a:pt x="228" y="584"/>
                  </a:lnTo>
                  <a:lnTo>
                    <a:pt x="222" y="597"/>
                  </a:lnTo>
                  <a:lnTo>
                    <a:pt x="219" y="602"/>
                  </a:lnTo>
                  <a:lnTo>
                    <a:pt x="216" y="606"/>
                  </a:lnTo>
                  <a:lnTo>
                    <a:pt x="213" y="611"/>
                  </a:lnTo>
                  <a:lnTo>
                    <a:pt x="211" y="61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4" name="Freeform 40"/>
            <p:cNvSpPr>
              <a:spLocks noEditPoints="1"/>
            </p:cNvSpPr>
            <p:nvPr userDrawn="1"/>
          </p:nvSpPr>
          <p:spPr bwMode="auto">
            <a:xfrm>
              <a:off x="4124" y="3899"/>
              <a:ext cx="79" cy="110"/>
            </a:xfrm>
            <a:custGeom>
              <a:avLst/>
              <a:gdLst/>
              <a:ahLst/>
              <a:cxnLst>
                <a:cxn ang="0">
                  <a:pos x="535" y="226"/>
                </a:cxn>
                <a:cxn ang="0">
                  <a:pos x="695" y="329"/>
                </a:cxn>
                <a:cxn ang="0">
                  <a:pos x="683" y="478"/>
                </a:cxn>
                <a:cxn ang="0">
                  <a:pos x="575" y="873"/>
                </a:cxn>
                <a:cxn ang="0">
                  <a:pos x="419" y="972"/>
                </a:cxn>
                <a:cxn ang="0">
                  <a:pos x="263" y="969"/>
                </a:cxn>
                <a:cxn ang="0">
                  <a:pos x="190" y="984"/>
                </a:cxn>
                <a:cxn ang="0">
                  <a:pos x="32" y="803"/>
                </a:cxn>
                <a:cxn ang="0">
                  <a:pos x="29" y="587"/>
                </a:cxn>
                <a:cxn ang="0">
                  <a:pos x="7" y="378"/>
                </a:cxn>
                <a:cxn ang="0">
                  <a:pos x="76" y="301"/>
                </a:cxn>
                <a:cxn ang="0">
                  <a:pos x="133" y="385"/>
                </a:cxn>
                <a:cxn ang="0">
                  <a:pos x="195" y="313"/>
                </a:cxn>
                <a:cxn ang="0">
                  <a:pos x="198" y="182"/>
                </a:cxn>
                <a:cxn ang="0">
                  <a:pos x="300" y="270"/>
                </a:cxn>
                <a:cxn ang="0">
                  <a:pos x="303" y="424"/>
                </a:cxn>
                <a:cxn ang="0">
                  <a:pos x="331" y="459"/>
                </a:cxn>
                <a:cxn ang="0">
                  <a:pos x="349" y="528"/>
                </a:cxn>
                <a:cxn ang="0">
                  <a:pos x="389" y="579"/>
                </a:cxn>
                <a:cxn ang="0">
                  <a:pos x="402" y="631"/>
                </a:cxn>
                <a:cxn ang="0">
                  <a:pos x="413" y="688"/>
                </a:cxn>
                <a:cxn ang="0">
                  <a:pos x="507" y="582"/>
                </a:cxn>
                <a:cxn ang="0">
                  <a:pos x="632" y="458"/>
                </a:cxn>
                <a:cxn ang="0">
                  <a:pos x="477" y="202"/>
                </a:cxn>
                <a:cxn ang="0">
                  <a:pos x="308" y="137"/>
                </a:cxn>
                <a:cxn ang="0">
                  <a:pos x="194" y="68"/>
                </a:cxn>
                <a:cxn ang="0">
                  <a:pos x="308" y="1"/>
                </a:cxn>
                <a:cxn ang="0">
                  <a:pos x="503" y="123"/>
                </a:cxn>
                <a:cxn ang="0">
                  <a:pos x="518" y="193"/>
                </a:cxn>
                <a:cxn ang="0">
                  <a:pos x="334" y="730"/>
                </a:cxn>
                <a:cxn ang="0">
                  <a:pos x="253" y="780"/>
                </a:cxn>
                <a:cxn ang="0">
                  <a:pos x="216" y="853"/>
                </a:cxn>
                <a:cxn ang="0">
                  <a:pos x="310" y="901"/>
                </a:cxn>
                <a:cxn ang="0">
                  <a:pos x="384" y="847"/>
                </a:cxn>
                <a:cxn ang="0">
                  <a:pos x="379" y="833"/>
                </a:cxn>
                <a:cxn ang="0">
                  <a:pos x="354" y="776"/>
                </a:cxn>
                <a:cxn ang="0">
                  <a:pos x="334" y="781"/>
                </a:cxn>
                <a:cxn ang="0">
                  <a:pos x="445" y="880"/>
                </a:cxn>
                <a:cxn ang="0">
                  <a:pos x="237" y="933"/>
                </a:cxn>
                <a:cxn ang="0">
                  <a:pos x="145" y="895"/>
                </a:cxn>
                <a:cxn ang="0">
                  <a:pos x="176" y="835"/>
                </a:cxn>
                <a:cxn ang="0">
                  <a:pos x="240" y="923"/>
                </a:cxn>
                <a:cxn ang="0">
                  <a:pos x="548" y="655"/>
                </a:cxn>
                <a:cxn ang="0">
                  <a:pos x="513" y="801"/>
                </a:cxn>
                <a:cxn ang="0">
                  <a:pos x="474" y="763"/>
                </a:cxn>
                <a:cxn ang="0">
                  <a:pos x="435" y="749"/>
                </a:cxn>
                <a:cxn ang="0">
                  <a:pos x="329" y="784"/>
                </a:cxn>
                <a:cxn ang="0">
                  <a:pos x="280" y="823"/>
                </a:cxn>
                <a:cxn ang="0">
                  <a:pos x="308" y="798"/>
                </a:cxn>
                <a:cxn ang="0">
                  <a:pos x="80" y="648"/>
                </a:cxn>
                <a:cxn ang="0">
                  <a:pos x="94" y="553"/>
                </a:cxn>
                <a:cxn ang="0">
                  <a:pos x="157" y="440"/>
                </a:cxn>
                <a:cxn ang="0">
                  <a:pos x="138" y="602"/>
                </a:cxn>
                <a:cxn ang="0">
                  <a:pos x="160" y="711"/>
                </a:cxn>
                <a:cxn ang="0">
                  <a:pos x="258" y="619"/>
                </a:cxn>
                <a:cxn ang="0">
                  <a:pos x="302" y="642"/>
                </a:cxn>
                <a:cxn ang="0">
                  <a:pos x="442" y="469"/>
                </a:cxn>
                <a:cxn ang="0">
                  <a:pos x="386" y="360"/>
                </a:cxn>
                <a:cxn ang="0">
                  <a:pos x="507" y="386"/>
                </a:cxn>
                <a:cxn ang="0">
                  <a:pos x="149" y="386"/>
                </a:cxn>
                <a:cxn ang="0">
                  <a:pos x="537" y="225"/>
                </a:cxn>
                <a:cxn ang="0">
                  <a:pos x="518" y="207"/>
                </a:cxn>
              </a:cxnLst>
              <a:rect l="0" t="0" r="r" b="b"/>
              <a:pathLst>
                <a:path w="713" h="986">
                  <a:moveTo>
                    <a:pt x="523" y="207"/>
                  </a:moveTo>
                  <a:lnTo>
                    <a:pt x="518" y="207"/>
                  </a:lnTo>
                  <a:lnTo>
                    <a:pt x="514" y="209"/>
                  </a:lnTo>
                  <a:lnTo>
                    <a:pt x="512" y="210"/>
                  </a:lnTo>
                  <a:lnTo>
                    <a:pt x="512" y="212"/>
                  </a:lnTo>
                  <a:lnTo>
                    <a:pt x="512" y="214"/>
                  </a:lnTo>
                  <a:lnTo>
                    <a:pt x="513" y="216"/>
                  </a:lnTo>
                  <a:lnTo>
                    <a:pt x="515" y="218"/>
                  </a:lnTo>
                  <a:lnTo>
                    <a:pt x="518" y="220"/>
                  </a:lnTo>
                  <a:lnTo>
                    <a:pt x="523" y="223"/>
                  </a:lnTo>
                  <a:lnTo>
                    <a:pt x="530" y="225"/>
                  </a:lnTo>
                  <a:lnTo>
                    <a:pt x="533" y="226"/>
                  </a:lnTo>
                  <a:lnTo>
                    <a:pt x="535" y="226"/>
                  </a:lnTo>
                  <a:lnTo>
                    <a:pt x="537" y="226"/>
                  </a:lnTo>
                  <a:lnTo>
                    <a:pt x="537" y="225"/>
                  </a:lnTo>
                  <a:lnTo>
                    <a:pt x="546" y="228"/>
                  </a:lnTo>
                  <a:lnTo>
                    <a:pt x="557" y="233"/>
                  </a:lnTo>
                  <a:lnTo>
                    <a:pt x="568" y="238"/>
                  </a:lnTo>
                  <a:lnTo>
                    <a:pt x="581" y="244"/>
                  </a:lnTo>
                  <a:lnTo>
                    <a:pt x="608" y="260"/>
                  </a:lnTo>
                  <a:lnTo>
                    <a:pt x="636" y="278"/>
                  </a:lnTo>
                  <a:lnTo>
                    <a:pt x="649" y="288"/>
                  </a:lnTo>
                  <a:lnTo>
                    <a:pt x="663" y="298"/>
                  </a:lnTo>
                  <a:lnTo>
                    <a:pt x="675" y="308"/>
                  </a:lnTo>
                  <a:lnTo>
                    <a:pt x="685" y="318"/>
                  </a:lnTo>
                  <a:lnTo>
                    <a:pt x="695" y="329"/>
                  </a:lnTo>
                  <a:lnTo>
                    <a:pt x="703" y="338"/>
                  </a:lnTo>
                  <a:lnTo>
                    <a:pt x="709" y="347"/>
                  </a:lnTo>
                  <a:lnTo>
                    <a:pt x="713" y="355"/>
                  </a:lnTo>
                  <a:lnTo>
                    <a:pt x="709" y="359"/>
                  </a:lnTo>
                  <a:lnTo>
                    <a:pt x="706" y="362"/>
                  </a:lnTo>
                  <a:lnTo>
                    <a:pt x="703" y="367"/>
                  </a:lnTo>
                  <a:lnTo>
                    <a:pt x="699" y="372"/>
                  </a:lnTo>
                  <a:lnTo>
                    <a:pt x="695" y="385"/>
                  </a:lnTo>
                  <a:lnTo>
                    <a:pt x="691" y="400"/>
                  </a:lnTo>
                  <a:lnTo>
                    <a:pt x="687" y="418"/>
                  </a:lnTo>
                  <a:lnTo>
                    <a:pt x="685" y="437"/>
                  </a:lnTo>
                  <a:lnTo>
                    <a:pt x="683" y="458"/>
                  </a:lnTo>
                  <a:lnTo>
                    <a:pt x="683" y="478"/>
                  </a:lnTo>
                  <a:lnTo>
                    <a:pt x="682" y="520"/>
                  </a:lnTo>
                  <a:lnTo>
                    <a:pt x="682" y="557"/>
                  </a:lnTo>
                  <a:lnTo>
                    <a:pt x="683" y="588"/>
                  </a:lnTo>
                  <a:lnTo>
                    <a:pt x="683" y="608"/>
                  </a:lnTo>
                  <a:lnTo>
                    <a:pt x="666" y="663"/>
                  </a:lnTo>
                  <a:lnTo>
                    <a:pt x="648" y="721"/>
                  </a:lnTo>
                  <a:lnTo>
                    <a:pt x="637" y="750"/>
                  </a:lnTo>
                  <a:lnTo>
                    <a:pt x="625" y="779"/>
                  </a:lnTo>
                  <a:lnTo>
                    <a:pt x="612" y="808"/>
                  </a:lnTo>
                  <a:lnTo>
                    <a:pt x="598" y="834"/>
                  </a:lnTo>
                  <a:lnTo>
                    <a:pt x="591" y="848"/>
                  </a:lnTo>
                  <a:lnTo>
                    <a:pt x="583" y="861"/>
                  </a:lnTo>
                  <a:lnTo>
                    <a:pt x="575" y="873"/>
                  </a:lnTo>
                  <a:lnTo>
                    <a:pt x="566" y="885"/>
                  </a:lnTo>
                  <a:lnTo>
                    <a:pt x="557" y="896"/>
                  </a:lnTo>
                  <a:lnTo>
                    <a:pt x="547" y="907"/>
                  </a:lnTo>
                  <a:lnTo>
                    <a:pt x="537" y="917"/>
                  </a:lnTo>
                  <a:lnTo>
                    <a:pt x="527" y="926"/>
                  </a:lnTo>
                  <a:lnTo>
                    <a:pt x="515" y="935"/>
                  </a:lnTo>
                  <a:lnTo>
                    <a:pt x="503" y="943"/>
                  </a:lnTo>
                  <a:lnTo>
                    <a:pt x="491" y="951"/>
                  </a:lnTo>
                  <a:lnTo>
                    <a:pt x="478" y="956"/>
                  </a:lnTo>
                  <a:lnTo>
                    <a:pt x="464" y="962"/>
                  </a:lnTo>
                  <a:lnTo>
                    <a:pt x="450" y="967"/>
                  </a:lnTo>
                  <a:lnTo>
                    <a:pt x="435" y="970"/>
                  </a:lnTo>
                  <a:lnTo>
                    <a:pt x="419" y="972"/>
                  </a:lnTo>
                  <a:lnTo>
                    <a:pt x="417" y="976"/>
                  </a:lnTo>
                  <a:lnTo>
                    <a:pt x="414" y="978"/>
                  </a:lnTo>
                  <a:lnTo>
                    <a:pt x="410" y="982"/>
                  </a:lnTo>
                  <a:lnTo>
                    <a:pt x="404" y="983"/>
                  </a:lnTo>
                  <a:lnTo>
                    <a:pt x="398" y="984"/>
                  </a:lnTo>
                  <a:lnTo>
                    <a:pt x="391" y="985"/>
                  </a:lnTo>
                  <a:lnTo>
                    <a:pt x="384" y="986"/>
                  </a:lnTo>
                  <a:lnTo>
                    <a:pt x="375" y="986"/>
                  </a:lnTo>
                  <a:lnTo>
                    <a:pt x="358" y="985"/>
                  </a:lnTo>
                  <a:lnTo>
                    <a:pt x="340" y="983"/>
                  </a:lnTo>
                  <a:lnTo>
                    <a:pt x="321" y="979"/>
                  </a:lnTo>
                  <a:lnTo>
                    <a:pt x="300" y="976"/>
                  </a:lnTo>
                  <a:lnTo>
                    <a:pt x="263" y="969"/>
                  </a:lnTo>
                  <a:lnTo>
                    <a:pt x="233" y="965"/>
                  </a:lnTo>
                  <a:lnTo>
                    <a:pt x="222" y="963"/>
                  </a:lnTo>
                  <a:lnTo>
                    <a:pt x="214" y="963"/>
                  </a:lnTo>
                  <a:lnTo>
                    <a:pt x="211" y="965"/>
                  </a:lnTo>
                  <a:lnTo>
                    <a:pt x="210" y="967"/>
                  </a:lnTo>
                  <a:lnTo>
                    <a:pt x="210" y="969"/>
                  </a:lnTo>
                  <a:lnTo>
                    <a:pt x="212" y="971"/>
                  </a:lnTo>
                  <a:lnTo>
                    <a:pt x="210" y="977"/>
                  </a:lnTo>
                  <a:lnTo>
                    <a:pt x="208" y="982"/>
                  </a:lnTo>
                  <a:lnTo>
                    <a:pt x="204" y="984"/>
                  </a:lnTo>
                  <a:lnTo>
                    <a:pt x="200" y="985"/>
                  </a:lnTo>
                  <a:lnTo>
                    <a:pt x="195" y="985"/>
                  </a:lnTo>
                  <a:lnTo>
                    <a:pt x="190" y="984"/>
                  </a:lnTo>
                  <a:lnTo>
                    <a:pt x="184" y="981"/>
                  </a:lnTo>
                  <a:lnTo>
                    <a:pt x="178" y="976"/>
                  </a:lnTo>
                  <a:lnTo>
                    <a:pt x="164" y="967"/>
                  </a:lnTo>
                  <a:lnTo>
                    <a:pt x="149" y="953"/>
                  </a:lnTo>
                  <a:lnTo>
                    <a:pt x="134" y="937"/>
                  </a:lnTo>
                  <a:lnTo>
                    <a:pt x="118" y="918"/>
                  </a:lnTo>
                  <a:lnTo>
                    <a:pt x="102" y="899"/>
                  </a:lnTo>
                  <a:lnTo>
                    <a:pt x="86" y="879"/>
                  </a:lnTo>
                  <a:lnTo>
                    <a:pt x="72" y="860"/>
                  </a:lnTo>
                  <a:lnTo>
                    <a:pt x="59" y="843"/>
                  </a:lnTo>
                  <a:lnTo>
                    <a:pt x="47" y="827"/>
                  </a:lnTo>
                  <a:lnTo>
                    <a:pt x="39" y="813"/>
                  </a:lnTo>
                  <a:lnTo>
                    <a:pt x="32" y="803"/>
                  </a:lnTo>
                  <a:lnTo>
                    <a:pt x="30" y="797"/>
                  </a:lnTo>
                  <a:lnTo>
                    <a:pt x="29" y="783"/>
                  </a:lnTo>
                  <a:lnTo>
                    <a:pt x="29" y="769"/>
                  </a:lnTo>
                  <a:lnTo>
                    <a:pt x="29" y="756"/>
                  </a:lnTo>
                  <a:lnTo>
                    <a:pt x="30" y="743"/>
                  </a:lnTo>
                  <a:lnTo>
                    <a:pt x="32" y="715"/>
                  </a:lnTo>
                  <a:lnTo>
                    <a:pt x="35" y="688"/>
                  </a:lnTo>
                  <a:lnTo>
                    <a:pt x="39" y="662"/>
                  </a:lnTo>
                  <a:lnTo>
                    <a:pt x="39" y="636"/>
                  </a:lnTo>
                  <a:lnTo>
                    <a:pt x="37" y="623"/>
                  </a:lnTo>
                  <a:lnTo>
                    <a:pt x="35" y="610"/>
                  </a:lnTo>
                  <a:lnTo>
                    <a:pt x="33" y="599"/>
                  </a:lnTo>
                  <a:lnTo>
                    <a:pt x="29" y="587"/>
                  </a:lnTo>
                  <a:lnTo>
                    <a:pt x="23" y="582"/>
                  </a:lnTo>
                  <a:lnTo>
                    <a:pt x="19" y="575"/>
                  </a:lnTo>
                  <a:lnTo>
                    <a:pt x="15" y="568"/>
                  </a:lnTo>
                  <a:lnTo>
                    <a:pt x="12" y="558"/>
                  </a:lnTo>
                  <a:lnTo>
                    <a:pt x="8" y="547"/>
                  </a:lnTo>
                  <a:lnTo>
                    <a:pt x="5" y="536"/>
                  </a:lnTo>
                  <a:lnTo>
                    <a:pt x="3" y="524"/>
                  </a:lnTo>
                  <a:lnTo>
                    <a:pt x="2" y="510"/>
                  </a:lnTo>
                  <a:lnTo>
                    <a:pt x="0" y="482"/>
                  </a:lnTo>
                  <a:lnTo>
                    <a:pt x="0" y="452"/>
                  </a:lnTo>
                  <a:lnTo>
                    <a:pt x="1" y="421"/>
                  </a:lnTo>
                  <a:lnTo>
                    <a:pt x="5" y="392"/>
                  </a:lnTo>
                  <a:lnTo>
                    <a:pt x="7" y="378"/>
                  </a:lnTo>
                  <a:lnTo>
                    <a:pt x="11" y="365"/>
                  </a:lnTo>
                  <a:lnTo>
                    <a:pt x="14" y="352"/>
                  </a:lnTo>
                  <a:lnTo>
                    <a:pt x="17" y="340"/>
                  </a:lnTo>
                  <a:lnTo>
                    <a:pt x="21" y="329"/>
                  </a:lnTo>
                  <a:lnTo>
                    <a:pt x="26" y="319"/>
                  </a:lnTo>
                  <a:lnTo>
                    <a:pt x="31" y="310"/>
                  </a:lnTo>
                  <a:lnTo>
                    <a:pt x="36" y="304"/>
                  </a:lnTo>
                  <a:lnTo>
                    <a:pt x="42" y="299"/>
                  </a:lnTo>
                  <a:lnTo>
                    <a:pt x="48" y="296"/>
                  </a:lnTo>
                  <a:lnTo>
                    <a:pt x="55" y="293"/>
                  </a:lnTo>
                  <a:lnTo>
                    <a:pt x="61" y="293"/>
                  </a:lnTo>
                  <a:lnTo>
                    <a:pt x="69" y="296"/>
                  </a:lnTo>
                  <a:lnTo>
                    <a:pt x="76" y="301"/>
                  </a:lnTo>
                  <a:lnTo>
                    <a:pt x="84" y="307"/>
                  </a:lnTo>
                  <a:lnTo>
                    <a:pt x="92" y="317"/>
                  </a:lnTo>
                  <a:lnTo>
                    <a:pt x="95" y="329"/>
                  </a:lnTo>
                  <a:lnTo>
                    <a:pt x="99" y="338"/>
                  </a:lnTo>
                  <a:lnTo>
                    <a:pt x="102" y="348"/>
                  </a:lnTo>
                  <a:lnTo>
                    <a:pt x="105" y="355"/>
                  </a:lnTo>
                  <a:lnTo>
                    <a:pt x="108" y="362"/>
                  </a:lnTo>
                  <a:lnTo>
                    <a:pt x="113" y="368"/>
                  </a:lnTo>
                  <a:lnTo>
                    <a:pt x="117" y="373"/>
                  </a:lnTo>
                  <a:lnTo>
                    <a:pt x="121" y="378"/>
                  </a:lnTo>
                  <a:lnTo>
                    <a:pt x="124" y="381"/>
                  </a:lnTo>
                  <a:lnTo>
                    <a:pt x="129" y="384"/>
                  </a:lnTo>
                  <a:lnTo>
                    <a:pt x="133" y="385"/>
                  </a:lnTo>
                  <a:lnTo>
                    <a:pt x="138" y="386"/>
                  </a:lnTo>
                  <a:lnTo>
                    <a:pt x="143" y="387"/>
                  </a:lnTo>
                  <a:lnTo>
                    <a:pt x="147" y="387"/>
                  </a:lnTo>
                  <a:lnTo>
                    <a:pt x="151" y="386"/>
                  </a:lnTo>
                  <a:lnTo>
                    <a:pt x="155" y="385"/>
                  </a:lnTo>
                  <a:lnTo>
                    <a:pt x="164" y="381"/>
                  </a:lnTo>
                  <a:lnTo>
                    <a:pt x="172" y="375"/>
                  </a:lnTo>
                  <a:lnTo>
                    <a:pt x="178" y="367"/>
                  </a:lnTo>
                  <a:lnTo>
                    <a:pt x="184" y="357"/>
                  </a:lnTo>
                  <a:lnTo>
                    <a:pt x="190" y="347"/>
                  </a:lnTo>
                  <a:lnTo>
                    <a:pt x="193" y="336"/>
                  </a:lnTo>
                  <a:lnTo>
                    <a:pt x="195" y="324"/>
                  </a:lnTo>
                  <a:lnTo>
                    <a:pt x="195" y="313"/>
                  </a:lnTo>
                  <a:lnTo>
                    <a:pt x="190" y="294"/>
                  </a:lnTo>
                  <a:lnTo>
                    <a:pt x="187" y="277"/>
                  </a:lnTo>
                  <a:lnTo>
                    <a:pt x="183" y="262"/>
                  </a:lnTo>
                  <a:lnTo>
                    <a:pt x="181" y="250"/>
                  </a:lnTo>
                  <a:lnTo>
                    <a:pt x="180" y="237"/>
                  </a:lnTo>
                  <a:lnTo>
                    <a:pt x="180" y="226"/>
                  </a:lnTo>
                  <a:lnTo>
                    <a:pt x="180" y="217"/>
                  </a:lnTo>
                  <a:lnTo>
                    <a:pt x="181" y="207"/>
                  </a:lnTo>
                  <a:lnTo>
                    <a:pt x="183" y="201"/>
                  </a:lnTo>
                  <a:lnTo>
                    <a:pt x="187" y="194"/>
                  </a:lnTo>
                  <a:lnTo>
                    <a:pt x="190" y="189"/>
                  </a:lnTo>
                  <a:lnTo>
                    <a:pt x="194" y="186"/>
                  </a:lnTo>
                  <a:lnTo>
                    <a:pt x="198" y="182"/>
                  </a:lnTo>
                  <a:lnTo>
                    <a:pt x="203" y="180"/>
                  </a:lnTo>
                  <a:lnTo>
                    <a:pt x="208" y="180"/>
                  </a:lnTo>
                  <a:lnTo>
                    <a:pt x="213" y="180"/>
                  </a:lnTo>
                  <a:lnTo>
                    <a:pt x="220" y="181"/>
                  </a:lnTo>
                  <a:lnTo>
                    <a:pt x="225" y="184"/>
                  </a:lnTo>
                  <a:lnTo>
                    <a:pt x="232" y="187"/>
                  </a:lnTo>
                  <a:lnTo>
                    <a:pt x="238" y="190"/>
                  </a:lnTo>
                  <a:lnTo>
                    <a:pt x="252" y="201"/>
                  </a:lnTo>
                  <a:lnTo>
                    <a:pt x="265" y="213"/>
                  </a:lnTo>
                  <a:lnTo>
                    <a:pt x="278" y="230"/>
                  </a:lnTo>
                  <a:lnTo>
                    <a:pt x="290" y="249"/>
                  </a:lnTo>
                  <a:lnTo>
                    <a:pt x="295" y="259"/>
                  </a:lnTo>
                  <a:lnTo>
                    <a:pt x="300" y="270"/>
                  </a:lnTo>
                  <a:lnTo>
                    <a:pt x="306" y="281"/>
                  </a:lnTo>
                  <a:lnTo>
                    <a:pt x="310" y="292"/>
                  </a:lnTo>
                  <a:lnTo>
                    <a:pt x="329" y="316"/>
                  </a:lnTo>
                  <a:lnTo>
                    <a:pt x="346" y="338"/>
                  </a:lnTo>
                  <a:lnTo>
                    <a:pt x="349" y="344"/>
                  </a:lnTo>
                  <a:lnTo>
                    <a:pt x="350" y="350"/>
                  </a:lnTo>
                  <a:lnTo>
                    <a:pt x="349" y="356"/>
                  </a:lnTo>
                  <a:lnTo>
                    <a:pt x="346" y="363"/>
                  </a:lnTo>
                  <a:lnTo>
                    <a:pt x="341" y="371"/>
                  </a:lnTo>
                  <a:lnTo>
                    <a:pt x="335" y="379"/>
                  </a:lnTo>
                  <a:lnTo>
                    <a:pt x="325" y="388"/>
                  </a:lnTo>
                  <a:lnTo>
                    <a:pt x="313" y="397"/>
                  </a:lnTo>
                  <a:lnTo>
                    <a:pt x="303" y="424"/>
                  </a:lnTo>
                  <a:lnTo>
                    <a:pt x="297" y="443"/>
                  </a:lnTo>
                  <a:lnTo>
                    <a:pt x="293" y="457"/>
                  </a:lnTo>
                  <a:lnTo>
                    <a:pt x="291" y="466"/>
                  </a:lnTo>
                  <a:lnTo>
                    <a:pt x="291" y="469"/>
                  </a:lnTo>
                  <a:lnTo>
                    <a:pt x="291" y="472"/>
                  </a:lnTo>
                  <a:lnTo>
                    <a:pt x="292" y="474"/>
                  </a:lnTo>
                  <a:lnTo>
                    <a:pt x="293" y="474"/>
                  </a:lnTo>
                  <a:lnTo>
                    <a:pt x="297" y="474"/>
                  </a:lnTo>
                  <a:lnTo>
                    <a:pt x="301" y="472"/>
                  </a:lnTo>
                  <a:lnTo>
                    <a:pt x="308" y="468"/>
                  </a:lnTo>
                  <a:lnTo>
                    <a:pt x="315" y="464"/>
                  </a:lnTo>
                  <a:lnTo>
                    <a:pt x="323" y="461"/>
                  </a:lnTo>
                  <a:lnTo>
                    <a:pt x="331" y="459"/>
                  </a:lnTo>
                  <a:lnTo>
                    <a:pt x="336" y="459"/>
                  </a:lnTo>
                  <a:lnTo>
                    <a:pt x="340" y="458"/>
                  </a:lnTo>
                  <a:lnTo>
                    <a:pt x="344" y="459"/>
                  </a:lnTo>
                  <a:lnTo>
                    <a:pt x="349" y="460"/>
                  </a:lnTo>
                  <a:lnTo>
                    <a:pt x="353" y="462"/>
                  </a:lnTo>
                  <a:lnTo>
                    <a:pt x="357" y="465"/>
                  </a:lnTo>
                  <a:lnTo>
                    <a:pt x="361" y="469"/>
                  </a:lnTo>
                  <a:lnTo>
                    <a:pt x="366" y="475"/>
                  </a:lnTo>
                  <a:lnTo>
                    <a:pt x="365" y="482"/>
                  </a:lnTo>
                  <a:lnTo>
                    <a:pt x="364" y="491"/>
                  </a:lnTo>
                  <a:lnTo>
                    <a:pt x="360" y="500"/>
                  </a:lnTo>
                  <a:lnTo>
                    <a:pt x="356" y="510"/>
                  </a:lnTo>
                  <a:lnTo>
                    <a:pt x="349" y="528"/>
                  </a:lnTo>
                  <a:lnTo>
                    <a:pt x="342" y="546"/>
                  </a:lnTo>
                  <a:lnTo>
                    <a:pt x="341" y="555"/>
                  </a:lnTo>
                  <a:lnTo>
                    <a:pt x="341" y="561"/>
                  </a:lnTo>
                  <a:lnTo>
                    <a:pt x="341" y="564"/>
                  </a:lnTo>
                  <a:lnTo>
                    <a:pt x="342" y="568"/>
                  </a:lnTo>
                  <a:lnTo>
                    <a:pt x="344" y="571"/>
                  </a:lnTo>
                  <a:lnTo>
                    <a:pt x="346" y="573"/>
                  </a:lnTo>
                  <a:lnTo>
                    <a:pt x="349" y="575"/>
                  </a:lnTo>
                  <a:lnTo>
                    <a:pt x="352" y="577"/>
                  </a:lnTo>
                  <a:lnTo>
                    <a:pt x="356" y="578"/>
                  </a:lnTo>
                  <a:lnTo>
                    <a:pt x="361" y="579"/>
                  </a:lnTo>
                  <a:lnTo>
                    <a:pt x="374" y="580"/>
                  </a:lnTo>
                  <a:lnTo>
                    <a:pt x="389" y="579"/>
                  </a:lnTo>
                  <a:lnTo>
                    <a:pt x="394" y="570"/>
                  </a:lnTo>
                  <a:lnTo>
                    <a:pt x="397" y="564"/>
                  </a:lnTo>
                  <a:lnTo>
                    <a:pt x="401" y="561"/>
                  </a:lnTo>
                  <a:lnTo>
                    <a:pt x="404" y="560"/>
                  </a:lnTo>
                  <a:lnTo>
                    <a:pt x="408" y="561"/>
                  </a:lnTo>
                  <a:lnTo>
                    <a:pt x="410" y="564"/>
                  </a:lnTo>
                  <a:lnTo>
                    <a:pt x="412" y="570"/>
                  </a:lnTo>
                  <a:lnTo>
                    <a:pt x="413" y="576"/>
                  </a:lnTo>
                  <a:lnTo>
                    <a:pt x="413" y="585"/>
                  </a:lnTo>
                  <a:lnTo>
                    <a:pt x="413" y="594"/>
                  </a:lnTo>
                  <a:lnTo>
                    <a:pt x="411" y="606"/>
                  </a:lnTo>
                  <a:lnTo>
                    <a:pt x="408" y="618"/>
                  </a:lnTo>
                  <a:lnTo>
                    <a:pt x="402" y="631"/>
                  </a:lnTo>
                  <a:lnTo>
                    <a:pt x="396" y="643"/>
                  </a:lnTo>
                  <a:lnTo>
                    <a:pt x="387" y="657"/>
                  </a:lnTo>
                  <a:lnTo>
                    <a:pt x="377" y="671"/>
                  </a:lnTo>
                  <a:lnTo>
                    <a:pt x="380" y="683"/>
                  </a:lnTo>
                  <a:lnTo>
                    <a:pt x="383" y="691"/>
                  </a:lnTo>
                  <a:lnTo>
                    <a:pt x="384" y="695"/>
                  </a:lnTo>
                  <a:lnTo>
                    <a:pt x="386" y="697"/>
                  </a:lnTo>
                  <a:lnTo>
                    <a:pt x="388" y="699"/>
                  </a:lnTo>
                  <a:lnTo>
                    <a:pt x="390" y="699"/>
                  </a:lnTo>
                  <a:lnTo>
                    <a:pt x="396" y="700"/>
                  </a:lnTo>
                  <a:lnTo>
                    <a:pt x="400" y="698"/>
                  </a:lnTo>
                  <a:lnTo>
                    <a:pt x="406" y="694"/>
                  </a:lnTo>
                  <a:lnTo>
                    <a:pt x="413" y="688"/>
                  </a:lnTo>
                  <a:lnTo>
                    <a:pt x="426" y="673"/>
                  </a:lnTo>
                  <a:lnTo>
                    <a:pt x="441" y="657"/>
                  </a:lnTo>
                  <a:lnTo>
                    <a:pt x="449" y="649"/>
                  </a:lnTo>
                  <a:lnTo>
                    <a:pt x="457" y="641"/>
                  </a:lnTo>
                  <a:lnTo>
                    <a:pt x="465" y="635"/>
                  </a:lnTo>
                  <a:lnTo>
                    <a:pt x="474" y="628"/>
                  </a:lnTo>
                  <a:lnTo>
                    <a:pt x="477" y="620"/>
                  </a:lnTo>
                  <a:lnTo>
                    <a:pt x="482" y="611"/>
                  </a:lnTo>
                  <a:lnTo>
                    <a:pt x="486" y="604"/>
                  </a:lnTo>
                  <a:lnTo>
                    <a:pt x="490" y="598"/>
                  </a:lnTo>
                  <a:lnTo>
                    <a:pt x="495" y="591"/>
                  </a:lnTo>
                  <a:lnTo>
                    <a:pt x="502" y="586"/>
                  </a:lnTo>
                  <a:lnTo>
                    <a:pt x="507" y="582"/>
                  </a:lnTo>
                  <a:lnTo>
                    <a:pt x="514" y="576"/>
                  </a:lnTo>
                  <a:lnTo>
                    <a:pt x="542" y="561"/>
                  </a:lnTo>
                  <a:lnTo>
                    <a:pt x="571" y="547"/>
                  </a:lnTo>
                  <a:lnTo>
                    <a:pt x="583" y="539"/>
                  </a:lnTo>
                  <a:lnTo>
                    <a:pt x="596" y="528"/>
                  </a:lnTo>
                  <a:lnTo>
                    <a:pt x="603" y="523"/>
                  </a:lnTo>
                  <a:lnTo>
                    <a:pt x="608" y="516"/>
                  </a:lnTo>
                  <a:lnTo>
                    <a:pt x="613" y="509"/>
                  </a:lnTo>
                  <a:lnTo>
                    <a:pt x="619" y="500"/>
                  </a:lnTo>
                  <a:lnTo>
                    <a:pt x="622" y="491"/>
                  </a:lnTo>
                  <a:lnTo>
                    <a:pt x="626" y="481"/>
                  </a:lnTo>
                  <a:lnTo>
                    <a:pt x="630" y="471"/>
                  </a:lnTo>
                  <a:lnTo>
                    <a:pt x="632" y="458"/>
                  </a:lnTo>
                  <a:lnTo>
                    <a:pt x="634" y="444"/>
                  </a:lnTo>
                  <a:lnTo>
                    <a:pt x="635" y="430"/>
                  </a:lnTo>
                  <a:lnTo>
                    <a:pt x="635" y="413"/>
                  </a:lnTo>
                  <a:lnTo>
                    <a:pt x="635" y="396"/>
                  </a:lnTo>
                  <a:lnTo>
                    <a:pt x="613" y="363"/>
                  </a:lnTo>
                  <a:lnTo>
                    <a:pt x="592" y="330"/>
                  </a:lnTo>
                  <a:lnTo>
                    <a:pt x="569" y="298"/>
                  </a:lnTo>
                  <a:lnTo>
                    <a:pt x="546" y="267"/>
                  </a:lnTo>
                  <a:lnTo>
                    <a:pt x="533" y="253"/>
                  </a:lnTo>
                  <a:lnTo>
                    <a:pt x="520" y="239"/>
                  </a:lnTo>
                  <a:lnTo>
                    <a:pt x="506" y="225"/>
                  </a:lnTo>
                  <a:lnTo>
                    <a:pt x="492" y="213"/>
                  </a:lnTo>
                  <a:lnTo>
                    <a:pt x="477" y="202"/>
                  </a:lnTo>
                  <a:lnTo>
                    <a:pt x="462" y="191"/>
                  </a:lnTo>
                  <a:lnTo>
                    <a:pt x="446" y="182"/>
                  </a:lnTo>
                  <a:lnTo>
                    <a:pt x="429" y="174"/>
                  </a:lnTo>
                  <a:lnTo>
                    <a:pt x="424" y="169"/>
                  </a:lnTo>
                  <a:lnTo>
                    <a:pt x="418" y="163"/>
                  </a:lnTo>
                  <a:lnTo>
                    <a:pt x="412" y="159"/>
                  </a:lnTo>
                  <a:lnTo>
                    <a:pt x="405" y="155"/>
                  </a:lnTo>
                  <a:lnTo>
                    <a:pt x="391" y="148"/>
                  </a:lnTo>
                  <a:lnTo>
                    <a:pt x="375" y="144"/>
                  </a:lnTo>
                  <a:lnTo>
                    <a:pt x="359" y="141"/>
                  </a:lnTo>
                  <a:lnTo>
                    <a:pt x="342" y="139"/>
                  </a:lnTo>
                  <a:lnTo>
                    <a:pt x="325" y="138"/>
                  </a:lnTo>
                  <a:lnTo>
                    <a:pt x="308" y="137"/>
                  </a:lnTo>
                  <a:lnTo>
                    <a:pt x="276" y="136"/>
                  </a:lnTo>
                  <a:lnTo>
                    <a:pt x="248" y="133"/>
                  </a:lnTo>
                  <a:lnTo>
                    <a:pt x="236" y="131"/>
                  </a:lnTo>
                  <a:lnTo>
                    <a:pt x="227" y="127"/>
                  </a:lnTo>
                  <a:lnTo>
                    <a:pt x="223" y="125"/>
                  </a:lnTo>
                  <a:lnTo>
                    <a:pt x="220" y="122"/>
                  </a:lnTo>
                  <a:lnTo>
                    <a:pt x="218" y="118"/>
                  </a:lnTo>
                  <a:lnTo>
                    <a:pt x="217" y="114"/>
                  </a:lnTo>
                  <a:lnTo>
                    <a:pt x="208" y="105"/>
                  </a:lnTo>
                  <a:lnTo>
                    <a:pt x="203" y="95"/>
                  </a:lnTo>
                  <a:lnTo>
                    <a:pt x="197" y="85"/>
                  </a:lnTo>
                  <a:lnTo>
                    <a:pt x="195" y="77"/>
                  </a:lnTo>
                  <a:lnTo>
                    <a:pt x="194" y="68"/>
                  </a:lnTo>
                  <a:lnTo>
                    <a:pt x="194" y="61"/>
                  </a:lnTo>
                  <a:lnTo>
                    <a:pt x="196" y="53"/>
                  </a:lnTo>
                  <a:lnTo>
                    <a:pt x="199" y="46"/>
                  </a:lnTo>
                  <a:lnTo>
                    <a:pt x="204" y="39"/>
                  </a:lnTo>
                  <a:lnTo>
                    <a:pt x="209" y="34"/>
                  </a:lnTo>
                  <a:lnTo>
                    <a:pt x="216" y="29"/>
                  </a:lnTo>
                  <a:lnTo>
                    <a:pt x="223" y="23"/>
                  </a:lnTo>
                  <a:lnTo>
                    <a:pt x="232" y="19"/>
                  </a:lnTo>
                  <a:lnTo>
                    <a:pt x="241" y="15"/>
                  </a:lnTo>
                  <a:lnTo>
                    <a:pt x="251" y="12"/>
                  </a:lnTo>
                  <a:lnTo>
                    <a:pt x="262" y="9"/>
                  </a:lnTo>
                  <a:lnTo>
                    <a:pt x="284" y="4"/>
                  </a:lnTo>
                  <a:lnTo>
                    <a:pt x="308" y="1"/>
                  </a:lnTo>
                  <a:lnTo>
                    <a:pt x="332" y="0"/>
                  </a:lnTo>
                  <a:lnTo>
                    <a:pt x="357" y="0"/>
                  </a:lnTo>
                  <a:lnTo>
                    <a:pt x="382" y="2"/>
                  </a:lnTo>
                  <a:lnTo>
                    <a:pt x="404" y="6"/>
                  </a:lnTo>
                  <a:lnTo>
                    <a:pt x="414" y="10"/>
                  </a:lnTo>
                  <a:lnTo>
                    <a:pt x="424" y="12"/>
                  </a:lnTo>
                  <a:lnTo>
                    <a:pt x="433" y="16"/>
                  </a:lnTo>
                  <a:lnTo>
                    <a:pt x="441" y="19"/>
                  </a:lnTo>
                  <a:lnTo>
                    <a:pt x="454" y="42"/>
                  </a:lnTo>
                  <a:lnTo>
                    <a:pt x="475" y="81"/>
                  </a:lnTo>
                  <a:lnTo>
                    <a:pt x="487" y="100"/>
                  </a:lnTo>
                  <a:lnTo>
                    <a:pt x="499" y="116"/>
                  </a:lnTo>
                  <a:lnTo>
                    <a:pt x="503" y="123"/>
                  </a:lnTo>
                  <a:lnTo>
                    <a:pt x="508" y="128"/>
                  </a:lnTo>
                  <a:lnTo>
                    <a:pt x="512" y="130"/>
                  </a:lnTo>
                  <a:lnTo>
                    <a:pt x="515" y="130"/>
                  </a:lnTo>
                  <a:lnTo>
                    <a:pt x="519" y="133"/>
                  </a:lnTo>
                  <a:lnTo>
                    <a:pt x="522" y="137"/>
                  </a:lnTo>
                  <a:lnTo>
                    <a:pt x="523" y="140"/>
                  </a:lnTo>
                  <a:lnTo>
                    <a:pt x="524" y="143"/>
                  </a:lnTo>
                  <a:lnTo>
                    <a:pt x="524" y="150"/>
                  </a:lnTo>
                  <a:lnTo>
                    <a:pt x="522" y="160"/>
                  </a:lnTo>
                  <a:lnTo>
                    <a:pt x="519" y="170"/>
                  </a:lnTo>
                  <a:lnTo>
                    <a:pt x="518" y="180"/>
                  </a:lnTo>
                  <a:lnTo>
                    <a:pt x="518" y="187"/>
                  </a:lnTo>
                  <a:lnTo>
                    <a:pt x="518" y="193"/>
                  </a:lnTo>
                  <a:lnTo>
                    <a:pt x="520" y="200"/>
                  </a:lnTo>
                  <a:lnTo>
                    <a:pt x="523" y="207"/>
                  </a:lnTo>
                  <a:close/>
                  <a:moveTo>
                    <a:pt x="334" y="781"/>
                  </a:moveTo>
                  <a:lnTo>
                    <a:pt x="334" y="781"/>
                  </a:lnTo>
                  <a:lnTo>
                    <a:pt x="335" y="780"/>
                  </a:lnTo>
                  <a:lnTo>
                    <a:pt x="336" y="779"/>
                  </a:lnTo>
                  <a:lnTo>
                    <a:pt x="342" y="774"/>
                  </a:lnTo>
                  <a:lnTo>
                    <a:pt x="343" y="771"/>
                  </a:lnTo>
                  <a:lnTo>
                    <a:pt x="344" y="770"/>
                  </a:lnTo>
                  <a:lnTo>
                    <a:pt x="343" y="768"/>
                  </a:lnTo>
                  <a:lnTo>
                    <a:pt x="343" y="767"/>
                  </a:lnTo>
                  <a:lnTo>
                    <a:pt x="338" y="744"/>
                  </a:lnTo>
                  <a:lnTo>
                    <a:pt x="334" y="730"/>
                  </a:lnTo>
                  <a:lnTo>
                    <a:pt x="331" y="727"/>
                  </a:lnTo>
                  <a:lnTo>
                    <a:pt x="330" y="724"/>
                  </a:lnTo>
                  <a:lnTo>
                    <a:pt x="328" y="724"/>
                  </a:lnTo>
                  <a:lnTo>
                    <a:pt x="326" y="727"/>
                  </a:lnTo>
                  <a:lnTo>
                    <a:pt x="320" y="733"/>
                  </a:lnTo>
                  <a:lnTo>
                    <a:pt x="312" y="743"/>
                  </a:lnTo>
                  <a:lnTo>
                    <a:pt x="307" y="748"/>
                  </a:lnTo>
                  <a:lnTo>
                    <a:pt x="300" y="753"/>
                  </a:lnTo>
                  <a:lnTo>
                    <a:pt x="294" y="759"/>
                  </a:lnTo>
                  <a:lnTo>
                    <a:pt x="285" y="764"/>
                  </a:lnTo>
                  <a:lnTo>
                    <a:pt x="275" y="769"/>
                  </a:lnTo>
                  <a:lnTo>
                    <a:pt x="264" y="775"/>
                  </a:lnTo>
                  <a:lnTo>
                    <a:pt x="253" y="780"/>
                  </a:lnTo>
                  <a:lnTo>
                    <a:pt x="242" y="785"/>
                  </a:lnTo>
                  <a:lnTo>
                    <a:pt x="235" y="791"/>
                  </a:lnTo>
                  <a:lnTo>
                    <a:pt x="227" y="795"/>
                  </a:lnTo>
                  <a:lnTo>
                    <a:pt x="222" y="801"/>
                  </a:lnTo>
                  <a:lnTo>
                    <a:pt x="218" y="807"/>
                  </a:lnTo>
                  <a:lnTo>
                    <a:pt x="213" y="812"/>
                  </a:lnTo>
                  <a:lnTo>
                    <a:pt x="211" y="818"/>
                  </a:lnTo>
                  <a:lnTo>
                    <a:pt x="210" y="824"/>
                  </a:lnTo>
                  <a:lnTo>
                    <a:pt x="209" y="829"/>
                  </a:lnTo>
                  <a:lnTo>
                    <a:pt x="209" y="835"/>
                  </a:lnTo>
                  <a:lnTo>
                    <a:pt x="210" y="841"/>
                  </a:lnTo>
                  <a:lnTo>
                    <a:pt x="212" y="847"/>
                  </a:lnTo>
                  <a:lnTo>
                    <a:pt x="216" y="853"/>
                  </a:lnTo>
                  <a:lnTo>
                    <a:pt x="219" y="858"/>
                  </a:lnTo>
                  <a:lnTo>
                    <a:pt x="222" y="863"/>
                  </a:lnTo>
                  <a:lnTo>
                    <a:pt x="227" y="867"/>
                  </a:lnTo>
                  <a:lnTo>
                    <a:pt x="233" y="873"/>
                  </a:lnTo>
                  <a:lnTo>
                    <a:pt x="243" y="881"/>
                  </a:lnTo>
                  <a:lnTo>
                    <a:pt x="257" y="889"/>
                  </a:lnTo>
                  <a:lnTo>
                    <a:pt x="264" y="892"/>
                  </a:lnTo>
                  <a:lnTo>
                    <a:pt x="271" y="894"/>
                  </a:lnTo>
                  <a:lnTo>
                    <a:pt x="279" y="896"/>
                  </a:lnTo>
                  <a:lnTo>
                    <a:pt x="286" y="898"/>
                  </a:lnTo>
                  <a:lnTo>
                    <a:pt x="295" y="899"/>
                  </a:lnTo>
                  <a:lnTo>
                    <a:pt x="302" y="901"/>
                  </a:lnTo>
                  <a:lnTo>
                    <a:pt x="310" y="901"/>
                  </a:lnTo>
                  <a:lnTo>
                    <a:pt x="317" y="899"/>
                  </a:lnTo>
                  <a:lnTo>
                    <a:pt x="325" y="898"/>
                  </a:lnTo>
                  <a:lnTo>
                    <a:pt x="334" y="896"/>
                  </a:lnTo>
                  <a:lnTo>
                    <a:pt x="340" y="893"/>
                  </a:lnTo>
                  <a:lnTo>
                    <a:pt x="347" y="890"/>
                  </a:lnTo>
                  <a:lnTo>
                    <a:pt x="368" y="872"/>
                  </a:lnTo>
                  <a:lnTo>
                    <a:pt x="381" y="860"/>
                  </a:lnTo>
                  <a:lnTo>
                    <a:pt x="384" y="856"/>
                  </a:lnTo>
                  <a:lnTo>
                    <a:pt x="387" y="851"/>
                  </a:lnTo>
                  <a:lnTo>
                    <a:pt x="387" y="849"/>
                  </a:lnTo>
                  <a:lnTo>
                    <a:pt x="387" y="847"/>
                  </a:lnTo>
                  <a:lnTo>
                    <a:pt x="386" y="847"/>
                  </a:lnTo>
                  <a:lnTo>
                    <a:pt x="384" y="847"/>
                  </a:lnTo>
                  <a:lnTo>
                    <a:pt x="381" y="847"/>
                  </a:lnTo>
                  <a:lnTo>
                    <a:pt x="376" y="848"/>
                  </a:lnTo>
                  <a:lnTo>
                    <a:pt x="367" y="851"/>
                  </a:lnTo>
                  <a:lnTo>
                    <a:pt x="357" y="856"/>
                  </a:lnTo>
                  <a:lnTo>
                    <a:pt x="336" y="865"/>
                  </a:lnTo>
                  <a:lnTo>
                    <a:pt x="324" y="871"/>
                  </a:lnTo>
                  <a:lnTo>
                    <a:pt x="323" y="871"/>
                  </a:lnTo>
                  <a:lnTo>
                    <a:pt x="327" y="867"/>
                  </a:lnTo>
                  <a:lnTo>
                    <a:pt x="338" y="860"/>
                  </a:lnTo>
                  <a:lnTo>
                    <a:pt x="356" y="848"/>
                  </a:lnTo>
                  <a:lnTo>
                    <a:pt x="366" y="844"/>
                  </a:lnTo>
                  <a:lnTo>
                    <a:pt x="373" y="839"/>
                  </a:lnTo>
                  <a:lnTo>
                    <a:pt x="379" y="833"/>
                  </a:lnTo>
                  <a:lnTo>
                    <a:pt x="383" y="828"/>
                  </a:lnTo>
                  <a:lnTo>
                    <a:pt x="385" y="823"/>
                  </a:lnTo>
                  <a:lnTo>
                    <a:pt x="387" y="817"/>
                  </a:lnTo>
                  <a:lnTo>
                    <a:pt x="387" y="812"/>
                  </a:lnTo>
                  <a:lnTo>
                    <a:pt x="387" y="807"/>
                  </a:lnTo>
                  <a:lnTo>
                    <a:pt x="385" y="802"/>
                  </a:lnTo>
                  <a:lnTo>
                    <a:pt x="383" y="797"/>
                  </a:lnTo>
                  <a:lnTo>
                    <a:pt x="380" y="793"/>
                  </a:lnTo>
                  <a:lnTo>
                    <a:pt x="376" y="788"/>
                  </a:lnTo>
                  <a:lnTo>
                    <a:pt x="368" y="781"/>
                  </a:lnTo>
                  <a:lnTo>
                    <a:pt x="359" y="777"/>
                  </a:lnTo>
                  <a:lnTo>
                    <a:pt x="356" y="776"/>
                  </a:lnTo>
                  <a:lnTo>
                    <a:pt x="354" y="776"/>
                  </a:lnTo>
                  <a:lnTo>
                    <a:pt x="351" y="777"/>
                  </a:lnTo>
                  <a:lnTo>
                    <a:pt x="346" y="779"/>
                  </a:lnTo>
                  <a:lnTo>
                    <a:pt x="340" y="784"/>
                  </a:lnTo>
                  <a:lnTo>
                    <a:pt x="338" y="786"/>
                  </a:lnTo>
                  <a:lnTo>
                    <a:pt x="336" y="787"/>
                  </a:lnTo>
                  <a:lnTo>
                    <a:pt x="336" y="788"/>
                  </a:lnTo>
                  <a:lnTo>
                    <a:pt x="336" y="788"/>
                  </a:lnTo>
                  <a:lnTo>
                    <a:pt x="332" y="790"/>
                  </a:lnTo>
                  <a:lnTo>
                    <a:pt x="330" y="790"/>
                  </a:lnTo>
                  <a:lnTo>
                    <a:pt x="329" y="788"/>
                  </a:lnTo>
                  <a:lnTo>
                    <a:pt x="329" y="784"/>
                  </a:lnTo>
                  <a:lnTo>
                    <a:pt x="331" y="783"/>
                  </a:lnTo>
                  <a:lnTo>
                    <a:pt x="334" y="781"/>
                  </a:lnTo>
                  <a:close/>
                  <a:moveTo>
                    <a:pt x="402" y="934"/>
                  </a:moveTo>
                  <a:lnTo>
                    <a:pt x="369" y="930"/>
                  </a:lnTo>
                  <a:lnTo>
                    <a:pt x="350" y="927"/>
                  </a:lnTo>
                  <a:lnTo>
                    <a:pt x="343" y="926"/>
                  </a:lnTo>
                  <a:lnTo>
                    <a:pt x="341" y="924"/>
                  </a:lnTo>
                  <a:lnTo>
                    <a:pt x="340" y="923"/>
                  </a:lnTo>
                  <a:lnTo>
                    <a:pt x="342" y="921"/>
                  </a:lnTo>
                  <a:lnTo>
                    <a:pt x="352" y="915"/>
                  </a:lnTo>
                  <a:lnTo>
                    <a:pt x="369" y="908"/>
                  </a:lnTo>
                  <a:lnTo>
                    <a:pt x="390" y="897"/>
                  </a:lnTo>
                  <a:lnTo>
                    <a:pt x="416" y="883"/>
                  </a:lnTo>
                  <a:lnTo>
                    <a:pt x="433" y="881"/>
                  </a:lnTo>
                  <a:lnTo>
                    <a:pt x="445" y="880"/>
                  </a:lnTo>
                  <a:lnTo>
                    <a:pt x="454" y="880"/>
                  </a:lnTo>
                  <a:lnTo>
                    <a:pt x="458" y="882"/>
                  </a:lnTo>
                  <a:lnTo>
                    <a:pt x="459" y="885"/>
                  </a:lnTo>
                  <a:lnTo>
                    <a:pt x="459" y="886"/>
                  </a:lnTo>
                  <a:lnTo>
                    <a:pt x="459" y="888"/>
                  </a:lnTo>
                  <a:lnTo>
                    <a:pt x="458" y="890"/>
                  </a:lnTo>
                  <a:lnTo>
                    <a:pt x="454" y="895"/>
                  </a:lnTo>
                  <a:lnTo>
                    <a:pt x="448" y="901"/>
                  </a:lnTo>
                  <a:lnTo>
                    <a:pt x="434" y="912"/>
                  </a:lnTo>
                  <a:lnTo>
                    <a:pt x="419" y="923"/>
                  </a:lnTo>
                  <a:lnTo>
                    <a:pt x="406" y="930"/>
                  </a:lnTo>
                  <a:lnTo>
                    <a:pt x="402" y="934"/>
                  </a:lnTo>
                  <a:close/>
                  <a:moveTo>
                    <a:pt x="237" y="933"/>
                  </a:moveTo>
                  <a:lnTo>
                    <a:pt x="234" y="936"/>
                  </a:lnTo>
                  <a:lnTo>
                    <a:pt x="231" y="939"/>
                  </a:lnTo>
                  <a:lnTo>
                    <a:pt x="228" y="942"/>
                  </a:lnTo>
                  <a:lnTo>
                    <a:pt x="224" y="944"/>
                  </a:lnTo>
                  <a:lnTo>
                    <a:pt x="222" y="944"/>
                  </a:lnTo>
                  <a:lnTo>
                    <a:pt x="219" y="944"/>
                  </a:lnTo>
                  <a:lnTo>
                    <a:pt x="216" y="943"/>
                  </a:lnTo>
                  <a:lnTo>
                    <a:pt x="211" y="942"/>
                  </a:lnTo>
                  <a:lnTo>
                    <a:pt x="199" y="936"/>
                  </a:lnTo>
                  <a:lnTo>
                    <a:pt x="188" y="929"/>
                  </a:lnTo>
                  <a:lnTo>
                    <a:pt x="175" y="920"/>
                  </a:lnTo>
                  <a:lnTo>
                    <a:pt x="154" y="904"/>
                  </a:lnTo>
                  <a:lnTo>
                    <a:pt x="145" y="895"/>
                  </a:lnTo>
                  <a:lnTo>
                    <a:pt x="137" y="887"/>
                  </a:lnTo>
                  <a:lnTo>
                    <a:pt x="135" y="882"/>
                  </a:lnTo>
                  <a:lnTo>
                    <a:pt x="133" y="879"/>
                  </a:lnTo>
                  <a:lnTo>
                    <a:pt x="133" y="875"/>
                  </a:lnTo>
                  <a:lnTo>
                    <a:pt x="133" y="872"/>
                  </a:lnTo>
                  <a:lnTo>
                    <a:pt x="133" y="872"/>
                  </a:lnTo>
                  <a:lnTo>
                    <a:pt x="133" y="872"/>
                  </a:lnTo>
                  <a:lnTo>
                    <a:pt x="137" y="865"/>
                  </a:lnTo>
                  <a:lnTo>
                    <a:pt x="143" y="858"/>
                  </a:lnTo>
                  <a:lnTo>
                    <a:pt x="150" y="850"/>
                  </a:lnTo>
                  <a:lnTo>
                    <a:pt x="159" y="843"/>
                  </a:lnTo>
                  <a:lnTo>
                    <a:pt x="167" y="838"/>
                  </a:lnTo>
                  <a:lnTo>
                    <a:pt x="176" y="835"/>
                  </a:lnTo>
                  <a:lnTo>
                    <a:pt x="179" y="834"/>
                  </a:lnTo>
                  <a:lnTo>
                    <a:pt x="182" y="835"/>
                  </a:lnTo>
                  <a:lnTo>
                    <a:pt x="185" y="838"/>
                  </a:lnTo>
                  <a:lnTo>
                    <a:pt x="189" y="840"/>
                  </a:lnTo>
                  <a:lnTo>
                    <a:pt x="197" y="856"/>
                  </a:lnTo>
                  <a:lnTo>
                    <a:pt x="206" y="872"/>
                  </a:lnTo>
                  <a:lnTo>
                    <a:pt x="212" y="882"/>
                  </a:lnTo>
                  <a:lnTo>
                    <a:pt x="221" y="892"/>
                  </a:lnTo>
                  <a:lnTo>
                    <a:pt x="228" y="903"/>
                  </a:lnTo>
                  <a:lnTo>
                    <a:pt x="236" y="912"/>
                  </a:lnTo>
                  <a:lnTo>
                    <a:pt x="237" y="915"/>
                  </a:lnTo>
                  <a:lnTo>
                    <a:pt x="239" y="920"/>
                  </a:lnTo>
                  <a:lnTo>
                    <a:pt x="240" y="923"/>
                  </a:lnTo>
                  <a:lnTo>
                    <a:pt x="239" y="926"/>
                  </a:lnTo>
                  <a:lnTo>
                    <a:pt x="238" y="929"/>
                  </a:lnTo>
                  <a:lnTo>
                    <a:pt x="237" y="933"/>
                  </a:lnTo>
                  <a:close/>
                  <a:moveTo>
                    <a:pt x="441" y="740"/>
                  </a:moveTo>
                  <a:lnTo>
                    <a:pt x="456" y="724"/>
                  </a:lnTo>
                  <a:lnTo>
                    <a:pt x="477" y="704"/>
                  </a:lnTo>
                  <a:lnTo>
                    <a:pt x="489" y="694"/>
                  </a:lnTo>
                  <a:lnTo>
                    <a:pt x="501" y="684"/>
                  </a:lnTo>
                  <a:lnTo>
                    <a:pt x="513" y="674"/>
                  </a:lnTo>
                  <a:lnTo>
                    <a:pt x="524" y="666"/>
                  </a:lnTo>
                  <a:lnTo>
                    <a:pt x="535" y="660"/>
                  </a:lnTo>
                  <a:lnTo>
                    <a:pt x="544" y="656"/>
                  </a:lnTo>
                  <a:lnTo>
                    <a:pt x="548" y="655"/>
                  </a:lnTo>
                  <a:lnTo>
                    <a:pt x="551" y="655"/>
                  </a:lnTo>
                  <a:lnTo>
                    <a:pt x="554" y="655"/>
                  </a:lnTo>
                  <a:lnTo>
                    <a:pt x="557" y="656"/>
                  </a:lnTo>
                  <a:lnTo>
                    <a:pt x="558" y="659"/>
                  </a:lnTo>
                  <a:lnTo>
                    <a:pt x="559" y="663"/>
                  </a:lnTo>
                  <a:lnTo>
                    <a:pt x="559" y="667"/>
                  </a:lnTo>
                  <a:lnTo>
                    <a:pt x="559" y="672"/>
                  </a:lnTo>
                  <a:lnTo>
                    <a:pt x="554" y="687"/>
                  </a:lnTo>
                  <a:lnTo>
                    <a:pt x="546" y="706"/>
                  </a:lnTo>
                  <a:lnTo>
                    <a:pt x="535" y="742"/>
                  </a:lnTo>
                  <a:lnTo>
                    <a:pt x="526" y="768"/>
                  </a:lnTo>
                  <a:lnTo>
                    <a:pt x="518" y="787"/>
                  </a:lnTo>
                  <a:lnTo>
                    <a:pt x="513" y="801"/>
                  </a:lnTo>
                  <a:lnTo>
                    <a:pt x="509" y="806"/>
                  </a:lnTo>
                  <a:lnTo>
                    <a:pt x="507" y="809"/>
                  </a:lnTo>
                  <a:lnTo>
                    <a:pt x="505" y="810"/>
                  </a:lnTo>
                  <a:lnTo>
                    <a:pt x="504" y="811"/>
                  </a:lnTo>
                  <a:lnTo>
                    <a:pt x="502" y="811"/>
                  </a:lnTo>
                  <a:lnTo>
                    <a:pt x="501" y="810"/>
                  </a:lnTo>
                  <a:lnTo>
                    <a:pt x="499" y="808"/>
                  </a:lnTo>
                  <a:lnTo>
                    <a:pt x="498" y="806"/>
                  </a:lnTo>
                  <a:lnTo>
                    <a:pt x="491" y="791"/>
                  </a:lnTo>
                  <a:lnTo>
                    <a:pt x="483" y="774"/>
                  </a:lnTo>
                  <a:lnTo>
                    <a:pt x="480" y="769"/>
                  </a:lnTo>
                  <a:lnTo>
                    <a:pt x="477" y="766"/>
                  </a:lnTo>
                  <a:lnTo>
                    <a:pt x="474" y="763"/>
                  </a:lnTo>
                  <a:lnTo>
                    <a:pt x="470" y="761"/>
                  </a:lnTo>
                  <a:lnTo>
                    <a:pt x="465" y="760"/>
                  </a:lnTo>
                  <a:lnTo>
                    <a:pt x="461" y="759"/>
                  </a:lnTo>
                  <a:lnTo>
                    <a:pt x="456" y="759"/>
                  </a:lnTo>
                  <a:lnTo>
                    <a:pt x="449" y="760"/>
                  </a:lnTo>
                  <a:lnTo>
                    <a:pt x="448" y="762"/>
                  </a:lnTo>
                  <a:lnTo>
                    <a:pt x="447" y="764"/>
                  </a:lnTo>
                  <a:lnTo>
                    <a:pt x="446" y="764"/>
                  </a:lnTo>
                  <a:lnTo>
                    <a:pt x="444" y="764"/>
                  </a:lnTo>
                  <a:lnTo>
                    <a:pt x="441" y="763"/>
                  </a:lnTo>
                  <a:lnTo>
                    <a:pt x="438" y="759"/>
                  </a:lnTo>
                  <a:lnTo>
                    <a:pt x="435" y="754"/>
                  </a:lnTo>
                  <a:lnTo>
                    <a:pt x="435" y="749"/>
                  </a:lnTo>
                  <a:lnTo>
                    <a:pt x="435" y="747"/>
                  </a:lnTo>
                  <a:lnTo>
                    <a:pt x="436" y="745"/>
                  </a:lnTo>
                  <a:lnTo>
                    <a:pt x="439" y="743"/>
                  </a:lnTo>
                  <a:lnTo>
                    <a:pt x="441" y="740"/>
                  </a:lnTo>
                  <a:close/>
                  <a:moveTo>
                    <a:pt x="297" y="800"/>
                  </a:moveTo>
                  <a:lnTo>
                    <a:pt x="299" y="801"/>
                  </a:lnTo>
                  <a:lnTo>
                    <a:pt x="301" y="802"/>
                  </a:lnTo>
                  <a:lnTo>
                    <a:pt x="303" y="802"/>
                  </a:lnTo>
                  <a:lnTo>
                    <a:pt x="306" y="801"/>
                  </a:lnTo>
                  <a:lnTo>
                    <a:pt x="308" y="798"/>
                  </a:lnTo>
                  <a:lnTo>
                    <a:pt x="310" y="793"/>
                  </a:lnTo>
                  <a:lnTo>
                    <a:pt x="320" y="788"/>
                  </a:lnTo>
                  <a:lnTo>
                    <a:pt x="329" y="784"/>
                  </a:lnTo>
                  <a:lnTo>
                    <a:pt x="330" y="791"/>
                  </a:lnTo>
                  <a:lnTo>
                    <a:pt x="330" y="795"/>
                  </a:lnTo>
                  <a:lnTo>
                    <a:pt x="328" y="800"/>
                  </a:lnTo>
                  <a:lnTo>
                    <a:pt x="325" y="807"/>
                  </a:lnTo>
                  <a:lnTo>
                    <a:pt x="318" y="816"/>
                  </a:lnTo>
                  <a:lnTo>
                    <a:pt x="313" y="823"/>
                  </a:lnTo>
                  <a:lnTo>
                    <a:pt x="307" y="827"/>
                  </a:lnTo>
                  <a:lnTo>
                    <a:pt x="301" y="829"/>
                  </a:lnTo>
                  <a:lnTo>
                    <a:pt x="296" y="830"/>
                  </a:lnTo>
                  <a:lnTo>
                    <a:pt x="291" y="830"/>
                  </a:lnTo>
                  <a:lnTo>
                    <a:pt x="286" y="828"/>
                  </a:lnTo>
                  <a:lnTo>
                    <a:pt x="283" y="826"/>
                  </a:lnTo>
                  <a:lnTo>
                    <a:pt x="280" y="823"/>
                  </a:lnTo>
                  <a:lnTo>
                    <a:pt x="278" y="818"/>
                  </a:lnTo>
                  <a:lnTo>
                    <a:pt x="278" y="814"/>
                  </a:lnTo>
                  <a:lnTo>
                    <a:pt x="278" y="811"/>
                  </a:lnTo>
                  <a:lnTo>
                    <a:pt x="280" y="807"/>
                  </a:lnTo>
                  <a:lnTo>
                    <a:pt x="284" y="803"/>
                  </a:lnTo>
                  <a:lnTo>
                    <a:pt x="290" y="801"/>
                  </a:lnTo>
                  <a:lnTo>
                    <a:pt x="297" y="800"/>
                  </a:lnTo>
                  <a:close/>
                  <a:moveTo>
                    <a:pt x="297" y="800"/>
                  </a:moveTo>
                  <a:lnTo>
                    <a:pt x="298" y="797"/>
                  </a:lnTo>
                  <a:lnTo>
                    <a:pt x="301" y="796"/>
                  </a:lnTo>
                  <a:lnTo>
                    <a:pt x="306" y="794"/>
                  </a:lnTo>
                  <a:lnTo>
                    <a:pt x="310" y="793"/>
                  </a:lnTo>
                  <a:lnTo>
                    <a:pt x="308" y="798"/>
                  </a:lnTo>
                  <a:lnTo>
                    <a:pt x="306" y="801"/>
                  </a:lnTo>
                  <a:lnTo>
                    <a:pt x="303" y="802"/>
                  </a:lnTo>
                  <a:lnTo>
                    <a:pt x="301" y="802"/>
                  </a:lnTo>
                  <a:lnTo>
                    <a:pt x="299" y="801"/>
                  </a:lnTo>
                  <a:lnTo>
                    <a:pt x="297" y="800"/>
                  </a:lnTo>
                  <a:close/>
                  <a:moveTo>
                    <a:pt x="134" y="762"/>
                  </a:moveTo>
                  <a:lnTo>
                    <a:pt x="129" y="754"/>
                  </a:lnTo>
                  <a:lnTo>
                    <a:pt x="121" y="738"/>
                  </a:lnTo>
                  <a:lnTo>
                    <a:pt x="113" y="718"/>
                  </a:lnTo>
                  <a:lnTo>
                    <a:pt x="102" y="696"/>
                  </a:lnTo>
                  <a:lnTo>
                    <a:pt x="92" y="673"/>
                  </a:lnTo>
                  <a:lnTo>
                    <a:pt x="84" y="655"/>
                  </a:lnTo>
                  <a:lnTo>
                    <a:pt x="80" y="648"/>
                  </a:lnTo>
                  <a:lnTo>
                    <a:pt x="77" y="643"/>
                  </a:lnTo>
                  <a:lnTo>
                    <a:pt x="75" y="641"/>
                  </a:lnTo>
                  <a:lnTo>
                    <a:pt x="74" y="641"/>
                  </a:lnTo>
                  <a:lnTo>
                    <a:pt x="72" y="641"/>
                  </a:lnTo>
                  <a:lnTo>
                    <a:pt x="71" y="640"/>
                  </a:lnTo>
                  <a:lnTo>
                    <a:pt x="70" y="639"/>
                  </a:lnTo>
                  <a:lnTo>
                    <a:pt x="69" y="637"/>
                  </a:lnTo>
                  <a:lnTo>
                    <a:pt x="69" y="633"/>
                  </a:lnTo>
                  <a:lnTo>
                    <a:pt x="69" y="626"/>
                  </a:lnTo>
                  <a:lnTo>
                    <a:pt x="73" y="610"/>
                  </a:lnTo>
                  <a:lnTo>
                    <a:pt x="79" y="591"/>
                  </a:lnTo>
                  <a:lnTo>
                    <a:pt x="87" y="571"/>
                  </a:lnTo>
                  <a:lnTo>
                    <a:pt x="94" y="553"/>
                  </a:lnTo>
                  <a:lnTo>
                    <a:pt x="100" y="537"/>
                  </a:lnTo>
                  <a:lnTo>
                    <a:pt x="101" y="527"/>
                  </a:lnTo>
                  <a:lnTo>
                    <a:pt x="102" y="514"/>
                  </a:lnTo>
                  <a:lnTo>
                    <a:pt x="104" y="504"/>
                  </a:lnTo>
                  <a:lnTo>
                    <a:pt x="106" y="493"/>
                  </a:lnTo>
                  <a:lnTo>
                    <a:pt x="110" y="483"/>
                  </a:lnTo>
                  <a:lnTo>
                    <a:pt x="114" y="476"/>
                  </a:lnTo>
                  <a:lnTo>
                    <a:pt x="119" y="467"/>
                  </a:lnTo>
                  <a:lnTo>
                    <a:pt x="125" y="461"/>
                  </a:lnTo>
                  <a:lnTo>
                    <a:pt x="132" y="455"/>
                  </a:lnTo>
                  <a:lnTo>
                    <a:pt x="139" y="449"/>
                  </a:lnTo>
                  <a:lnTo>
                    <a:pt x="147" y="444"/>
                  </a:lnTo>
                  <a:lnTo>
                    <a:pt x="157" y="440"/>
                  </a:lnTo>
                  <a:lnTo>
                    <a:pt x="166" y="435"/>
                  </a:lnTo>
                  <a:lnTo>
                    <a:pt x="188" y="426"/>
                  </a:lnTo>
                  <a:lnTo>
                    <a:pt x="212" y="417"/>
                  </a:lnTo>
                  <a:lnTo>
                    <a:pt x="212" y="420"/>
                  </a:lnTo>
                  <a:lnTo>
                    <a:pt x="209" y="429"/>
                  </a:lnTo>
                  <a:lnTo>
                    <a:pt x="203" y="442"/>
                  </a:lnTo>
                  <a:lnTo>
                    <a:pt x="194" y="458"/>
                  </a:lnTo>
                  <a:lnTo>
                    <a:pt x="175" y="498"/>
                  </a:lnTo>
                  <a:lnTo>
                    <a:pt x="154" y="543"/>
                  </a:lnTo>
                  <a:lnTo>
                    <a:pt x="147" y="564"/>
                  </a:lnTo>
                  <a:lnTo>
                    <a:pt x="141" y="584"/>
                  </a:lnTo>
                  <a:lnTo>
                    <a:pt x="139" y="593"/>
                  </a:lnTo>
                  <a:lnTo>
                    <a:pt x="138" y="602"/>
                  </a:lnTo>
                  <a:lnTo>
                    <a:pt x="138" y="608"/>
                  </a:lnTo>
                  <a:lnTo>
                    <a:pt x="140" y="615"/>
                  </a:lnTo>
                  <a:lnTo>
                    <a:pt x="141" y="621"/>
                  </a:lnTo>
                  <a:lnTo>
                    <a:pt x="146" y="625"/>
                  </a:lnTo>
                  <a:lnTo>
                    <a:pt x="150" y="627"/>
                  </a:lnTo>
                  <a:lnTo>
                    <a:pt x="155" y="630"/>
                  </a:lnTo>
                  <a:lnTo>
                    <a:pt x="163" y="630"/>
                  </a:lnTo>
                  <a:lnTo>
                    <a:pt x="173" y="628"/>
                  </a:lnTo>
                  <a:lnTo>
                    <a:pt x="183" y="625"/>
                  </a:lnTo>
                  <a:lnTo>
                    <a:pt x="195" y="620"/>
                  </a:lnTo>
                  <a:lnTo>
                    <a:pt x="181" y="656"/>
                  </a:lnTo>
                  <a:lnTo>
                    <a:pt x="167" y="692"/>
                  </a:lnTo>
                  <a:lnTo>
                    <a:pt x="160" y="711"/>
                  </a:lnTo>
                  <a:lnTo>
                    <a:pt x="152" y="728"/>
                  </a:lnTo>
                  <a:lnTo>
                    <a:pt x="144" y="746"/>
                  </a:lnTo>
                  <a:lnTo>
                    <a:pt x="134" y="762"/>
                  </a:lnTo>
                  <a:close/>
                  <a:moveTo>
                    <a:pt x="223" y="727"/>
                  </a:moveTo>
                  <a:lnTo>
                    <a:pt x="222" y="706"/>
                  </a:lnTo>
                  <a:lnTo>
                    <a:pt x="223" y="688"/>
                  </a:lnTo>
                  <a:lnTo>
                    <a:pt x="225" y="672"/>
                  </a:lnTo>
                  <a:lnTo>
                    <a:pt x="229" y="658"/>
                  </a:lnTo>
                  <a:lnTo>
                    <a:pt x="234" y="648"/>
                  </a:lnTo>
                  <a:lnTo>
                    <a:pt x="239" y="638"/>
                  </a:lnTo>
                  <a:lnTo>
                    <a:pt x="244" y="631"/>
                  </a:lnTo>
                  <a:lnTo>
                    <a:pt x="251" y="624"/>
                  </a:lnTo>
                  <a:lnTo>
                    <a:pt x="258" y="619"/>
                  </a:lnTo>
                  <a:lnTo>
                    <a:pt x="265" y="616"/>
                  </a:lnTo>
                  <a:lnTo>
                    <a:pt x="272" y="614"/>
                  </a:lnTo>
                  <a:lnTo>
                    <a:pt x="279" y="612"/>
                  </a:lnTo>
                  <a:lnTo>
                    <a:pt x="283" y="612"/>
                  </a:lnTo>
                  <a:lnTo>
                    <a:pt x="287" y="612"/>
                  </a:lnTo>
                  <a:lnTo>
                    <a:pt x="292" y="615"/>
                  </a:lnTo>
                  <a:lnTo>
                    <a:pt x="295" y="617"/>
                  </a:lnTo>
                  <a:lnTo>
                    <a:pt x="298" y="619"/>
                  </a:lnTo>
                  <a:lnTo>
                    <a:pt x="301" y="622"/>
                  </a:lnTo>
                  <a:lnTo>
                    <a:pt x="302" y="626"/>
                  </a:lnTo>
                  <a:lnTo>
                    <a:pt x="303" y="631"/>
                  </a:lnTo>
                  <a:lnTo>
                    <a:pt x="303" y="636"/>
                  </a:lnTo>
                  <a:lnTo>
                    <a:pt x="302" y="642"/>
                  </a:lnTo>
                  <a:lnTo>
                    <a:pt x="301" y="649"/>
                  </a:lnTo>
                  <a:lnTo>
                    <a:pt x="298" y="655"/>
                  </a:lnTo>
                  <a:lnTo>
                    <a:pt x="294" y="663"/>
                  </a:lnTo>
                  <a:lnTo>
                    <a:pt x="288" y="671"/>
                  </a:lnTo>
                  <a:lnTo>
                    <a:pt x="282" y="680"/>
                  </a:lnTo>
                  <a:lnTo>
                    <a:pt x="275" y="688"/>
                  </a:lnTo>
                  <a:lnTo>
                    <a:pt x="251" y="707"/>
                  </a:lnTo>
                  <a:lnTo>
                    <a:pt x="237" y="717"/>
                  </a:lnTo>
                  <a:lnTo>
                    <a:pt x="229" y="722"/>
                  </a:lnTo>
                  <a:lnTo>
                    <a:pt x="223" y="727"/>
                  </a:lnTo>
                  <a:close/>
                  <a:moveTo>
                    <a:pt x="462" y="481"/>
                  </a:moveTo>
                  <a:lnTo>
                    <a:pt x="453" y="477"/>
                  </a:lnTo>
                  <a:lnTo>
                    <a:pt x="442" y="469"/>
                  </a:lnTo>
                  <a:lnTo>
                    <a:pt x="431" y="460"/>
                  </a:lnTo>
                  <a:lnTo>
                    <a:pt x="420" y="449"/>
                  </a:lnTo>
                  <a:lnTo>
                    <a:pt x="410" y="437"/>
                  </a:lnTo>
                  <a:lnTo>
                    <a:pt x="401" y="425"/>
                  </a:lnTo>
                  <a:lnTo>
                    <a:pt x="393" y="411"/>
                  </a:lnTo>
                  <a:lnTo>
                    <a:pt x="386" y="398"/>
                  </a:lnTo>
                  <a:lnTo>
                    <a:pt x="384" y="392"/>
                  </a:lnTo>
                  <a:lnTo>
                    <a:pt x="382" y="385"/>
                  </a:lnTo>
                  <a:lnTo>
                    <a:pt x="381" y="380"/>
                  </a:lnTo>
                  <a:lnTo>
                    <a:pt x="381" y="375"/>
                  </a:lnTo>
                  <a:lnTo>
                    <a:pt x="382" y="369"/>
                  </a:lnTo>
                  <a:lnTo>
                    <a:pt x="383" y="364"/>
                  </a:lnTo>
                  <a:lnTo>
                    <a:pt x="386" y="360"/>
                  </a:lnTo>
                  <a:lnTo>
                    <a:pt x="389" y="356"/>
                  </a:lnTo>
                  <a:lnTo>
                    <a:pt x="394" y="353"/>
                  </a:lnTo>
                  <a:lnTo>
                    <a:pt x="400" y="350"/>
                  </a:lnTo>
                  <a:lnTo>
                    <a:pt x="406" y="349"/>
                  </a:lnTo>
                  <a:lnTo>
                    <a:pt x="414" y="348"/>
                  </a:lnTo>
                  <a:lnTo>
                    <a:pt x="424" y="347"/>
                  </a:lnTo>
                  <a:lnTo>
                    <a:pt x="434" y="348"/>
                  </a:lnTo>
                  <a:lnTo>
                    <a:pt x="447" y="350"/>
                  </a:lnTo>
                  <a:lnTo>
                    <a:pt x="461" y="352"/>
                  </a:lnTo>
                  <a:lnTo>
                    <a:pt x="475" y="361"/>
                  </a:lnTo>
                  <a:lnTo>
                    <a:pt x="487" y="369"/>
                  </a:lnTo>
                  <a:lnTo>
                    <a:pt x="498" y="378"/>
                  </a:lnTo>
                  <a:lnTo>
                    <a:pt x="507" y="386"/>
                  </a:lnTo>
                  <a:lnTo>
                    <a:pt x="515" y="395"/>
                  </a:lnTo>
                  <a:lnTo>
                    <a:pt x="520" y="403"/>
                  </a:lnTo>
                  <a:lnTo>
                    <a:pt x="523" y="412"/>
                  </a:lnTo>
                  <a:lnTo>
                    <a:pt x="526" y="420"/>
                  </a:lnTo>
                  <a:lnTo>
                    <a:pt x="526" y="429"/>
                  </a:lnTo>
                  <a:lnTo>
                    <a:pt x="522" y="436"/>
                  </a:lnTo>
                  <a:lnTo>
                    <a:pt x="518" y="445"/>
                  </a:lnTo>
                  <a:lnTo>
                    <a:pt x="512" y="452"/>
                  </a:lnTo>
                  <a:lnTo>
                    <a:pt x="503" y="460"/>
                  </a:lnTo>
                  <a:lnTo>
                    <a:pt x="491" y="467"/>
                  </a:lnTo>
                  <a:lnTo>
                    <a:pt x="478" y="475"/>
                  </a:lnTo>
                  <a:lnTo>
                    <a:pt x="462" y="481"/>
                  </a:lnTo>
                  <a:close/>
                  <a:moveTo>
                    <a:pt x="149" y="386"/>
                  </a:moveTo>
                  <a:lnTo>
                    <a:pt x="152" y="382"/>
                  </a:lnTo>
                  <a:lnTo>
                    <a:pt x="157" y="379"/>
                  </a:lnTo>
                  <a:lnTo>
                    <a:pt x="162" y="376"/>
                  </a:lnTo>
                  <a:lnTo>
                    <a:pt x="166" y="375"/>
                  </a:lnTo>
                  <a:lnTo>
                    <a:pt x="169" y="373"/>
                  </a:lnTo>
                  <a:lnTo>
                    <a:pt x="170" y="375"/>
                  </a:lnTo>
                  <a:lnTo>
                    <a:pt x="170" y="378"/>
                  </a:lnTo>
                  <a:lnTo>
                    <a:pt x="166" y="382"/>
                  </a:lnTo>
                  <a:lnTo>
                    <a:pt x="158" y="384"/>
                  </a:lnTo>
                  <a:lnTo>
                    <a:pt x="149" y="386"/>
                  </a:lnTo>
                  <a:close/>
                  <a:moveTo>
                    <a:pt x="523" y="207"/>
                  </a:moveTo>
                  <a:lnTo>
                    <a:pt x="530" y="216"/>
                  </a:lnTo>
                  <a:lnTo>
                    <a:pt x="537" y="225"/>
                  </a:lnTo>
                  <a:lnTo>
                    <a:pt x="537" y="226"/>
                  </a:lnTo>
                  <a:lnTo>
                    <a:pt x="535" y="226"/>
                  </a:lnTo>
                  <a:lnTo>
                    <a:pt x="533" y="226"/>
                  </a:lnTo>
                  <a:lnTo>
                    <a:pt x="530" y="225"/>
                  </a:lnTo>
                  <a:lnTo>
                    <a:pt x="523" y="223"/>
                  </a:lnTo>
                  <a:lnTo>
                    <a:pt x="518" y="220"/>
                  </a:lnTo>
                  <a:lnTo>
                    <a:pt x="515" y="218"/>
                  </a:lnTo>
                  <a:lnTo>
                    <a:pt x="513" y="216"/>
                  </a:lnTo>
                  <a:lnTo>
                    <a:pt x="512" y="214"/>
                  </a:lnTo>
                  <a:lnTo>
                    <a:pt x="512" y="212"/>
                  </a:lnTo>
                  <a:lnTo>
                    <a:pt x="512" y="210"/>
                  </a:lnTo>
                  <a:lnTo>
                    <a:pt x="514" y="209"/>
                  </a:lnTo>
                  <a:lnTo>
                    <a:pt x="518" y="207"/>
                  </a:lnTo>
                  <a:lnTo>
                    <a:pt x="523" y="207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5" name="Freeform 41"/>
            <p:cNvSpPr>
              <a:spLocks noEditPoints="1"/>
            </p:cNvSpPr>
            <p:nvPr userDrawn="1"/>
          </p:nvSpPr>
          <p:spPr bwMode="auto">
            <a:xfrm>
              <a:off x="4538" y="3897"/>
              <a:ext cx="74" cy="108"/>
            </a:xfrm>
            <a:custGeom>
              <a:avLst/>
              <a:gdLst/>
              <a:ahLst/>
              <a:cxnLst>
                <a:cxn ang="0">
                  <a:pos x="161" y="797"/>
                </a:cxn>
                <a:cxn ang="0">
                  <a:pos x="152" y="813"/>
                </a:cxn>
                <a:cxn ang="0">
                  <a:pos x="169" y="809"/>
                </a:cxn>
                <a:cxn ang="0">
                  <a:pos x="141" y="838"/>
                </a:cxn>
                <a:cxn ang="0">
                  <a:pos x="200" y="841"/>
                </a:cxn>
                <a:cxn ang="0">
                  <a:pos x="263" y="800"/>
                </a:cxn>
                <a:cxn ang="0">
                  <a:pos x="283" y="738"/>
                </a:cxn>
                <a:cxn ang="0">
                  <a:pos x="271" y="593"/>
                </a:cxn>
                <a:cxn ang="0">
                  <a:pos x="278" y="532"/>
                </a:cxn>
                <a:cxn ang="0">
                  <a:pos x="282" y="288"/>
                </a:cxn>
                <a:cxn ang="0">
                  <a:pos x="300" y="126"/>
                </a:cxn>
                <a:cxn ang="0">
                  <a:pos x="289" y="104"/>
                </a:cxn>
                <a:cxn ang="0">
                  <a:pos x="287" y="90"/>
                </a:cxn>
                <a:cxn ang="0">
                  <a:pos x="302" y="15"/>
                </a:cxn>
                <a:cxn ang="0">
                  <a:pos x="320" y="0"/>
                </a:cxn>
                <a:cxn ang="0">
                  <a:pos x="404" y="50"/>
                </a:cxn>
                <a:cxn ang="0">
                  <a:pos x="443" y="158"/>
                </a:cxn>
                <a:cxn ang="0">
                  <a:pos x="467" y="174"/>
                </a:cxn>
                <a:cxn ang="0">
                  <a:pos x="530" y="153"/>
                </a:cxn>
                <a:cxn ang="0">
                  <a:pos x="581" y="155"/>
                </a:cxn>
                <a:cxn ang="0">
                  <a:pos x="632" y="188"/>
                </a:cxn>
                <a:cxn ang="0">
                  <a:pos x="664" y="241"/>
                </a:cxn>
                <a:cxn ang="0">
                  <a:pos x="657" y="303"/>
                </a:cxn>
                <a:cxn ang="0">
                  <a:pos x="586" y="360"/>
                </a:cxn>
                <a:cxn ang="0">
                  <a:pos x="443" y="483"/>
                </a:cxn>
                <a:cxn ang="0">
                  <a:pos x="405" y="549"/>
                </a:cxn>
                <a:cxn ang="0">
                  <a:pos x="394" y="615"/>
                </a:cxn>
                <a:cxn ang="0">
                  <a:pos x="407" y="690"/>
                </a:cxn>
                <a:cxn ang="0">
                  <a:pos x="429" y="731"/>
                </a:cxn>
                <a:cxn ang="0">
                  <a:pos x="469" y="732"/>
                </a:cxn>
                <a:cxn ang="0">
                  <a:pos x="556" y="710"/>
                </a:cxn>
                <a:cxn ang="0">
                  <a:pos x="612" y="726"/>
                </a:cxn>
                <a:cxn ang="0">
                  <a:pos x="649" y="750"/>
                </a:cxn>
                <a:cxn ang="0">
                  <a:pos x="648" y="788"/>
                </a:cxn>
                <a:cxn ang="0">
                  <a:pos x="614" y="837"/>
                </a:cxn>
                <a:cxn ang="0">
                  <a:pos x="560" y="870"/>
                </a:cxn>
                <a:cxn ang="0">
                  <a:pos x="512" y="870"/>
                </a:cxn>
                <a:cxn ang="0">
                  <a:pos x="346" y="918"/>
                </a:cxn>
                <a:cxn ang="0">
                  <a:pos x="168" y="965"/>
                </a:cxn>
                <a:cxn ang="0">
                  <a:pos x="88" y="961"/>
                </a:cxn>
                <a:cxn ang="0">
                  <a:pos x="13" y="912"/>
                </a:cxn>
                <a:cxn ang="0">
                  <a:pos x="3" y="872"/>
                </a:cxn>
                <a:cxn ang="0">
                  <a:pos x="60" y="829"/>
                </a:cxn>
                <a:cxn ang="0">
                  <a:pos x="123" y="788"/>
                </a:cxn>
                <a:cxn ang="0">
                  <a:pos x="155" y="758"/>
                </a:cxn>
                <a:cxn ang="0">
                  <a:pos x="192" y="725"/>
                </a:cxn>
                <a:cxn ang="0">
                  <a:pos x="204" y="720"/>
                </a:cxn>
                <a:cxn ang="0">
                  <a:pos x="167" y="775"/>
                </a:cxn>
                <a:cxn ang="0">
                  <a:pos x="176" y="770"/>
                </a:cxn>
                <a:cxn ang="0">
                  <a:pos x="175" y="785"/>
                </a:cxn>
                <a:cxn ang="0">
                  <a:pos x="175" y="789"/>
                </a:cxn>
                <a:cxn ang="0">
                  <a:pos x="163" y="809"/>
                </a:cxn>
                <a:cxn ang="0">
                  <a:pos x="152" y="813"/>
                </a:cxn>
                <a:cxn ang="0">
                  <a:pos x="161" y="797"/>
                </a:cxn>
                <a:cxn ang="0">
                  <a:pos x="175" y="788"/>
                </a:cxn>
                <a:cxn ang="0">
                  <a:pos x="178" y="794"/>
                </a:cxn>
              </a:cxnLst>
              <a:rect l="0" t="0" r="r" b="b"/>
              <a:pathLst>
                <a:path w="667" h="966">
                  <a:moveTo>
                    <a:pt x="175" y="788"/>
                  </a:moveTo>
                  <a:lnTo>
                    <a:pt x="175" y="788"/>
                  </a:lnTo>
                  <a:lnTo>
                    <a:pt x="175" y="789"/>
                  </a:lnTo>
                  <a:lnTo>
                    <a:pt x="171" y="791"/>
                  </a:lnTo>
                  <a:lnTo>
                    <a:pt x="167" y="793"/>
                  </a:lnTo>
                  <a:lnTo>
                    <a:pt x="161" y="797"/>
                  </a:lnTo>
                  <a:lnTo>
                    <a:pt x="154" y="803"/>
                  </a:lnTo>
                  <a:lnTo>
                    <a:pt x="150" y="807"/>
                  </a:lnTo>
                  <a:lnTo>
                    <a:pt x="148" y="810"/>
                  </a:lnTo>
                  <a:lnTo>
                    <a:pt x="148" y="811"/>
                  </a:lnTo>
                  <a:lnTo>
                    <a:pt x="149" y="812"/>
                  </a:lnTo>
                  <a:lnTo>
                    <a:pt x="152" y="813"/>
                  </a:lnTo>
                  <a:lnTo>
                    <a:pt x="154" y="812"/>
                  </a:lnTo>
                  <a:lnTo>
                    <a:pt x="158" y="812"/>
                  </a:lnTo>
                  <a:lnTo>
                    <a:pt x="163" y="809"/>
                  </a:lnTo>
                  <a:lnTo>
                    <a:pt x="168" y="805"/>
                  </a:lnTo>
                  <a:lnTo>
                    <a:pt x="172" y="802"/>
                  </a:lnTo>
                  <a:lnTo>
                    <a:pt x="169" y="809"/>
                  </a:lnTo>
                  <a:lnTo>
                    <a:pt x="165" y="814"/>
                  </a:lnTo>
                  <a:lnTo>
                    <a:pt x="161" y="819"/>
                  </a:lnTo>
                  <a:lnTo>
                    <a:pt x="157" y="823"/>
                  </a:lnTo>
                  <a:lnTo>
                    <a:pt x="148" y="831"/>
                  </a:lnTo>
                  <a:lnTo>
                    <a:pt x="142" y="836"/>
                  </a:lnTo>
                  <a:lnTo>
                    <a:pt x="141" y="838"/>
                  </a:lnTo>
                  <a:lnTo>
                    <a:pt x="140" y="841"/>
                  </a:lnTo>
                  <a:lnTo>
                    <a:pt x="142" y="842"/>
                  </a:lnTo>
                  <a:lnTo>
                    <a:pt x="145" y="843"/>
                  </a:lnTo>
                  <a:lnTo>
                    <a:pt x="159" y="844"/>
                  </a:lnTo>
                  <a:lnTo>
                    <a:pt x="184" y="844"/>
                  </a:lnTo>
                  <a:lnTo>
                    <a:pt x="200" y="841"/>
                  </a:lnTo>
                  <a:lnTo>
                    <a:pt x="215" y="835"/>
                  </a:lnTo>
                  <a:lnTo>
                    <a:pt x="227" y="830"/>
                  </a:lnTo>
                  <a:lnTo>
                    <a:pt x="238" y="823"/>
                  </a:lnTo>
                  <a:lnTo>
                    <a:pt x="248" y="816"/>
                  </a:lnTo>
                  <a:lnTo>
                    <a:pt x="257" y="809"/>
                  </a:lnTo>
                  <a:lnTo>
                    <a:pt x="263" y="800"/>
                  </a:lnTo>
                  <a:lnTo>
                    <a:pt x="270" y="790"/>
                  </a:lnTo>
                  <a:lnTo>
                    <a:pt x="274" y="781"/>
                  </a:lnTo>
                  <a:lnTo>
                    <a:pt x="277" y="771"/>
                  </a:lnTo>
                  <a:lnTo>
                    <a:pt x="280" y="761"/>
                  </a:lnTo>
                  <a:lnTo>
                    <a:pt x="282" y="749"/>
                  </a:lnTo>
                  <a:lnTo>
                    <a:pt x="283" y="738"/>
                  </a:lnTo>
                  <a:lnTo>
                    <a:pt x="283" y="726"/>
                  </a:lnTo>
                  <a:lnTo>
                    <a:pt x="283" y="714"/>
                  </a:lnTo>
                  <a:lnTo>
                    <a:pt x="282" y="702"/>
                  </a:lnTo>
                  <a:lnTo>
                    <a:pt x="277" y="653"/>
                  </a:lnTo>
                  <a:lnTo>
                    <a:pt x="272" y="605"/>
                  </a:lnTo>
                  <a:lnTo>
                    <a:pt x="271" y="593"/>
                  </a:lnTo>
                  <a:lnTo>
                    <a:pt x="271" y="581"/>
                  </a:lnTo>
                  <a:lnTo>
                    <a:pt x="271" y="571"/>
                  </a:lnTo>
                  <a:lnTo>
                    <a:pt x="272" y="560"/>
                  </a:lnTo>
                  <a:lnTo>
                    <a:pt x="273" y="550"/>
                  </a:lnTo>
                  <a:lnTo>
                    <a:pt x="275" y="541"/>
                  </a:lnTo>
                  <a:lnTo>
                    <a:pt x="278" y="532"/>
                  </a:lnTo>
                  <a:lnTo>
                    <a:pt x="282" y="524"/>
                  </a:lnTo>
                  <a:lnTo>
                    <a:pt x="282" y="474"/>
                  </a:lnTo>
                  <a:lnTo>
                    <a:pt x="281" y="426"/>
                  </a:lnTo>
                  <a:lnTo>
                    <a:pt x="280" y="379"/>
                  </a:lnTo>
                  <a:lnTo>
                    <a:pt x="281" y="334"/>
                  </a:lnTo>
                  <a:lnTo>
                    <a:pt x="282" y="288"/>
                  </a:lnTo>
                  <a:lnTo>
                    <a:pt x="286" y="241"/>
                  </a:lnTo>
                  <a:lnTo>
                    <a:pt x="288" y="216"/>
                  </a:lnTo>
                  <a:lnTo>
                    <a:pt x="291" y="192"/>
                  </a:lnTo>
                  <a:lnTo>
                    <a:pt x="295" y="167"/>
                  </a:lnTo>
                  <a:lnTo>
                    <a:pt x="301" y="141"/>
                  </a:lnTo>
                  <a:lnTo>
                    <a:pt x="300" y="126"/>
                  </a:lnTo>
                  <a:lnTo>
                    <a:pt x="298" y="114"/>
                  </a:lnTo>
                  <a:lnTo>
                    <a:pt x="297" y="108"/>
                  </a:lnTo>
                  <a:lnTo>
                    <a:pt x="295" y="103"/>
                  </a:lnTo>
                  <a:lnTo>
                    <a:pt x="293" y="101"/>
                  </a:lnTo>
                  <a:lnTo>
                    <a:pt x="291" y="102"/>
                  </a:lnTo>
                  <a:lnTo>
                    <a:pt x="289" y="104"/>
                  </a:lnTo>
                  <a:lnTo>
                    <a:pt x="286" y="109"/>
                  </a:lnTo>
                  <a:lnTo>
                    <a:pt x="281" y="116"/>
                  </a:lnTo>
                  <a:lnTo>
                    <a:pt x="278" y="121"/>
                  </a:lnTo>
                  <a:lnTo>
                    <a:pt x="278" y="120"/>
                  </a:lnTo>
                  <a:lnTo>
                    <a:pt x="280" y="106"/>
                  </a:lnTo>
                  <a:lnTo>
                    <a:pt x="287" y="90"/>
                  </a:lnTo>
                  <a:lnTo>
                    <a:pt x="291" y="74"/>
                  </a:lnTo>
                  <a:lnTo>
                    <a:pt x="294" y="60"/>
                  </a:lnTo>
                  <a:lnTo>
                    <a:pt x="296" y="46"/>
                  </a:lnTo>
                  <a:lnTo>
                    <a:pt x="298" y="34"/>
                  </a:lnTo>
                  <a:lnTo>
                    <a:pt x="300" y="23"/>
                  </a:lnTo>
                  <a:lnTo>
                    <a:pt x="302" y="15"/>
                  </a:lnTo>
                  <a:lnTo>
                    <a:pt x="305" y="8"/>
                  </a:lnTo>
                  <a:lnTo>
                    <a:pt x="306" y="6"/>
                  </a:lnTo>
                  <a:lnTo>
                    <a:pt x="308" y="3"/>
                  </a:lnTo>
                  <a:lnTo>
                    <a:pt x="310" y="2"/>
                  </a:lnTo>
                  <a:lnTo>
                    <a:pt x="313" y="1"/>
                  </a:lnTo>
                  <a:lnTo>
                    <a:pt x="320" y="0"/>
                  </a:lnTo>
                  <a:lnTo>
                    <a:pt x="329" y="2"/>
                  </a:lnTo>
                  <a:lnTo>
                    <a:pt x="339" y="5"/>
                  </a:lnTo>
                  <a:lnTo>
                    <a:pt x="354" y="12"/>
                  </a:lnTo>
                  <a:lnTo>
                    <a:pt x="371" y="21"/>
                  </a:lnTo>
                  <a:lnTo>
                    <a:pt x="392" y="33"/>
                  </a:lnTo>
                  <a:lnTo>
                    <a:pt x="404" y="50"/>
                  </a:lnTo>
                  <a:lnTo>
                    <a:pt x="413" y="66"/>
                  </a:lnTo>
                  <a:lnTo>
                    <a:pt x="420" y="82"/>
                  </a:lnTo>
                  <a:lnTo>
                    <a:pt x="425" y="97"/>
                  </a:lnTo>
                  <a:lnTo>
                    <a:pt x="433" y="125"/>
                  </a:lnTo>
                  <a:lnTo>
                    <a:pt x="439" y="148"/>
                  </a:lnTo>
                  <a:lnTo>
                    <a:pt x="443" y="158"/>
                  </a:lnTo>
                  <a:lnTo>
                    <a:pt x="448" y="164"/>
                  </a:lnTo>
                  <a:lnTo>
                    <a:pt x="451" y="167"/>
                  </a:lnTo>
                  <a:lnTo>
                    <a:pt x="454" y="169"/>
                  </a:lnTo>
                  <a:lnTo>
                    <a:pt x="458" y="172"/>
                  </a:lnTo>
                  <a:lnTo>
                    <a:pt x="463" y="173"/>
                  </a:lnTo>
                  <a:lnTo>
                    <a:pt x="467" y="174"/>
                  </a:lnTo>
                  <a:lnTo>
                    <a:pt x="473" y="174"/>
                  </a:lnTo>
                  <a:lnTo>
                    <a:pt x="480" y="173"/>
                  </a:lnTo>
                  <a:lnTo>
                    <a:pt x="486" y="172"/>
                  </a:lnTo>
                  <a:lnTo>
                    <a:pt x="503" y="166"/>
                  </a:lnTo>
                  <a:lnTo>
                    <a:pt x="524" y="158"/>
                  </a:lnTo>
                  <a:lnTo>
                    <a:pt x="530" y="153"/>
                  </a:lnTo>
                  <a:lnTo>
                    <a:pt x="538" y="151"/>
                  </a:lnTo>
                  <a:lnTo>
                    <a:pt x="545" y="149"/>
                  </a:lnTo>
                  <a:lnTo>
                    <a:pt x="554" y="149"/>
                  </a:lnTo>
                  <a:lnTo>
                    <a:pt x="562" y="150"/>
                  </a:lnTo>
                  <a:lnTo>
                    <a:pt x="571" y="151"/>
                  </a:lnTo>
                  <a:lnTo>
                    <a:pt x="581" y="155"/>
                  </a:lnTo>
                  <a:lnTo>
                    <a:pt x="589" y="158"/>
                  </a:lnTo>
                  <a:lnTo>
                    <a:pt x="599" y="162"/>
                  </a:lnTo>
                  <a:lnTo>
                    <a:pt x="607" y="167"/>
                  </a:lnTo>
                  <a:lnTo>
                    <a:pt x="616" y="174"/>
                  </a:lnTo>
                  <a:lnTo>
                    <a:pt x="625" y="180"/>
                  </a:lnTo>
                  <a:lnTo>
                    <a:pt x="632" y="188"/>
                  </a:lnTo>
                  <a:lnTo>
                    <a:pt x="640" y="195"/>
                  </a:lnTo>
                  <a:lnTo>
                    <a:pt x="646" y="204"/>
                  </a:lnTo>
                  <a:lnTo>
                    <a:pt x="652" y="212"/>
                  </a:lnTo>
                  <a:lnTo>
                    <a:pt x="658" y="222"/>
                  </a:lnTo>
                  <a:lnTo>
                    <a:pt x="662" y="231"/>
                  </a:lnTo>
                  <a:lnTo>
                    <a:pt x="664" y="241"/>
                  </a:lnTo>
                  <a:lnTo>
                    <a:pt x="666" y="252"/>
                  </a:lnTo>
                  <a:lnTo>
                    <a:pt x="667" y="261"/>
                  </a:lnTo>
                  <a:lnTo>
                    <a:pt x="667" y="272"/>
                  </a:lnTo>
                  <a:lnTo>
                    <a:pt x="665" y="283"/>
                  </a:lnTo>
                  <a:lnTo>
                    <a:pt x="662" y="292"/>
                  </a:lnTo>
                  <a:lnTo>
                    <a:pt x="657" y="303"/>
                  </a:lnTo>
                  <a:lnTo>
                    <a:pt x="649" y="313"/>
                  </a:lnTo>
                  <a:lnTo>
                    <a:pt x="641" y="323"/>
                  </a:lnTo>
                  <a:lnTo>
                    <a:pt x="630" y="333"/>
                  </a:lnTo>
                  <a:lnTo>
                    <a:pt x="618" y="342"/>
                  </a:lnTo>
                  <a:lnTo>
                    <a:pt x="603" y="352"/>
                  </a:lnTo>
                  <a:lnTo>
                    <a:pt x="586" y="360"/>
                  </a:lnTo>
                  <a:lnTo>
                    <a:pt x="567" y="369"/>
                  </a:lnTo>
                  <a:lnTo>
                    <a:pt x="528" y="400"/>
                  </a:lnTo>
                  <a:lnTo>
                    <a:pt x="492" y="432"/>
                  </a:lnTo>
                  <a:lnTo>
                    <a:pt x="473" y="448"/>
                  </a:lnTo>
                  <a:lnTo>
                    <a:pt x="458" y="465"/>
                  </a:lnTo>
                  <a:lnTo>
                    <a:pt x="443" y="483"/>
                  </a:lnTo>
                  <a:lnTo>
                    <a:pt x="429" y="501"/>
                  </a:lnTo>
                  <a:lnTo>
                    <a:pt x="424" y="510"/>
                  </a:lnTo>
                  <a:lnTo>
                    <a:pt x="419" y="519"/>
                  </a:lnTo>
                  <a:lnTo>
                    <a:pt x="413" y="529"/>
                  </a:lnTo>
                  <a:lnTo>
                    <a:pt x="409" y="540"/>
                  </a:lnTo>
                  <a:lnTo>
                    <a:pt x="405" y="549"/>
                  </a:lnTo>
                  <a:lnTo>
                    <a:pt x="401" y="560"/>
                  </a:lnTo>
                  <a:lnTo>
                    <a:pt x="398" y="571"/>
                  </a:lnTo>
                  <a:lnTo>
                    <a:pt x="396" y="581"/>
                  </a:lnTo>
                  <a:lnTo>
                    <a:pt x="395" y="592"/>
                  </a:lnTo>
                  <a:lnTo>
                    <a:pt x="394" y="604"/>
                  </a:lnTo>
                  <a:lnTo>
                    <a:pt x="394" y="615"/>
                  </a:lnTo>
                  <a:lnTo>
                    <a:pt x="395" y="627"/>
                  </a:lnTo>
                  <a:lnTo>
                    <a:pt x="396" y="640"/>
                  </a:lnTo>
                  <a:lnTo>
                    <a:pt x="398" y="653"/>
                  </a:lnTo>
                  <a:lnTo>
                    <a:pt x="401" y="666"/>
                  </a:lnTo>
                  <a:lnTo>
                    <a:pt x="406" y="678"/>
                  </a:lnTo>
                  <a:lnTo>
                    <a:pt x="407" y="690"/>
                  </a:lnTo>
                  <a:lnTo>
                    <a:pt x="410" y="700"/>
                  </a:lnTo>
                  <a:lnTo>
                    <a:pt x="413" y="709"/>
                  </a:lnTo>
                  <a:lnTo>
                    <a:pt x="416" y="716"/>
                  </a:lnTo>
                  <a:lnTo>
                    <a:pt x="421" y="722"/>
                  </a:lnTo>
                  <a:lnTo>
                    <a:pt x="425" y="726"/>
                  </a:lnTo>
                  <a:lnTo>
                    <a:pt x="429" y="731"/>
                  </a:lnTo>
                  <a:lnTo>
                    <a:pt x="434" y="733"/>
                  </a:lnTo>
                  <a:lnTo>
                    <a:pt x="439" y="735"/>
                  </a:lnTo>
                  <a:lnTo>
                    <a:pt x="444" y="735"/>
                  </a:lnTo>
                  <a:lnTo>
                    <a:pt x="450" y="735"/>
                  </a:lnTo>
                  <a:lnTo>
                    <a:pt x="456" y="735"/>
                  </a:lnTo>
                  <a:lnTo>
                    <a:pt x="469" y="732"/>
                  </a:lnTo>
                  <a:lnTo>
                    <a:pt x="483" y="727"/>
                  </a:lnTo>
                  <a:lnTo>
                    <a:pt x="498" y="722"/>
                  </a:lnTo>
                  <a:lnTo>
                    <a:pt x="513" y="718"/>
                  </a:lnTo>
                  <a:lnTo>
                    <a:pt x="530" y="714"/>
                  </a:lnTo>
                  <a:lnTo>
                    <a:pt x="547" y="711"/>
                  </a:lnTo>
                  <a:lnTo>
                    <a:pt x="556" y="710"/>
                  </a:lnTo>
                  <a:lnTo>
                    <a:pt x="565" y="711"/>
                  </a:lnTo>
                  <a:lnTo>
                    <a:pt x="574" y="713"/>
                  </a:lnTo>
                  <a:lnTo>
                    <a:pt x="583" y="714"/>
                  </a:lnTo>
                  <a:lnTo>
                    <a:pt x="592" y="717"/>
                  </a:lnTo>
                  <a:lnTo>
                    <a:pt x="602" y="721"/>
                  </a:lnTo>
                  <a:lnTo>
                    <a:pt x="612" y="726"/>
                  </a:lnTo>
                  <a:lnTo>
                    <a:pt x="621" y="732"/>
                  </a:lnTo>
                  <a:lnTo>
                    <a:pt x="629" y="734"/>
                  </a:lnTo>
                  <a:lnTo>
                    <a:pt x="636" y="737"/>
                  </a:lnTo>
                  <a:lnTo>
                    <a:pt x="642" y="741"/>
                  </a:lnTo>
                  <a:lnTo>
                    <a:pt x="646" y="746"/>
                  </a:lnTo>
                  <a:lnTo>
                    <a:pt x="649" y="750"/>
                  </a:lnTo>
                  <a:lnTo>
                    <a:pt x="651" y="755"/>
                  </a:lnTo>
                  <a:lnTo>
                    <a:pt x="652" y="762"/>
                  </a:lnTo>
                  <a:lnTo>
                    <a:pt x="654" y="767"/>
                  </a:lnTo>
                  <a:lnTo>
                    <a:pt x="652" y="774"/>
                  </a:lnTo>
                  <a:lnTo>
                    <a:pt x="651" y="781"/>
                  </a:lnTo>
                  <a:lnTo>
                    <a:pt x="648" y="788"/>
                  </a:lnTo>
                  <a:lnTo>
                    <a:pt x="646" y="795"/>
                  </a:lnTo>
                  <a:lnTo>
                    <a:pt x="642" y="802"/>
                  </a:lnTo>
                  <a:lnTo>
                    <a:pt x="637" y="810"/>
                  </a:lnTo>
                  <a:lnTo>
                    <a:pt x="632" y="817"/>
                  </a:lnTo>
                  <a:lnTo>
                    <a:pt x="627" y="823"/>
                  </a:lnTo>
                  <a:lnTo>
                    <a:pt x="614" y="837"/>
                  </a:lnTo>
                  <a:lnTo>
                    <a:pt x="600" y="849"/>
                  </a:lnTo>
                  <a:lnTo>
                    <a:pt x="592" y="854"/>
                  </a:lnTo>
                  <a:lnTo>
                    <a:pt x="584" y="860"/>
                  </a:lnTo>
                  <a:lnTo>
                    <a:pt x="576" y="864"/>
                  </a:lnTo>
                  <a:lnTo>
                    <a:pt x="568" y="868"/>
                  </a:lnTo>
                  <a:lnTo>
                    <a:pt x="560" y="870"/>
                  </a:lnTo>
                  <a:lnTo>
                    <a:pt x="552" y="874"/>
                  </a:lnTo>
                  <a:lnTo>
                    <a:pt x="543" y="875"/>
                  </a:lnTo>
                  <a:lnTo>
                    <a:pt x="536" y="875"/>
                  </a:lnTo>
                  <a:lnTo>
                    <a:pt x="527" y="875"/>
                  </a:lnTo>
                  <a:lnTo>
                    <a:pt x="519" y="873"/>
                  </a:lnTo>
                  <a:lnTo>
                    <a:pt x="512" y="870"/>
                  </a:lnTo>
                  <a:lnTo>
                    <a:pt x="504" y="866"/>
                  </a:lnTo>
                  <a:lnTo>
                    <a:pt x="479" y="873"/>
                  </a:lnTo>
                  <a:lnTo>
                    <a:pt x="453" y="880"/>
                  </a:lnTo>
                  <a:lnTo>
                    <a:pt x="427" y="889"/>
                  </a:lnTo>
                  <a:lnTo>
                    <a:pt x="400" y="898"/>
                  </a:lnTo>
                  <a:lnTo>
                    <a:pt x="346" y="918"/>
                  </a:lnTo>
                  <a:lnTo>
                    <a:pt x="291" y="937"/>
                  </a:lnTo>
                  <a:lnTo>
                    <a:pt x="263" y="946"/>
                  </a:lnTo>
                  <a:lnTo>
                    <a:pt x="236" y="954"/>
                  </a:lnTo>
                  <a:lnTo>
                    <a:pt x="208" y="959"/>
                  </a:lnTo>
                  <a:lnTo>
                    <a:pt x="182" y="963"/>
                  </a:lnTo>
                  <a:lnTo>
                    <a:pt x="168" y="965"/>
                  </a:lnTo>
                  <a:lnTo>
                    <a:pt x="155" y="965"/>
                  </a:lnTo>
                  <a:lnTo>
                    <a:pt x="141" y="966"/>
                  </a:lnTo>
                  <a:lnTo>
                    <a:pt x="128" y="965"/>
                  </a:lnTo>
                  <a:lnTo>
                    <a:pt x="115" y="964"/>
                  </a:lnTo>
                  <a:lnTo>
                    <a:pt x="101" y="963"/>
                  </a:lnTo>
                  <a:lnTo>
                    <a:pt x="88" y="961"/>
                  </a:lnTo>
                  <a:lnTo>
                    <a:pt x="75" y="957"/>
                  </a:lnTo>
                  <a:lnTo>
                    <a:pt x="58" y="947"/>
                  </a:lnTo>
                  <a:lnTo>
                    <a:pt x="43" y="938"/>
                  </a:lnTo>
                  <a:lnTo>
                    <a:pt x="31" y="929"/>
                  </a:lnTo>
                  <a:lnTo>
                    <a:pt x="22" y="921"/>
                  </a:lnTo>
                  <a:lnTo>
                    <a:pt x="13" y="912"/>
                  </a:lnTo>
                  <a:lnTo>
                    <a:pt x="8" y="905"/>
                  </a:lnTo>
                  <a:lnTo>
                    <a:pt x="3" y="897"/>
                  </a:lnTo>
                  <a:lnTo>
                    <a:pt x="1" y="890"/>
                  </a:lnTo>
                  <a:lnTo>
                    <a:pt x="0" y="883"/>
                  </a:lnTo>
                  <a:lnTo>
                    <a:pt x="1" y="877"/>
                  </a:lnTo>
                  <a:lnTo>
                    <a:pt x="3" y="872"/>
                  </a:lnTo>
                  <a:lnTo>
                    <a:pt x="7" y="865"/>
                  </a:lnTo>
                  <a:lnTo>
                    <a:pt x="11" y="860"/>
                  </a:lnTo>
                  <a:lnTo>
                    <a:pt x="16" y="856"/>
                  </a:lnTo>
                  <a:lnTo>
                    <a:pt x="23" y="850"/>
                  </a:lnTo>
                  <a:lnTo>
                    <a:pt x="29" y="845"/>
                  </a:lnTo>
                  <a:lnTo>
                    <a:pt x="60" y="829"/>
                  </a:lnTo>
                  <a:lnTo>
                    <a:pt x="93" y="813"/>
                  </a:lnTo>
                  <a:lnTo>
                    <a:pt x="105" y="806"/>
                  </a:lnTo>
                  <a:lnTo>
                    <a:pt x="116" y="799"/>
                  </a:lnTo>
                  <a:lnTo>
                    <a:pt x="119" y="796"/>
                  </a:lnTo>
                  <a:lnTo>
                    <a:pt x="121" y="791"/>
                  </a:lnTo>
                  <a:lnTo>
                    <a:pt x="123" y="788"/>
                  </a:lnTo>
                  <a:lnTo>
                    <a:pt x="123" y="784"/>
                  </a:lnTo>
                  <a:lnTo>
                    <a:pt x="128" y="783"/>
                  </a:lnTo>
                  <a:lnTo>
                    <a:pt x="133" y="781"/>
                  </a:lnTo>
                  <a:lnTo>
                    <a:pt x="139" y="777"/>
                  </a:lnTo>
                  <a:lnTo>
                    <a:pt x="144" y="771"/>
                  </a:lnTo>
                  <a:lnTo>
                    <a:pt x="155" y="758"/>
                  </a:lnTo>
                  <a:lnTo>
                    <a:pt x="165" y="746"/>
                  </a:lnTo>
                  <a:lnTo>
                    <a:pt x="175" y="734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0" y="723"/>
                  </a:lnTo>
                  <a:lnTo>
                    <a:pt x="192" y="725"/>
                  </a:lnTo>
                  <a:lnTo>
                    <a:pt x="193" y="729"/>
                  </a:lnTo>
                  <a:lnTo>
                    <a:pt x="200" y="723"/>
                  </a:lnTo>
                  <a:lnTo>
                    <a:pt x="203" y="720"/>
                  </a:lnTo>
                  <a:lnTo>
                    <a:pt x="204" y="720"/>
                  </a:lnTo>
                  <a:lnTo>
                    <a:pt x="204" y="720"/>
                  </a:lnTo>
                  <a:lnTo>
                    <a:pt x="204" y="720"/>
                  </a:lnTo>
                  <a:lnTo>
                    <a:pt x="204" y="721"/>
                  </a:lnTo>
                  <a:lnTo>
                    <a:pt x="198" y="730"/>
                  </a:lnTo>
                  <a:lnTo>
                    <a:pt x="189" y="743"/>
                  </a:lnTo>
                  <a:lnTo>
                    <a:pt x="178" y="757"/>
                  </a:lnTo>
                  <a:lnTo>
                    <a:pt x="170" y="771"/>
                  </a:lnTo>
                  <a:lnTo>
                    <a:pt x="167" y="775"/>
                  </a:lnTo>
                  <a:lnTo>
                    <a:pt x="164" y="780"/>
                  </a:lnTo>
                  <a:lnTo>
                    <a:pt x="164" y="781"/>
                  </a:lnTo>
                  <a:lnTo>
                    <a:pt x="164" y="782"/>
                  </a:lnTo>
                  <a:lnTo>
                    <a:pt x="165" y="782"/>
                  </a:lnTo>
                  <a:lnTo>
                    <a:pt x="167" y="781"/>
                  </a:lnTo>
                  <a:lnTo>
                    <a:pt x="176" y="770"/>
                  </a:lnTo>
                  <a:lnTo>
                    <a:pt x="176" y="770"/>
                  </a:lnTo>
                  <a:lnTo>
                    <a:pt x="175" y="773"/>
                  </a:lnTo>
                  <a:lnTo>
                    <a:pt x="174" y="777"/>
                  </a:lnTo>
                  <a:lnTo>
                    <a:pt x="175" y="780"/>
                  </a:lnTo>
                  <a:lnTo>
                    <a:pt x="176" y="783"/>
                  </a:lnTo>
                  <a:lnTo>
                    <a:pt x="175" y="785"/>
                  </a:lnTo>
                  <a:lnTo>
                    <a:pt x="175" y="788"/>
                  </a:lnTo>
                  <a:close/>
                  <a:moveTo>
                    <a:pt x="154" y="812"/>
                  </a:moveTo>
                  <a:lnTo>
                    <a:pt x="161" y="803"/>
                  </a:lnTo>
                  <a:lnTo>
                    <a:pt x="167" y="793"/>
                  </a:lnTo>
                  <a:lnTo>
                    <a:pt x="171" y="791"/>
                  </a:lnTo>
                  <a:lnTo>
                    <a:pt x="175" y="789"/>
                  </a:lnTo>
                  <a:lnTo>
                    <a:pt x="176" y="791"/>
                  </a:lnTo>
                  <a:lnTo>
                    <a:pt x="178" y="794"/>
                  </a:lnTo>
                  <a:lnTo>
                    <a:pt x="175" y="798"/>
                  </a:lnTo>
                  <a:lnTo>
                    <a:pt x="172" y="802"/>
                  </a:lnTo>
                  <a:lnTo>
                    <a:pt x="168" y="805"/>
                  </a:lnTo>
                  <a:lnTo>
                    <a:pt x="163" y="809"/>
                  </a:lnTo>
                  <a:lnTo>
                    <a:pt x="158" y="812"/>
                  </a:lnTo>
                  <a:lnTo>
                    <a:pt x="154" y="812"/>
                  </a:lnTo>
                  <a:close/>
                  <a:moveTo>
                    <a:pt x="167" y="793"/>
                  </a:moveTo>
                  <a:lnTo>
                    <a:pt x="161" y="803"/>
                  </a:lnTo>
                  <a:lnTo>
                    <a:pt x="154" y="812"/>
                  </a:lnTo>
                  <a:lnTo>
                    <a:pt x="152" y="813"/>
                  </a:lnTo>
                  <a:lnTo>
                    <a:pt x="149" y="812"/>
                  </a:lnTo>
                  <a:lnTo>
                    <a:pt x="148" y="811"/>
                  </a:lnTo>
                  <a:lnTo>
                    <a:pt x="148" y="810"/>
                  </a:lnTo>
                  <a:lnTo>
                    <a:pt x="150" y="807"/>
                  </a:lnTo>
                  <a:lnTo>
                    <a:pt x="154" y="803"/>
                  </a:lnTo>
                  <a:lnTo>
                    <a:pt x="161" y="797"/>
                  </a:lnTo>
                  <a:lnTo>
                    <a:pt x="167" y="793"/>
                  </a:lnTo>
                  <a:close/>
                  <a:moveTo>
                    <a:pt x="178" y="794"/>
                  </a:moveTo>
                  <a:lnTo>
                    <a:pt x="176" y="791"/>
                  </a:lnTo>
                  <a:lnTo>
                    <a:pt x="175" y="789"/>
                  </a:lnTo>
                  <a:lnTo>
                    <a:pt x="175" y="788"/>
                  </a:lnTo>
                  <a:lnTo>
                    <a:pt x="175" y="788"/>
                  </a:lnTo>
                  <a:lnTo>
                    <a:pt x="180" y="785"/>
                  </a:lnTo>
                  <a:lnTo>
                    <a:pt x="184" y="785"/>
                  </a:lnTo>
                  <a:lnTo>
                    <a:pt x="186" y="785"/>
                  </a:lnTo>
                  <a:lnTo>
                    <a:pt x="186" y="786"/>
                  </a:lnTo>
                  <a:lnTo>
                    <a:pt x="184" y="789"/>
                  </a:lnTo>
                  <a:lnTo>
                    <a:pt x="178" y="79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auto">
            <a:xfrm>
              <a:off x="4012" y="4049"/>
              <a:ext cx="23" cy="35"/>
            </a:xfrm>
            <a:custGeom>
              <a:avLst/>
              <a:gdLst/>
              <a:ahLst/>
              <a:cxnLst>
                <a:cxn ang="0">
                  <a:pos x="70" y="312"/>
                </a:cxn>
                <a:cxn ang="0">
                  <a:pos x="32" y="304"/>
                </a:cxn>
                <a:cxn ang="0">
                  <a:pos x="0" y="291"/>
                </a:cxn>
                <a:cxn ang="0">
                  <a:pos x="13" y="249"/>
                </a:cxn>
                <a:cxn ang="0">
                  <a:pos x="48" y="268"/>
                </a:cxn>
                <a:cxn ang="0">
                  <a:pos x="86" y="278"/>
                </a:cxn>
                <a:cxn ang="0">
                  <a:pos x="126" y="276"/>
                </a:cxn>
                <a:cxn ang="0">
                  <a:pos x="144" y="268"/>
                </a:cxn>
                <a:cxn ang="0">
                  <a:pos x="155" y="258"/>
                </a:cxn>
                <a:cxn ang="0">
                  <a:pos x="163" y="244"/>
                </a:cxn>
                <a:cxn ang="0">
                  <a:pos x="165" y="229"/>
                </a:cxn>
                <a:cxn ang="0">
                  <a:pos x="160" y="206"/>
                </a:cxn>
                <a:cxn ang="0">
                  <a:pos x="145" y="188"/>
                </a:cxn>
                <a:cxn ang="0">
                  <a:pos x="113" y="178"/>
                </a:cxn>
                <a:cxn ang="0">
                  <a:pos x="73" y="168"/>
                </a:cxn>
                <a:cxn ang="0">
                  <a:pos x="37" y="154"/>
                </a:cxn>
                <a:cxn ang="0">
                  <a:pos x="22" y="141"/>
                </a:cxn>
                <a:cxn ang="0">
                  <a:pos x="11" y="124"/>
                </a:cxn>
                <a:cxn ang="0">
                  <a:pos x="3" y="103"/>
                </a:cxn>
                <a:cxn ang="0">
                  <a:pos x="2" y="77"/>
                </a:cxn>
                <a:cxn ang="0">
                  <a:pos x="9" y="52"/>
                </a:cxn>
                <a:cxn ang="0">
                  <a:pos x="24" y="31"/>
                </a:cxn>
                <a:cxn ang="0">
                  <a:pos x="46" y="13"/>
                </a:cxn>
                <a:cxn ang="0">
                  <a:pos x="73" y="3"/>
                </a:cxn>
                <a:cxn ang="0">
                  <a:pos x="105" y="0"/>
                </a:cxn>
                <a:cxn ang="0">
                  <a:pos x="141" y="2"/>
                </a:cxn>
                <a:cxn ang="0">
                  <a:pos x="176" y="10"/>
                </a:cxn>
                <a:cxn ang="0">
                  <a:pos x="196" y="67"/>
                </a:cxn>
                <a:cxn ang="0">
                  <a:pos x="176" y="55"/>
                </a:cxn>
                <a:cxn ang="0">
                  <a:pos x="144" y="40"/>
                </a:cxn>
                <a:cxn ang="0">
                  <a:pos x="107" y="34"/>
                </a:cxn>
                <a:cxn ang="0">
                  <a:pos x="71" y="41"/>
                </a:cxn>
                <a:cxn ang="0">
                  <a:pos x="54" y="54"/>
                </a:cxn>
                <a:cxn ang="0">
                  <a:pos x="47" y="67"/>
                </a:cxn>
                <a:cxn ang="0">
                  <a:pos x="44" y="82"/>
                </a:cxn>
                <a:cxn ang="0">
                  <a:pos x="50" y="106"/>
                </a:cxn>
                <a:cxn ang="0">
                  <a:pos x="67" y="122"/>
                </a:cxn>
                <a:cxn ang="0">
                  <a:pos x="98" y="133"/>
                </a:cxn>
                <a:cxn ang="0">
                  <a:pos x="147" y="146"/>
                </a:cxn>
                <a:cxn ang="0">
                  <a:pos x="184" y="165"/>
                </a:cxn>
                <a:cxn ang="0">
                  <a:pos x="204" y="196"/>
                </a:cxn>
                <a:cxn ang="0">
                  <a:pos x="207" y="231"/>
                </a:cxn>
                <a:cxn ang="0">
                  <a:pos x="200" y="258"/>
                </a:cxn>
                <a:cxn ang="0">
                  <a:pos x="186" y="280"/>
                </a:cxn>
                <a:cxn ang="0">
                  <a:pos x="164" y="298"/>
                </a:cxn>
                <a:cxn ang="0">
                  <a:pos x="136" y="310"/>
                </a:cxn>
                <a:cxn ang="0">
                  <a:pos x="100" y="314"/>
                </a:cxn>
              </a:cxnLst>
              <a:rect l="0" t="0" r="r" b="b"/>
              <a:pathLst>
                <a:path w="208" h="314">
                  <a:moveTo>
                    <a:pt x="100" y="314"/>
                  </a:moveTo>
                  <a:lnTo>
                    <a:pt x="83" y="313"/>
                  </a:lnTo>
                  <a:lnTo>
                    <a:pt x="70" y="312"/>
                  </a:lnTo>
                  <a:lnTo>
                    <a:pt x="56" y="310"/>
                  </a:lnTo>
                  <a:lnTo>
                    <a:pt x="44" y="307"/>
                  </a:lnTo>
                  <a:lnTo>
                    <a:pt x="32" y="304"/>
                  </a:lnTo>
                  <a:lnTo>
                    <a:pt x="21" y="299"/>
                  </a:lnTo>
                  <a:lnTo>
                    <a:pt x="11" y="295"/>
                  </a:lnTo>
                  <a:lnTo>
                    <a:pt x="0" y="291"/>
                  </a:lnTo>
                  <a:lnTo>
                    <a:pt x="0" y="240"/>
                  </a:lnTo>
                  <a:lnTo>
                    <a:pt x="3" y="240"/>
                  </a:lnTo>
                  <a:lnTo>
                    <a:pt x="13" y="249"/>
                  </a:lnTo>
                  <a:lnTo>
                    <a:pt x="23" y="257"/>
                  </a:lnTo>
                  <a:lnTo>
                    <a:pt x="35" y="263"/>
                  </a:lnTo>
                  <a:lnTo>
                    <a:pt x="48" y="268"/>
                  </a:lnTo>
                  <a:lnTo>
                    <a:pt x="61" y="274"/>
                  </a:lnTo>
                  <a:lnTo>
                    <a:pt x="73" y="277"/>
                  </a:lnTo>
                  <a:lnTo>
                    <a:pt x="86" y="278"/>
                  </a:lnTo>
                  <a:lnTo>
                    <a:pt x="97" y="279"/>
                  </a:lnTo>
                  <a:lnTo>
                    <a:pt x="112" y="278"/>
                  </a:lnTo>
                  <a:lnTo>
                    <a:pt x="126" y="276"/>
                  </a:lnTo>
                  <a:lnTo>
                    <a:pt x="133" y="274"/>
                  </a:lnTo>
                  <a:lnTo>
                    <a:pt x="138" y="272"/>
                  </a:lnTo>
                  <a:lnTo>
                    <a:pt x="144" y="268"/>
                  </a:lnTo>
                  <a:lnTo>
                    <a:pt x="148" y="265"/>
                  </a:lnTo>
                  <a:lnTo>
                    <a:pt x="152" y="262"/>
                  </a:lnTo>
                  <a:lnTo>
                    <a:pt x="155" y="258"/>
                  </a:lnTo>
                  <a:lnTo>
                    <a:pt x="159" y="254"/>
                  </a:lnTo>
                  <a:lnTo>
                    <a:pt x="161" y="249"/>
                  </a:lnTo>
                  <a:lnTo>
                    <a:pt x="163" y="244"/>
                  </a:lnTo>
                  <a:lnTo>
                    <a:pt x="164" y="240"/>
                  </a:lnTo>
                  <a:lnTo>
                    <a:pt x="165" y="234"/>
                  </a:lnTo>
                  <a:lnTo>
                    <a:pt x="165" y="229"/>
                  </a:lnTo>
                  <a:lnTo>
                    <a:pt x="165" y="219"/>
                  </a:lnTo>
                  <a:lnTo>
                    <a:pt x="163" y="212"/>
                  </a:lnTo>
                  <a:lnTo>
                    <a:pt x="160" y="206"/>
                  </a:lnTo>
                  <a:lnTo>
                    <a:pt x="156" y="199"/>
                  </a:lnTo>
                  <a:lnTo>
                    <a:pt x="151" y="194"/>
                  </a:lnTo>
                  <a:lnTo>
                    <a:pt x="145" y="188"/>
                  </a:lnTo>
                  <a:lnTo>
                    <a:pt x="137" y="185"/>
                  </a:lnTo>
                  <a:lnTo>
                    <a:pt x="127" y="182"/>
                  </a:lnTo>
                  <a:lnTo>
                    <a:pt x="113" y="178"/>
                  </a:lnTo>
                  <a:lnTo>
                    <a:pt x="102" y="176"/>
                  </a:lnTo>
                  <a:lnTo>
                    <a:pt x="89" y="172"/>
                  </a:lnTo>
                  <a:lnTo>
                    <a:pt x="73" y="168"/>
                  </a:lnTo>
                  <a:lnTo>
                    <a:pt x="58" y="164"/>
                  </a:lnTo>
                  <a:lnTo>
                    <a:pt x="44" y="157"/>
                  </a:lnTo>
                  <a:lnTo>
                    <a:pt x="37" y="154"/>
                  </a:lnTo>
                  <a:lnTo>
                    <a:pt x="32" y="150"/>
                  </a:lnTo>
                  <a:lnTo>
                    <a:pt x="27" y="146"/>
                  </a:lnTo>
                  <a:lnTo>
                    <a:pt x="22" y="141"/>
                  </a:lnTo>
                  <a:lnTo>
                    <a:pt x="17" y="136"/>
                  </a:lnTo>
                  <a:lnTo>
                    <a:pt x="14" y="130"/>
                  </a:lnTo>
                  <a:lnTo>
                    <a:pt x="11" y="124"/>
                  </a:lnTo>
                  <a:lnTo>
                    <a:pt x="7" y="118"/>
                  </a:lnTo>
                  <a:lnTo>
                    <a:pt x="5" y="111"/>
                  </a:lnTo>
                  <a:lnTo>
                    <a:pt x="3" y="103"/>
                  </a:lnTo>
                  <a:lnTo>
                    <a:pt x="2" y="95"/>
                  </a:lnTo>
                  <a:lnTo>
                    <a:pt x="2" y="86"/>
                  </a:lnTo>
                  <a:lnTo>
                    <a:pt x="2" y="77"/>
                  </a:lnTo>
                  <a:lnTo>
                    <a:pt x="4" y="69"/>
                  </a:lnTo>
                  <a:lnTo>
                    <a:pt x="6" y="60"/>
                  </a:lnTo>
                  <a:lnTo>
                    <a:pt x="9" y="52"/>
                  </a:lnTo>
                  <a:lnTo>
                    <a:pt x="13" y="44"/>
                  </a:lnTo>
                  <a:lnTo>
                    <a:pt x="18" y="38"/>
                  </a:lnTo>
                  <a:lnTo>
                    <a:pt x="24" y="31"/>
                  </a:lnTo>
                  <a:lnTo>
                    <a:pt x="31" y="24"/>
                  </a:lnTo>
                  <a:lnTo>
                    <a:pt x="38" y="19"/>
                  </a:lnTo>
                  <a:lnTo>
                    <a:pt x="46" y="13"/>
                  </a:lnTo>
                  <a:lnTo>
                    <a:pt x="54" y="9"/>
                  </a:lnTo>
                  <a:lnTo>
                    <a:pt x="64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4" y="0"/>
                  </a:lnTo>
                  <a:lnTo>
                    <a:pt x="105" y="0"/>
                  </a:lnTo>
                  <a:lnTo>
                    <a:pt x="118" y="0"/>
                  </a:lnTo>
                  <a:lnTo>
                    <a:pt x="130" y="1"/>
                  </a:lnTo>
                  <a:lnTo>
                    <a:pt x="141" y="2"/>
                  </a:lnTo>
                  <a:lnTo>
                    <a:pt x="153" y="4"/>
                  </a:lnTo>
                  <a:lnTo>
                    <a:pt x="164" y="7"/>
                  </a:lnTo>
                  <a:lnTo>
                    <a:pt x="176" y="10"/>
                  </a:lnTo>
                  <a:lnTo>
                    <a:pt x="185" y="15"/>
                  </a:lnTo>
                  <a:lnTo>
                    <a:pt x="196" y="19"/>
                  </a:lnTo>
                  <a:lnTo>
                    <a:pt x="196" y="67"/>
                  </a:lnTo>
                  <a:lnTo>
                    <a:pt x="193" y="67"/>
                  </a:lnTo>
                  <a:lnTo>
                    <a:pt x="184" y="60"/>
                  </a:lnTo>
                  <a:lnTo>
                    <a:pt x="176" y="55"/>
                  </a:lnTo>
                  <a:lnTo>
                    <a:pt x="166" y="50"/>
                  </a:lnTo>
                  <a:lnTo>
                    <a:pt x="155" y="44"/>
                  </a:lnTo>
                  <a:lnTo>
                    <a:pt x="144" y="40"/>
                  </a:lnTo>
                  <a:lnTo>
                    <a:pt x="132" y="37"/>
                  </a:lnTo>
                  <a:lnTo>
                    <a:pt x="120" y="35"/>
                  </a:lnTo>
                  <a:lnTo>
                    <a:pt x="107" y="34"/>
                  </a:lnTo>
                  <a:lnTo>
                    <a:pt x="94" y="35"/>
                  </a:lnTo>
                  <a:lnTo>
                    <a:pt x="81" y="38"/>
                  </a:lnTo>
                  <a:lnTo>
                    <a:pt x="71" y="41"/>
                  </a:lnTo>
                  <a:lnTo>
                    <a:pt x="62" y="48"/>
                  </a:lnTo>
                  <a:lnTo>
                    <a:pt x="58" y="51"/>
                  </a:lnTo>
                  <a:lnTo>
                    <a:pt x="54" y="54"/>
                  </a:lnTo>
                  <a:lnTo>
                    <a:pt x="51" y="58"/>
                  </a:lnTo>
                  <a:lnTo>
                    <a:pt x="48" y="63"/>
                  </a:lnTo>
                  <a:lnTo>
                    <a:pt x="47" y="67"/>
                  </a:lnTo>
                  <a:lnTo>
                    <a:pt x="45" y="72"/>
                  </a:lnTo>
                  <a:lnTo>
                    <a:pt x="45" y="76"/>
                  </a:lnTo>
                  <a:lnTo>
                    <a:pt x="44" y="82"/>
                  </a:lnTo>
                  <a:lnTo>
                    <a:pt x="45" y="91"/>
                  </a:lnTo>
                  <a:lnTo>
                    <a:pt x="47" y="99"/>
                  </a:lnTo>
                  <a:lnTo>
                    <a:pt x="50" y="106"/>
                  </a:lnTo>
                  <a:lnTo>
                    <a:pt x="54" y="113"/>
                  </a:lnTo>
                  <a:lnTo>
                    <a:pt x="60" y="118"/>
                  </a:lnTo>
                  <a:lnTo>
                    <a:pt x="67" y="122"/>
                  </a:lnTo>
                  <a:lnTo>
                    <a:pt x="75" y="127"/>
                  </a:lnTo>
                  <a:lnTo>
                    <a:pt x="85" y="130"/>
                  </a:lnTo>
                  <a:lnTo>
                    <a:pt x="98" y="133"/>
                  </a:lnTo>
                  <a:lnTo>
                    <a:pt x="116" y="137"/>
                  </a:lnTo>
                  <a:lnTo>
                    <a:pt x="133" y="141"/>
                  </a:lnTo>
                  <a:lnTo>
                    <a:pt x="147" y="146"/>
                  </a:lnTo>
                  <a:lnTo>
                    <a:pt x="162" y="151"/>
                  </a:lnTo>
                  <a:lnTo>
                    <a:pt x="175" y="157"/>
                  </a:lnTo>
                  <a:lnTo>
                    <a:pt x="184" y="165"/>
                  </a:lnTo>
                  <a:lnTo>
                    <a:pt x="193" y="175"/>
                  </a:lnTo>
                  <a:lnTo>
                    <a:pt x="199" y="184"/>
                  </a:lnTo>
                  <a:lnTo>
                    <a:pt x="204" y="196"/>
                  </a:lnTo>
                  <a:lnTo>
                    <a:pt x="207" y="209"/>
                  </a:lnTo>
                  <a:lnTo>
                    <a:pt x="208" y="223"/>
                  </a:lnTo>
                  <a:lnTo>
                    <a:pt x="207" y="231"/>
                  </a:lnTo>
                  <a:lnTo>
                    <a:pt x="206" y="240"/>
                  </a:lnTo>
                  <a:lnTo>
                    <a:pt x="204" y="248"/>
                  </a:lnTo>
                  <a:lnTo>
                    <a:pt x="200" y="258"/>
                  </a:lnTo>
                  <a:lnTo>
                    <a:pt x="196" y="265"/>
                  </a:lnTo>
                  <a:lnTo>
                    <a:pt x="192" y="274"/>
                  </a:lnTo>
                  <a:lnTo>
                    <a:pt x="186" y="280"/>
                  </a:lnTo>
                  <a:lnTo>
                    <a:pt x="180" y="287"/>
                  </a:lnTo>
                  <a:lnTo>
                    <a:pt x="172" y="293"/>
                  </a:lnTo>
                  <a:lnTo>
                    <a:pt x="164" y="298"/>
                  </a:lnTo>
                  <a:lnTo>
                    <a:pt x="155" y="304"/>
                  </a:lnTo>
                  <a:lnTo>
                    <a:pt x="147" y="307"/>
                  </a:lnTo>
                  <a:lnTo>
                    <a:pt x="136" y="310"/>
                  </a:lnTo>
                  <a:lnTo>
                    <a:pt x="125" y="312"/>
                  </a:lnTo>
                  <a:lnTo>
                    <a:pt x="113" y="313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auto">
            <a:xfrm>
              <a:off x="4042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1" y="318"/>
                </a:cxn>
                <a:cxn ang="0">
                  <a:pos x="141" y="188"/>
                </a:cxn>
                <a:cxn ang="0">
                  <a:pos x="140" y="173"/>
                </a:cxn>
                <a:cxn ang="0">
                  <a:pos x="139" y="159"/>
                </a:cxn>
                <a:cxn ang="0">
                  <a:pos x="137" y="146"/>
                </a:cxn>
                <a:cxn ang="0">
                  <a:pos x="134" y="137"/>
                </a:cxn>
                <a:cxn ang="0">
                  <a:pos x="131" y="132"/>
                </a:cxn>
                <a:cxn ang="0">
                  <a:pos x="129" y="129"/>
                </a:cxn>
                <a:cxn ang="0">
                  <a:pos x="124" y="126"/>
                </a:cxn>
                <a:cxn ang="0">
                  <a:pos x="121" y="124"/>
                </a:cxn>
                <a:cxn ang="0">
                  <a:pos x="116" y="123"/>
                </a:cxn>
                <a:cxn ang="0">
                  <a:pos x="110" y="121"/>
                </a:cxn>
                <a:cxn ang="0">
                  <a:pos x="105" y="121"/>
                </a:cxn>
                <a:cxn ang="0">
                  <a:pos x="97" y="120"/>
                </a:cxn>
                <a:cxn ang="0">
                  <a:pos x="90" y="121"/>
                </a:cxn>
                <a:cxn ang="0">
                  <a:pos x="83" y="122"/>
                </a:cxn>
                <a:cxn ang="0">
                  <a:pos x="76" y="124"/>
                </a:cxn>
                <a:cxn ang="0">
                  <a:pos x="68" y="127"/>
                </a:cxn>
                <a:cxn ang="0">
                  <a:pos x="60" y="131"/>
                </a:cxn>
                <a:cxn ang="0">
                  <a:pos x="52" y="137"/>
                </a:cxn>
                <a:cxn ang="0">
                  <a:pos x="46" y="142"/>
                </a:cxn>
                <a:cxn ang="0">
                  <a:pos x="38" y="147"/>
                </a:cxn>
                <a:cxn ang="0">
                  <a:pos x="38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5"/>
                </a:cxn>
                <a:cxn ang="0">
                  <a:pos x="47" y="108"/>
                </a:cxn>
                <a:cxn ang="0">
                  <a:pos x="56" y="101"/>
                </a:cxn>
                <a:cxn ang="0">
                  <a:pos x="64" y="96"/>
                </a:cxn>
                <a:cxn ang="0">
                  <a:pos x="72" y="92"/>
                </a:cxn>
                <a:cxn ang="0">
                  <a:pos x="80" y="88"/>
                </a:cxn>
                <a:cxn ang="0">
                  <a:pos x="90" y="85"/>
                </a:cxn>
                <a:cxn ang="0">
                  <a:pos x="99" y="84"/>
                </a:cxn>
                <a:cxn ang="0">
                  <a:pos x="108" y="83"/>
                </a:cxn>
                <a:cxn ang="0">
                  <a:pos x="116" y="83"/>
                </a:cxn>
                <a:cxn ang="0">
                  <a:pos x="123" y="84"/>
                </a:cxn>
                <a:cxn ang="0">
                  <a:pos x="131" y="86"/>
                </a:cxn>
                <a:cxn ang="0">
                  <a:pos x="138" y="89"/>
                </a:cxn>
                <a:cxn ang="0">
                  <a:pos x="145" y="92"/>
                </a:cxn>
                <a:cxn ang="0">
                  <a:pos x="150" y="96"/>
                </a:cxn>
                <a:cxn ang="0">
                  <a:pos x="155" y="100"/>
                </a:cxn>
                <a:cxn ang="0">
                  <a:pos x="161" y="106"/>
                </a:cxn>
                <a:cxn ang="0">
                  <a:pos x="165" y="111"/>
                </a:cxn>
                <a:cxn ang="0">
                  <a:pos x="169" y="117"/>
                </a:cxn>
                <a:cxn ang="0">
                  <a:pos x="173" y="125"/>
                </a:cxn>
                <a:cxn ang="0">
                  <a:pos x="175" y="132"/>
                </a:cxn>
                <a:cxn ang="0">
                  <a:pos x="177" y="141"/>
                </a:cxn>
                <a:cxn ang="0">
                  <a:pos x="179" y="150"/>
                </a:cxn>
                <a:cxn ang="0">
                  <a:pos x="179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1" y="318"/>
                  </a:lnTo>
                  <a:lnTo>
                    <a:pt x="141" y="188"/>
                  </a:lnTo>
                  <a:lnTo>
                    <a:pt x="140" y="173"/>
                  </a:lnTo>
                  <a:lnTo>
                    <a:pt x="139" y="159"/>
                  </a:lnTo>
                  <a:lnTo>
                    <a:pt x="137" y="146"/>
                  </a:lnTo>
                  <a:lnTo>
                    <a:pt x="134" y="137"/>
                  </a:lnTo>
                  <a:lnTo>
                    <a:pt x="131" y="132"/>
                  </a:lnTo>
                  <a:lnTo>
                    <a:pt x="129" y="129"/>
                  </a:lnTo>
                  <a:lnTo>
                    <a:pt x="124" y="126"/>
                  </a:lnTo>
                  <a:lnTo>
                    <a:pt x="121" y="124"/>
                  </a:lnTo>
                  <a:lnTo>
                    <a:pt x="116" y="123"/>
                  </a:lnTo>
                  <a:lnTo>
                    <a:pt x="110" y="121"/>
                  </a:lnTo>
                  <a:lnTo>
                    <a:pt x="105" y="121"/>
                  </a:lnTo>
                  <a:lnTo>
                    <a:pt x="97" y="120"/>
                  </a:lnTo>
                  <a:lnTo>
                    <a:pt x="90" y="121"/>
                  </a:lnTo>
                  <a:lnTo>
                    <a:pt x="83" y="122"/>
                  </a:lnTo>
                  <a:lnTo>
                    <a:pt x="76" y="124"/>
                  </a:lnTo>
                  <a:lnTo>
                    <a:pt x="68" y="127"/>
                  </a:lnTo>
                  <a:lnTo>
                    <a:pt x="60" y="131"/>
                  </a:lnTo>
                  <a:lnTo>
                    <a:pt x="52" y="137"/>
                  </a:lnTo>
                  <a:lnTo>
                    <a:pt x="46" y="142"/>
                  </a:lnTo>
                  <a:lnTo>
                    <a:pt x="38" y="147"/>
                  </a:lnTo>
                  <a:lnTo>
                    <a:pt x="38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5"/>
                  </a:lnTo>
                  <a:lnTo>
                    <a:pt x="47" y="108"/>
                  </a:lnTo>
                  <a:lnTo>
                    <a:pt x="56" y="101"/>
                  </a:lnTo>
                  <a:lnTo>
                    <a:pt x="64" y="96"/>
                  </a:lnTo>
                  <a:lnTo>
                    <a:pt x="72" y="92"/>
                  </a:lnTo>
                  <a:lnTo>
                    <a:pt x="80" y="88"/>
                  </a:lnTo>
                  <a:lnTo>
                    <a:pt x="90" y="85"/>
                  </a:lnTo>
                  <a:lnTo>
                    <a:pt x="99" y="84"/>
                  </a:lnTo>
                  <a:lnTo>
                    <a:pt x="108" y="83"/>
                  </a:lnTo>
                  <a:lnTo>
                    <a:pt x="116" y="83"/>
                  </a:lnTo>
                  <a:lnTo>
                    <a:pt x="123" y="84"/>
                  </a:lnTo>
                  <a:lnTo>
                    <a:pt x="131" y="86"/>
                  </a:lnTo>
                  <a:lnTo>
                    <a:pt x="138" y="89"/>
                  </a:lnTo>
                  <a:lnTo>
                    <a:pt x="145" y="92"/>
                  </a:lnTo>
                  <a:lnTo>
                    <a:pt x="150" y="96"/>
                  </a:lnTo>
                  <a:lnTo>
                    <a:pt x="155" y="100"/>
                  </a:lnTo>
                  <a:lnTo>
                    <a:pt x="161" y="106"/>
                  </a:lnTo>
                  <a:lnTo>
                    <a:pt x="165" y="111"/>
                  </a:lnTo>
                  <a:lnTo>
                    <a:pt x="169" y="117"/>
                  </a:lnTo>
                  <a:lnTo>
                    <a:pt x="173" y="125"/>
                  </a:lnTo>
                  <a:lnTo>
                    <a:pt x="175" y="132"/>
                  </a:lnTo>
                  <a:lnTo>
                    <a:pt x="177" y="141"/>
                  </a:lnTo>
                  <a:lnTo>
                    <a:pt x="179" y="150"/>
                  </a:lnTo>
                  <a:lnTo>
                    <a:pt x="179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8" name="Freeform 44"/>
            <p:cNvSpPr>
              <a:spLocks noEditPoints="1"/>
            </p:cNvSpPr>
            <p:nvPr userDrawn="1"/>
          </p:nvSpPr>
          <p:spPr bwMode="auto">
            <a:xfrm>
              <a:off x="4068" y="4057"/>
              <a:ext cx="21" cy="27"/>
            </a:xfrm>
            <a:custGeom>
              <a:avLst/>
              <a:gdLst/>
              <a:ahLst/>
              <a:cxnLst>
                <a:cxn ang="0">
                  <a:pos x="144" y="115"/>
                </a:cxn>
                <a:cxn ang="0">
                  <a:pos x="128" y="116"/>
                </a:cxn>
                <a:cxn ang="0">
                  <a:pos x="108" y="118"/>
                </a:cxn>
                <a:cxn ang="0">
                  <a:pos x="90" y="120"/>
                </a:cxn>
                <a:cxn ang="0">
                  <a:pos x="75" y="123"/>
                </a:cxn>
                <a:cxn ang="0">
                  <a:pos x="61" y="129"/>
                </a:cxn>
                <a:cxn ang="0">
                  <a:pos x="49" y="138"/>
                </a:cxn>
                <a:cxn ang="0">
                  <a:pos x="42" y="150"/>
                </a:cxn>
                <a:cxn ang="0">
                  <a:pos x="40" y="165"/>
                </a:cxn>
                <a:cxn ang="0">
                  <a:pos x="42" y="183"/>
                </a:cxn>
                <a:cxn ang="0">
                  <a:pos x="50" y="195"/>
                </a:cxn>
                <a:cxn ang="0">
                  <a:pos x="64" y="202"/>
                </a:cxn>
                <a:cxn ang="0">
                  <a:pos x="83" y="204"/>
                </a:cxn>
                <a:cxn ang="0">
                  <a:pos x="100" y="203"/>
                </a:cxn>
                <a:cxn ang="0">
                  <a:pos x="116" y="197"/>
                </a:cxn>
                <a:cxn ang="0">
                  <a:pos x="144" y="177"/>
                </a:cxn>
                <a:cxn ang="0">
                  <a:pos x="138" y="214"/>
                </a:cxn>
                <a:cxn ang="0">
                  <a:pos x="123" y="224"/>
                </a:cxn>
                <a:cxn ang="0">
                  <a:pos x="105" y="234"/>
                </a:cxn>
                <a:cxn ang="0">
                  <a:pos x="85" y="239"/>
                </a:cxn>
                <a:cxn ang="0">
                  <a:pos x="62" y="239"/>
                </a:cxn>
                <a:cxn ang="0">
                  <a:pos x="48" y="237"/>
                </a:cxn>
                <a:cxn ang="0">
                  <a:pos x="36" y="232"/>
                </a:cxn>
                <a:cxn ang="0">
                  <a:pos x="25" y="224"/>
                </a:cxn>
                <a:cxn ang="0">
                  <a:pos x="15" y="215"/>
                </a:cxn>
                <a:cxn ang="0">
                  <a:pos x="9" y="203"/>
                </a:cxn>
                <a:cxn ang="0">
                  <a:pos x="2" y="189"/>
                </a:cxn>
                <a:cxn ang="0">
                  <a:pos x="0" y="175"/>
                </a:cxn>
                <a:cxn ang="0">
                  <a:pos x="0" y="156"/>
                </a:cxn>
                <a:cxn ang="0">
                  <a:pos x="5" y="136"/>
                </a:cxn>
                <a:cxn ang="0">
                  <a:pos x="15" y="120"/>
                </a:cxn>
                <a:cxn ang="0">
                  <a:pos x="31" y="106"/>
                </a:cxn>
                <a:cxn ang="0">
                  <a:pos x="51" y="96"/>
                </a:cxn>
                <a:cxn ang="0">
                  <a:pos x="74" y="91"/>
                </a:cxn>
                <a:cxn ang="0">
                  <a:pos x="101" y="87"/>
                </a:cxn>
                <a:cxn ang="0">
                  <a:pos x="129" y="85"/>
                </a:cxn>
                <a:cxn ang="0">
                  <a:pos x="144" y="76"/>
                </a:cxn>
                <a:cxn ang="0">
                  <a:pos x="143" y="64"/>
                </a:cxn>
                <a:cxn ang="0">
                  <a:pos x="139" y="55"/>
                </a:cxn>
                <a:cxn ang="0">
                  <a:pos x="134" y="47"/>
                </a:cxn>
                <a:cxn ang="0">
                  <a:pos x="128" y="42"/>
                </a:cxn>
                <a:cxn ang="0">
                  <a:pos x="110" y="36"/>
                </a:cxn>
                <a:cxn ang="0">
                  <a:pos x="88" y="34"/>
                </a:cxn>
                <a:cxn ang="0">
                  <a:pos x="57" y="38"/>
                </a:cxn>
                <a:cxn ang="0">
                  <a:pos x="39" y="43"/>
                </a:cxn>
                <a:cxn ang="0">
                  <a:pos x="20" y="49"/>
                </a:cxn>
                <a:cxn ang="0">
                  <a:pos x="18" y="11"/>
                </a:cxn>
                <a:cxn ang="0">
                  <a:pos x="49" y="4"/>
                </a:cxn>
                <a:cxn ang="0">
                  <a:pos x="69" y="1"/>
                </a:cxn>
                <a:cxn ang="0">
                  <a:pos x="88" y="0"/>
                </a:cxn>
                <a:cxn ang="0">
                  <a:pos x="110" y="1"/>
                </a:cxn>
                <a:cxn ang="0">
                  <a:pos x="128" y="4"/>
                </a:cxn>
                <a:cxn ang="0">
                  <a:pos x="144" y="9"/>
                </a:cxn>
                <a:cxn ang="0">
                  <a:pos x="158" y="17"/>
                </a:cxn>
                <a:cxn ang="0">
                  <a:pos x="168" y="28"/>
                </a:cxn>
                <a:cxn ang="0">
                  <a:pos x="176" y="41"/>
                </a:cxn>
                <a:cxn ang="0">
                  <a:pos x="180" y="58"/>
                </a:cxn>
                <a:cxn ang="0">
                  <a:pos x="182" y="77"/>
                </a:cxn>
                <a:cxn ang="0">
                  <a:pos x="144" y="234"/>
                </a:cxn>
              </a:cxnLst>
              <a:rect l="0" t="0" r="r" b="b"/>
              <a:pathLst>
                <a:path w="182" h="240">
                  <a:moveTo>
                    <a:pt x="144" y="177"/>
                  </a:moveTo>
                  <a:lnTo>
                    <a:pt x="144" y="115"/>
                  </a:lnTo>
                  <a:lnTo>
                    <a:pt x="136" y="115"/>
                  </a:lnTo>
                  <a:lnTo>
                    <a:pt x="128" y="116"/>
                  </a:lnTo>
                  <a:lnTo>
                    <a:pt x="119" y="117"/>
                  </a:lnTo>
                  <a:lnTo>
                    <a:pt x="108" y="118"/>
                  </a:lnTo>
                  <a:lnTo>
                    <a:pt x="99" y="119"/>
                  </a:lnTo>
                  <a:lnTo>
                    <a:pt x="90" y="120"/>
                  </a:lnTo>
                  <a:lnTo>
                    <a:pt x="81" y="122"/>
                  </a:lnTo>
                  <a:lnTo>
                    <a:pt x="75" y="123"/>
                  </a:lnTo>
                  <a:lnTo>
                    <a:pt x="68" y="126"/>
                  </a:lnTo>
                  <a:lnTo>
                    <a:pt x="61" y="129"/>
                  </a:lnTo>
                  <a:lnTo>
                    <a:pt x="55" y="134"/>
                  </a:lnTo>
                  <a:lnTo>
                    <a:pt x="49" y="138"/>
                  </a:lnTo>
                  <a:lnTo>
                    <a:pt x="45" y="143"/>
                  </a:lnTo>
                  <a:lnTo>
                    <a:pt x="42" y="150"/>
                  </a:lnTo>
                  <a:lnTo>
                    <a:pt x="40" y="157"/>
                  </a:lnTo>
                  <a:lnTo>
                    <a:pt x="40" y="165"/>
                  </a:lnTo>
                  <a:lnTo>
                    <a:pt x="40" y="174"/>
                  </a:lnTo>
                  <a:lnTo>
                    <a:pt x="42" y="183"/>
                  </a:lnTo>
                  <a:lnTo>
                    <a:pt x="46" y="189"/>
                  </a:lnTo>
                  <a:lnTo>
                    <a:pt x="50" y="195"/>
                  </a:lnTo>
                  <a:lnTo>
                    <a:pt x="57" y="199"/>
                  </a:lnTo>
                  <a:lnTo>
                    <a:pt x="64" y="202"/>
                  </a:lnTo>
                  <a:lnTo>
                    <a:pt x="73" y="204"/>
                  </a:lnTo>
                  <a:lnTo>
                    <a:pt x="83" y="204"/>
                  </a:lnTo>
                  <a:lnTo>
                    <a:pt x="92" y="204"/>
                  </a:lnTo>
                  <a:lnTo>
                    <a:pt x="100" y="203"/>
                  </a:lnTo>
                  <a:lnTo>
                    <a:pt x="108" y="200"/>
                  </a:lnTo>
                  <a:lnTo>
                    <a:pt x="116" y="197"/>
                  </a:lnTo>
                  <a:lnTo>
                    <a:pt x="130" y="188"/>
                  </a:lnTo>
                  <a:lnTo>
                    <a:pt x="144" y="177"/>
                  </a:lnTo>
                  <a:close/>
                  <a:moveTo>
                    <a:pt x="144" y="209"/>
                  </a:moveTo>
                  <a:lnTo>
                    <a:pt x="138" y="214"/>
                  </a:lnTo>
                  <a:lnTo>
                    <a:pt x="131" y="219"/>
                  </a:lnTo>
                  <a:lnTo>
                    <a:pt x="123" y="224"/>
                  </a:lnTo>
                  <a:lnTo>
                    <a:pt x="116" y="229"/>
                  </a:lnTo>
                  <a:lnTo>
                    <a:pt x="105" y="234"/>
                  </a:lnTo>
                  <a:lnTo>
                    <a:pt x="95" y="237"/>
                  </a:lnTo>
                  <a:lnTo>
                    <a:pt x="85" y="239"/>
                  </a:lnTo>
                  <a:lnTo>
                    <a:pt x="69" y="240"/>
                  </a:lnTo>
                  <a:lnTo>
                    <a:pt x="62" y="239"/>
                  </a:lnTo>
                  <a:lnTo>
                    <a:pt x="56" y="238"/>
                  </a:lnTo>
                  <a:lnTo>
                    <a:pt x="48" y="237"/>
                  </a:lnTo>
                  <a:lnTo>
                    <a:pt x="42" y="235"/>
                  </a:lnTo>
                  <a:lnTo>
                    <a:pt x="36" y="232"/>
                  </a:lnTo>
                  <a:lnTo>
                    <a:pt x="30" y="229"/>
                  </a:lnTo>
                  <a:lnTo>
                    <a:pt x="25" y="224"/>
                  </a:lnTo>
                  <a:lnTo>
                    <a:pt x="20" y="220"/>
                  </a:lnTo>
                  <a:lnTo>
                    <a:pt x="15" y="215"/>
                  </a:lnTo>
                  <a:lnTo>
                    <a:pt x="12" y="209"/>
                  </a:lnTo>
                  <a:lnTo>
                    <a:pt x="9" y="203"/>
                  </a:lnTo>
                  <a:lnTo>
                    <a:pt x="5" y="197"/>
                  </a:lnTo>
                  <a:lnTo>
                    <a:pt x="2" y="189"/>
                  </a:lnTo>
                  <a:lnTo>
                    <a:pt x="1" y="183"/>
                  </a:lnTo>
                  <a:lnTo>
                    <a:pt x="0" y="175"/>
                  </a:lnTo>
                  <a:lnTo>
                    <a:pt x="0" y="168"/>
                  </a:lnTo>
                  <a:lnTo>
                    <a:pt x="0" y="156"/>
                  </a:lnTo>
                  <a:lnTo>
                    <a:pt x="2" y="145"/>
                  </a:lnTo>
                  <a:lnTo>
                    <a:pt x="5" y="136"/>
                  </a:lnTo>
                  <a:lnTo>
                    <a:pt x="10" y="127"/>
                  </a:lnTo>
                  <a:lnTo>
                    <a:pt x="15" y="120"/>
                  </a:lnTo>
                  <a:lnTo>
                    <a:pt x="22" y="112"/>
                  </a:lnTo>
                  <a:lnTo>
                    <a:pt x="31" y="106"/>
                  </a:lnTo>
                  <a:lnTo>
                    <a:pt x="42" y="101"/>
                  </a:lnTo>
                  <a:lnTo>
                    <a:pt x="51" y="96"/>
                  </a:lnTo>
                  <a:lnTo>
                    <a:pt x="62" y="93"/>
                  </a:lnTo>
                  <a:lnTo>
                    <a:pt x="74" y="91"/>
                  </a:lnTo>
                  <a:lnTo>
                    <a:pt x="87" y="89"/>
                  </a:lnTo>
                  <a:lnTo>
                    <a:pt x="101" y="87"/>
                  </a:lnTo>
                  <a:lnTo>
                    <a:pt x="114" y="86"/>
                  </a:lnTo>
                  <a:lnTo>
                    <a:pt x="129" y="85"/>
                  </a:lnTo>
                  <a:lnTo>
                    <a:pt x="144" y="84"/>
                  </a:lnTo>
                  <a:lnTo>
                    <a:pt x="144" y="76"/>
                  </a:lnTo>
                  <a:lnTo>
                    <a:pt x="144" y="70"/>
                  </a:lnTo>
                  <a:lnTo>
                    <a:pt x="143" y="64"/>
                  </a:lnTo>
                  <a:lnTo>
                    <a:pt x="142" y="59"/>
                  </a:lnTo>
                  <a:lnTo>
                    <a:pt x="139" y="55"/>
                  </a:lnTo>
                  <a:lnTo>
                    <a:pt x="137" y="50"/>
                  </a:lnTo>
                  <a:lnTo>
                    <a:pt x="134" y="47"/>
                  </a:lnTo>
                  <a:lnTo>
                    <a:pt x="132" y="44"/>
                  </a:lnTo>
                  <a:lnTo>
                    <a:pt x="128" y="42"/>
                  </a:lnTo>
                  <a:lnTo>
                    <a:pt x="120" y="38"/>
                  </a:lnTo>
                  <a:lnTo>
                    <a:pt x="110" y="36"/>
                  </a:lnTo>
                  <a:lnTo>
                    <a:pt x="99" y="34"/>
                  </a:lnTo>
                  <a:lnTo>
                    <a:pt x="88" y="34"/>
                  </a:lnTo>
                  <a:lnTo>
                    <a:pt x="73" y="36"/>
                  </a:lnTo>
                  <a:lnTo>
                    <a:pt x="57" y="38"/>
                  </a:lnTo>
                  <a:lnTo>
                    <a:pt x="47" y="40"/>
                  </a:lnTo>
                  <a:lnTo>
                    <a:pt x="39" y="43"/>
                  </a:lnTo>
                  <a:lnTo>
                    <a:pt x="29" y="46"/>
                  </a:lnTo>
                  <a:lnTo>
                    <a:pt x="20" y="49"/>
                  </a:lnTo>
                  <a:lnTo>
                    <a:pt x="18" y="49"/>
                  </a:lnTo>
                  <a:lnTo>
                    <a:pt x="18" y="11"/>
                  </a:lnTo>
                  <a:lnTo>
                    <a:pt x="31" y="8"/>
                  </a:lnTo>
                  <a:lnTo>
                    <a:pt x="49" y="4"/>
                  </a:lnTo>
                  <a:lnTo>
                    <a:pt x="59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8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9" y="2"/>
                  </a:lnTo>
                  <a:lnTo>
                    <a:pt x="128" y="4"/>
                  </a:lnTo>
                  <a:lnTo>
                    <a:pt x="136" y="6"/>
                  </a:lnTo>
                  <a:lnTo>
                    <a:pt x="144" y="9"/>
                  </a:lnTo>
                  <a:lnTo>
                    <a:pt x="150" y="13"/>
                  </a:lnTo>
                  <a:lnTo>
                    <a:pt x="158" y="17"/>
                  </a:lnTo>
                  <a:lnTo>
                    <a:pt x="163" y="22"/>
                  </a:lnTo>
                  <a:lnTo>
                    <a:pt x="168" y="28"/>
                  </a:lnTo>
                  <a:lnTo>
                    <a:pt x="173" y="34"/>
                  </a:lnTo>
                  <a:lnTo>
                    <a:pt x="176" y="41"/>
                  </a:lnTo>
                  <a:lnTo>
                    <a:pt x="178" y="49"/>
                  </a:lnTo>
                  <a:lnTo>
                    <a:pt x="180" y="58"/>
                  </a:lnTo>
                  <a:lnTo>
                    <a:pt x="181" y="68"/>
                  </a:lnTo>
                  <a:lnTo>
                    <a:pt x="182" y="77"/>
                  </a:lnTo>
                  <a:lnTo>
                    <a:pt x="182" y="234"/>
                  </a:lnTo>
                  <a:lnTo>
                    <a:pt x="144" y="234"/>
                  </a:lnTo>
                  <a:lnTo>
                    <a:pt x="144" y="2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auto">
            <a:xfrm>
              <a:off x="4097" y="4057"/>
              <a:ext cx="20" cy="26"/>
            </a:xfrm>
            <a:custGeom>
              <a:avLst/>
              <a:gdLst/>
              <a:ahLst/>
              <a:cxnLst>
                <a:cxn ang="0">
                  <a:pos x="179" y="235"/>
                </a:cxn>
                <a:cxn ang="0">
                  <a:pos x="141" y="235"/>
                </a:cxn>
                <a:cxn ang="0">
                  <a:pos x="141" y="105"/>
                </a:cxn>
                <a:cxn ang="0">
                  <a:pos x="141" y="90"/>
                </a:cxn>
                <a:cxn ang="0">
                  <a:pos x="140" y="76"/>
                </a:cxn>
                <a:cxn ang="0">
                  <a:pos x="138" y="63"/>
                </a:cxn>
                <a:cxn ang="0">
                  <a:pos x="134" y="54"/>
                </a:cxn>
                <a:cxn ang="0">
                  <a:pos x="131" y="49"/>
                </a:cxn>
                <a:cxn ang="0">
                  <a:pos x="128" y="46"/>
                </a:cxn>
                <a:cxn ang="0">
                  <a:pos x="125" y="43"/>
                </a:cxn>
                <a:cxn ang="0">
                  <a:pos x="120" y="41"/>
                </a:cxn>
                <a:cxn ang="0">
                  <a:pos x="116" y="40"/>
                </a:cxn>
                <a:cxn ang="0">
                  <a:pos x="111" y="38"/>
                </a:cxn>
                <a:cxn ang="0">
                  <a:pos x="104" y="38"/>
                </a:cxn>
                <a:cxn ang="0">
                  <a:pos x="98" y="37"/>
                </a:cxn>
                <a:cxn ang="0">
                  <a:pos x="90" y="38"/>
                </a:cxn>
                <a:cxn ang="0">
                  <a:pos x="83" y="39"/>
                </a:cxn>
                <a:cxn ang="0">
                  <a:pos x="75" y="41"/>
                </a:cxn>
                <a:cxn ang="0">
                  <a:pos x="68" y="44"/>
                </a:cxn>
                <a:cxn ang="0">
                  <a:pos x="60" y="48"/>
                </a:cxn>
                <a:cxn ang="0">
                  <a:pos x="53" y="54"/>
                </a:cxn>
                <a:cxn ang="0">
                  <a:pos x="45" y="59"/>
                </a:cxn>
                <a:cxn ang="0">
                  <a:pos x="38" y="64"/>
                </a:cxn>
                <a:cxn ang="0">
                  <a:pos x="38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8" y="7"/>
                </a:cxn>
                <a:cxn ang="0">
                  <a:pos x="38" y="32"/>
                </a:cxn>
                <a:cxn ang="0">
                  <a:pos x="46" y="25"/>
                </a:cxn>
                <a:cxn ang="0">
                  <a:pos x="55" y="18"/>
                </a:cxn>
                <a:cxn ang="0">
                  <a:pos x="64" y="13"/>
                </a:cxn>
                <a:cxn ang="0">
                  <a:pos x="72" y="9"/>
                </a:cxn>
                <a:cxn ang="0">
                  <a:pos x="81" y="5"/>
                </a:cxn>
                <a:cxn ang="0">
                  <a:pos x="89" y="2"/>
                </a:cxn>
                <a:cxn ang="0">
                  <a:pos x="99" y="1"/>
                </a:cxn>
                <a:cxn ang="0">
                  <a:pos x="108" y="0"/>
                </a:cxn>
                <a:cxn ang="0">
                  <a:pos x="116" y="0"/>
                </a:cxn>
                <a:cxn ang="0">
                  <a:pos x="124" y="1"/>
                </a:cxn>
                <a:cxn ang="0">
                  <a:pos x="131" y="3"/>
                </a:cxn>
                <a:cxn ang="0">
                  <a:pos x="138" y="6"/>
                </a:cxn>
                <a:cxn ang="0">
                  <a:pos x="144" y="9"/>
                </a:cxn>
                <a:cxn ang="0">
                  <a:pos x="151" y="13"/>
                </a:cxn>
                <a:cxn ang="0">
                  <a:pos x="156" y="17"/>
                </a:cxn>
                <a:cxn ang="0">
                  <a:pos x="161" y="23"/>
                </a:cxn>
                <a:cxn ang="0">
                  <a:pos x="166" y="28"/>
                </a:cxn>
                <a:cxn ang="0">
                  <a:pos x="169" y="34"/>
                </a:cxn>
                <a:cxn ang="0">
                  <a:pos x="172" y="42"/>
                </a:cxn>
                <a:cxn ang="0">
                  <a:pos x="175" y="49"/>
                </a:cxn>
                <a:cxn ang="0">
                  <a:pos x="177" y="58"/>
                </a:cxn>
                <a:cxn ang="0">
                  <a:pos x="178" y="67"/>
                </a:cxn>
                <a:cxn ang="0">
                  <a:pos x="179" y="77"/>
                </a:cxn>
                <a:cxn ang="0">
                  <a:pos x="179" y="87"/>
                </a:cxn>
                <a:cxn ang="0">
                  <a:pos x="179" y="235"/>
                </a:cxn>
              </a:cxnLst>
              <a:rect l="0" t="0" r="r" b="b"/>
              <a:pathLst>
                <a:path w="179" h="235">
                  <a:moveTo>
                    <a:pt x="179" y="235"/>
                  </a:moveTo>
                  <a:lnTo>
                    <a:pt x="141" y="235"/>
                  </a:lnTo>
                  <a:lnTo>
                    <a:pt x="141" y="105"/>
                  </a:lnTo>
                  <a:lnTo>
                    <a:pt x="141" y="90"/>
                  </a:lnTo>
                  <a:lnTo>
                    <a:pt x="140" y="76"/>
                  </a:lnTo>
                  <a:lnTo>
                    <a:pt x="138" y="63"/>
                  </a:lnTo>
                  <a:lnTo>
                    <a:pt x="134" y="54"/>
                  </a:lnTo>
                  <a:lnTo>
                    <a:pt x="131" y="49"/>
                  </a:lnTo>
                  <a:lnTo>
                    <a:pt x="128" y="46"/>
                  </a:lnTo>
                  <a:lnTo>
                    <a:pt x="125" y="43"/>
                  </a:lnTo>
                  <a:lnTo>
                    <a:pt x="120" y="41"/>
                  </a:lnTo>
                  <a:lnTo>
                    <a:pt x="116" y="40"/>
                  </a:lnTo>
                  <a:lnTo>
                    <a:pt x="111" y="38"/>
                  </a:lnTo>
                  <a:lnTo>
                    <a:pt x="104" y="38"/>
                  </a:lnTo>
                  <a:lnTo>
                    <a:pt x="98" y="37"/>
                  </a:lnTo>
                  <a:lnTo>
                    <a:pt x="90" y="38"/>
                  </a:lnTo>
                  <a:lnTo>
                    <a:pt x="83" y="39"/>
                  </a:lnTo>
                  <a:lnTo>
                    <a:pt x="75" y="41"/>
                  </a:lnTo>
                  <a:lnTo>
                    <a:pt x="68" y="44"/>
                  </a:lnTo>
                  <a:lnTo>
                    <a:pt x="60" y="48"/>
                  </a:lnTo>
                  <a:lnTo>
                    <a:pt x="53" y="54"/>
                  </a:lnTo>
                  <a:lnTo>
                    <a:pt x="45" y="59"/>
                  </a:lnTo>
                  <a:lnTo>
                    <a:pt x="38" y="64"/>
                  </a:lnTo>
                  <a:lnTo>
                    <a:pt x="38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8" y="7"/>
                  </a:lnTo>
                  <a:lnTo>
                    <a:pt x="38" y="32"/>
                  </a:lnTo>
                  <a:lnTo>
                    <a:pt x="46" y="25"/>
                  </a:lnTo>
                  <a:lnTo>
                    <a:pt x="55" y="18"/>
                  </a:lnTo>
                  <a:lnTo>
                    <a:pt x="64" y="13"/>
                  </a:lnTo>
                  <a:lnTo>
                    <a:pt x="72" y="9"/>
                  </a:lnTo>
                  <a:lnTo>
                    <a:pt x="81" y="5"/>
                  </a:lnTo>
                  <a:lnTo>
                    <a:pt x="89" y="2"/>
                  </a:lnTo>
                  <a:lnTo>
                    <a:pt x="99" y="1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3"/>
                  </a:lnTo>
                  <a:lnTo>
                    <a:pt x="138" y="6"/>
                  </a:lnTo>
                  <a:lnTo>
                    <a:pt x="144" y="9"/>
                  </a:lnTo>
                  <a:lnTo>
                    <a:pt x="151" y="13"/>
                  </a:lnTo>
                  <a:lnTo>
                    <a:pt x="156" y="17"/>
                  </a:lnTo>
                  <a:lnTo>
                    <a:pt x="161" y="23"/>
                  </a:lnTo>
                  <a:lnTo>
                    <a:pt x="166" y="28"/>
                  </a:lnTo>
                  <a:lnTo>
                    <a:pt x="169" y="34"/>
                  </a:lnTo>
                  <a:lnTo>
                    <a:pt x="172" y="42"/>
                  </a:lnTo>
                  <a:lnTo>
                    <a:pt x="175" y="49"/>
                  </a:lnTo>
                  <a:lnTo>
                    <a:pt x="177" y="58"/>
                  </a:lnTo>
                  <a:lnTo>
                    <a:pt x="178" y="67"/>
                  </a:lnTo>
                  <a:lnTo>
                    <a:pt x="179" y="77"/>
                  </a:lnTo>
                  <a:lnTo>
                    <a:pt x="179" y="87"/>
                  </a:lnTo>
                  <a:lnTo>
                    <a:pt x="179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0" name="Freeform 46"/>
            <p:cNvSpPr>
              <a:spLocks noEditPoints="1"/>
            </p:cNvSpPr>
            <p:nvPr userDrawn="1"/>
          </p:nvSpPr>
          <p:spPr bwMode="auto">
            <a:xfrm>
              <a:off x="4123" y="4057"/>
              <a:ext cx="22" cy="36"/>
            </a:xfrm>
            <a:custGeom>
              <a:avLst/>
              <a:gdLst/>
              <a:ahLst/>
              <a:cxnLst>
                <a:cxn ang="0">
                  <a:pos x="140" y="42"/>
                </a:cxn>
                <a:cxn ang="0">
                  <a:pos x="102" y="34"/>
                </a:cxn>
                <a:cxn ang="0">
                  <a:pos x="82" y="38"/>
                </a:cxn>
                <a:cxn ang="0">
                  <a:pos x="66" y="47"/>
                </a:cxn>
                <a:cxn ang="0">
                  <a:pos x="53" y="62"/>
                </a:cxn>
                <a:cxn ang="0">
                  <a:pos x="44" y="82"/>
                </a:cxn>
                <a:cxn ang="0">
                  <a:pos x="40" y="108"/>
                </a:cxn>
                <a:cxn ang="0">
                  <a:pos x="43" y="151"/>
                </a:cxn>
                <a:cxn ang="0">
                  <a:pos x="50" y="170"/>
                </a:cxn>
                <a:cxn ang="0">
                  <a:pos x="59" y="184"/>
                </a:cxn>
                <a:cxn ang="0">
                  <a:pos x="74" y="192"/>
                </a:cxn>
                <a:cxn ang="0">
                  <a:pos x="94" y="196"/>
                </a:cxn>
                <a:cxn ang="0">
                  <a:pos x="117" y="192"/>
                </a:cxn>
                <a:cxn ang="0">
                  <a:pos x="140" y="183"/>
                </a:cxn>
                <a:cxn ang="0">
                  <a:pos x="24" y="271"/>
                </a:cxn>
                <a:cxn ang="0">
                  <a:pos x="43" y="279"/>
                </a:cxn>
                <a:cxn ang="0">
                  <a:pos x="72" y="285"/>
                </a:cxn>
                <a:cxn ang="0">
                  <a:pos x="100" y="286"/>
                </a:cxn>
                <a:cxn ang="0">
                  <a:pos x="123" y="282"/>
                </a:cxn>
                <a:cxn ang="0">
                  <a:pos x="138" y="273"/>
                </a:cxn>
                <a:cxn ang="0">
                  <a:pos x="147" y="260"/>
                </a:cxn>
                <a:cxn ang="0">
                  <a:pos x="153" y="238"/>
                </a:cxn>
                <a:cxn ang="0">
                  <a:pos x="145" y="210"/>
                </a:cxn>
                <a:cxn ang="0">
                  <a:pos x="123" y="224"/>
                </a:cxn>
                <a:cxn ang="0">
                  <a:pos x="96" y="231"/>
                </a:cxn>
                <a:cxn ang="0">
                  <a:pos x="67" y="229"/>
                </a:cxn>
                <a:cxn ang="0">
                  <a:pos x="42" y="219"/>
                </a:cxn>
                <a:cxn ang="0">
                  <a:pos x="23" y="202"/>
                </a:cxn>
                <a:cxn ang="0">
                  <a:pos x="9" y="176"/>
                </a:cxn>
                <a:cxn ang="0">
                  <a:pos x="2" y="144"/>
                </a:cxn>
                <a:cxn ang="0">
                  <a:pos x="0" y="105"/>
                </a:cxn>
                <a:cxn ang="0">
                  <a:pos x="8" y="69"/>
                </a:cxn>
                <a:cxn ang="0">
                  <a:pos x="23" y="39"/>
                </a:cxn>
                <a:cxn ang="0">
                  <a:pos x="43" y="18"/>
                </a:cxn>
                <a:cxn ang="0">
                  <a:pos x="69" y="5"/>
                </a:cxn>
                <a:cxn ang="0">
                  <a:pos x="97" y="0"/>
                </a:cxn>
                <a:cxn ang="0">
                  <a:pos x="121" y="2"/>
                </a:cxn>
                <a:cxn ang="0">
                  <a:pos x="154" y="16"/>
                </a:cxn>
                <a:cxn ang="0">
                  <a:pos x="192" y="208"/>
                </a:cxn>
                <a:cxn ang="0">
                  <a:pos x="188" y="248"/>
                </a:cxn>
                <a:cxn ang="0">
                  <a:pos x="177" y="279"/>
                </a:cxn>
                <a:cxn ang="0">
                  <a:pos x="160" y="300"/>
                </a:cxn>
                <a:cxn ang="0">
                  <a:pos x="135" y="314"/>
                </a:cxn>
                <a:cxn ang="0">
                  <a:pos x="101" y="320"/>
                </a:cxn>
                <a:cxn ang="0">
                  <a:pos x="72" y="320"/>
                </a:cxn>
                <a:cxn ang="0">
                  <a:pos x="46" y="317"/>
                </a:cxn>
                <a:cxn ang="0">
                  <a:pos x="22" y="311"/>
                </a:cxn>
              </a:cxnLst>
              <a:rect l="0" t="0" r="r" b="b"/>
              <a:pathLst>
                <a:path w="192" h="321">
                  <a:moveTo>
                    <a:pt x="154" y="173"/>
                  </a:moveTo>
                  <a:lnTo>
                    <a:pt x="154" y="47"/>
                  </a:lnTo>
                  <a:lnTo>
                    <a:pt x="140" y="42"/>
                  </a:lnTo>
                  <a:lnTo>
                    <a:pt x="127" y="38"/>
                  </a:lnTo>
                  <a:lnTo>
                    <a:pt x="115" y="35"/>
                  </a:lnTo>
                  <a:lnTo>
                    <a:pt x="102" y="34"/>
                  </a:lnTo>
                  <a:lnTo>
                    <a:pt x="96" y="35"/>
                  </a:lnTo>
                  <a:lnTo>
                    <a:pt x="88" y="37"/>
                  </a:lnTo>
                  <a:lnTo>
                    <a:pt x="82" y="38"/>
                  </a:lnTo>
                  <a:lnTo>
                    <a:pt x="77" y="40"/>
                  </a:lnTo>
                  <a:lnTo>
                    <a:pt x="71" y="43"/>
                  </a:lnTo>
                  <a:lnTo>
                    <a:pt x="66" y="47"/>
                  </a:lnTo>
                  <a:lnTo>
                    <a:pt x="61" y="51"/>
                  </a:lnTo>
                  <a:lnTo>
                    <a:pt x="56" y="57"/>
                  </a:lnTo>
                  <a:lnTo>
                    <a:pt x="53" y="62"/>
                  </a:lnTo>
                  <a:lnTo>
                    <a:pt x="49" y="69"/>
                  </a:lnTo>
                  <a:lnTo>
                    <a:pt x="47" y="75"/>
                  </a:lnTo>
                  <a:lnTo>
                    <a:pt x="44" y="82"/>
                  </a:lnTo>
                  <a:lnTo>
                    <a:pt x="42" y="90"/>
                  </a:lnTo>
                  <a:lnTo>
                    <a:pt x="41" y="98"/>
                  </a:lnTo>
                  <a:lnTo>
                    <a:pt x="40" y="108"/>
                  </a:lnTo>
                  <a:lnTo>
                    <a:pt x="40" y="118"/>
                  </a:lnTo>
                  <a:lnTo>
                    <a:pt x="40" y="136"/>
                  </a:lnTo>
                  <a:lnTo>
                    <a:pt x="43" y="151"/>
                  </a:lnTo>
                  <a:lnTo>
                    <a:pt x="44" y="158"/>
                  </a:lnTo>
                  <a:lnTo>
                    <a:pt x="47" y="165"/>
                  </a:lnTo>
                  <a:lnTo>
                    <a:pt x="50" y="170"/>
                  </a:lnTo>
                  <a:lnTo>
                    <a:pt x="53" y="175"/>
                  </a:lnTo>
                  <a:lnTo>
                    <a:pt x="56" y="181"/>
                  </a:lnTo>
                  <a:lnTo>
                    <a:pt x="59" y="184"/>
                  </a:lnTo>
                  <a:lnTo>
                    <a:pt x="65" y="188"/>
                  </a:lnTo>
                  <a:lnTo>
                    <a:pt x="69" y="190"/>
                  </a:lnTo>
                  <a:lnTo>
                    <a:pt x="74" y="192"/>
                  </a:lnTo>
                  <a:lnTo>
                    <a:pt x="81" y="194"/>
                  </a:lnTo>
                  <a:lnTo>
                    <a:pt x="87" y="196"/>
                  </a:lnTo>
                  <a:lnTo>
                    <a:pt x="94" y="196"/>
                  </a:lnTo>
                  <a:lnTo>
                    <a:pt x="101" y="194"/>
                  </a:lnTo>
                  <a:lnTo>
                    <a:pt x="109" y="193"/>
                  </a:lnTo>
                  <a:lnTo>
                    <a:pt x="117" y="192"/>
                  </a:lnTo>
                  <a:lnTo>
                    <a:pt x="125" y="189"/>
                  </a:lnTo>
                  <a:lnTo>
                    <a:pt x="132" y="186"/>
                  </a:lnTo>
                  <a:lnTo>
                    <a:pt x="140" y="183"/>
                  </a:lnTo>
                  <a:lnTo>
                    <a:pt x="147" y="177"/>
                  </a:lnTo>
                  <a:lnTo>
                    <a:pt x="154" y="173"/>
                  </a:lnTo>
                  <a:close/>
                  <a:moveTo>
                    <a:pt x="24" y="271"/>
                  </a:moveTo>
                  <a:lnTo>
                    <a:pt x="28" y="273"/>
                  </a:lnTo>
                  <a:lnTo>
                    <a:pt x="36" y="276"/>
                  </a:lnTo>
                  <a:lnTo>
                    <a:pt x="43" y="279"/>
                  </a:lnTo>
                  <a:lnTo>
                    <a:pt x="53" y="281"/>
                  </a:lnTo>
                  <a:lnTo>
                    <a:pt x="63" y="283"/>
                  </a:lnTo>
                  <a:lnTo>
                    <a:pt x="72" y="285"/>
                  </a:lnTo>
                  <a:lnTo>
                    <a:pt x="82" y="286"/>
                  </a:lnTo>
                  <a:lnTo>
                    <a:pt x="92" y="286"/>
                  </a:lnTo>
                  <a:lnTo>
                    <a:pt x="100" y="286"/>
                  </a:lnTo>
                  <a:lnTo>
                    <a:pt x="109" y="285"/>
                  </a:lnTo>
                  <a:lnTo>
                    <a:pt x="115" y="284"/>
                  </a:lnTo>
                  <a:lnTo>
                    <a:pt x="123" y="282"/>
                  </a:lnTo>
                  <a:lnTo>
                    <a:pt x="128" y="280"/>
                  </a:lnTo>
                  <a:lnTo>
                    <a:pt x="133" y="277"/>
                  </a:lnTo>
                  <a:lnTo>
                    <a:pt x="138" y="273"/>
                  </a:lnTo>
                  <a:lnTo>
                    <a:pt x="142" y="269"/>
                  </a:lnTo>
                  <a:lnTo>
                    <a:pt x="144" y="265"/>
                  </a:lnTo>
                  <a:lnTo>
                    <a:pt x="147" y="260"/>
                  </a:lnTo>
                  <a:lnTo>
                    <a:pt x="150" y="255"/>
                  </a:lnTo>
                  <a:lnTo>
                    <a:pt x="151" y="250"/>
                  </a:lnTo>
                  <a:lnTo>
                    <a:pt x="153" y="238"/>
                  </a:lnTo>
                  <a:lnTo>
                    <a:pt x="154" y="224"/>
                  </a:lnTo>
                  <a:lnTo>
                    <a:pt x="154" y="204"/>
                  </a:lnTo>
                  <a:lnTo>
                    <a:pt x="145" y="210"/>
                  </a:lnTo>
                  <a:lnTo>
                    <a:pt x="138" y="216"/>
                  </a:lnTo>
                  <a:lnTo>
                    <a:pt x="130" y="221"/>
                  </a:lnTo>
                  <a:lnTo>
                    <a:pt x="123" y="224"/>
                  </a:lnTo>
                  <a:lnTo>
                    <a:pt x="115" y="228"/>
                  </a:lnTo>
                  <a:lnTo>
                    <a:pt x="106" y="230"/>
                  </a:lnTo>
                  <a:lnTo>
                    <a:pt x="96" y="231"/>
                  </a:lnTo>
                  <a:lnTo>
                    <a:pt x="85" y="231"/>
                  </a:lnTo>
                  <a:lnTo>
                    <a:pt x="76" y="231"/>
                  </a:lnTo>
                  <a:lnTo>
                    <a:pt x="67" y="229"/>
                  </a:lnTo>
                  <a:lnTo>
                    <a:pt x="58" y="226"/>
                  </a:lnTo>
                  <a:lnTo>
                    <a:pt x="51" y="223"/>
                  </a:lnTo>
                  <a:lnTo>
                    <a:pt x="42" y="219"/>
                  </a:lnTo>
                  <a:lnTo>
                    <a:pt x="36" y="215"/>
                  </a:lnTo>
                  <a:lnTo>
                    <a:pt x="29" y="208"/>
                  </a:lnTo>
                  <a:lnTo>
                    <a:pt x="23" y="202"/>
                  </a:lnTo>
                  <a:lnTo>
                    <a:pt x="18" y="194"/>
                  </a:lnTo>
                  <a:lnTo>
                    <a:pt x="13" y="186"/>
                  </a:lnTo>
                  <a:lnTo>
                    <a:pt x="9" y="176"/>
                  </a:lnTo>
                  <a:lnTo>
                    <a:pt x="6" y="167"/>
                  </a:lnTo>
                  <a:lnTo>
                    <a:pt x="3" y="156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9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5" y="79"/>
                  </a:lnTo>
                  <a:lnTo>
                    <a:pt x="8" y="69"/>
                  </a:lnTo>
                  <a:lnTo>
                    <a:pt x="12" y="58"/>
                  </a:lnTo>
                  <a:lnTo>
                    <a:pt x="18" y="48"/>
                  </a:lnTo>
                  <a:lnTo>
                    <a:pt x="23" y="39"/>
                  </a:lnTo>
                  <a:lnTo>
                    <a:pt x="29" y="31"/>
                  </a:lnTo>
                  <a:lnTo>
                    <a:pt x="36" y="24"/>
                  </a:lnTo>
                  <a:lnTo>
                    <a:pt x="43" y="18"/>
                  </a:lnTo>
                  <a:lnTo>
                    <a:pt x="52" y="13"/>
                  </a:lnTo>
                  <a:lnTo>
                    <a:pt x="61" y="9"/>
                  </a:lnTo>
                  <a:lnTo>
                    <a:pt x="69" y="5"/>
                  </a:lnTo>
                  <a:lnTo>
                    <a:pt x="78" y="2"/>
                  </a:lnTo>
                  <a:lnTo>
                    <a:pt x="87" y="1"/>
                  </a:lnTo>
                  <a:lnTo>
                    <a:pt x="97" y="0"/>
                  </a:lnTo>
                  <a:lnTo>
                    <a:pt x="106" y="0"/>
                  </a:lnTo>
                  <a:lnTo>
                    <a:pt x="113" y="1"/>
                  </a:lnTo>
                  <a:lnTo>
                    <a:pt x="121" y="2"/>
                  </a:lnTo>
                  <a:lnTo>
                    <a:pt x="127" y="5"/>
                  </a:lnTo>
                  <a:lnTo>
                    <a:pt x="141" y="10"/>
                  </a:lnTo>
                  <a:lnTo>
                    <a:pt x="154" y="16"/>
                  </a:lnTo>
                  <a:lnTo>
                    <a:pt x="156" y="7"/>
                  </a:lnTo>
                  <a:lnTo>
                    <a:pt x="192" y="7"/>
                  </a:lnTo>
                  <a:lnTo>
                    <a:pt x="192" y="208"/>
                  </a:lnTo>
                  <a:lnTo>
                    <a:pt x="191" y="223"/>
                  </a:lnTo>
                  <a:lnTo>
                    <a:pt x="190" y="236"/>
                  </a:lnTo>
                  <a:lnTo>
                    <a:pt x="188" y="248"/>
                  </a:lnTo>
                  <a:lnTo>
                    <a:pt x="186" y="260"/>
                  </a:lnTo>
                  <a:lnTo>
                    <a:pt x="182" y="269"/>
                  </a:lnTo>
                  <a:lnTo>
                    <a:pt x="177" y="279"/>
                  </a:lnTo>
                  <a:lnTo>
                    <a:pt x="173" y="286"/>
                  </a:lnTo>
                  <a:lnTo>
                    <a:pt x="167" y="294"/>
                  </a:lnTo>
                  <a:lnTo>
                    <a:pt x="160" y="300"/>
                  </a:lnTo>
                  <a:lnTo>
                    <a:pt x="153" y="305"/>
                  </a:lnTo>
                  <a:lnTo>
                    <a:pt x="144" y="311"/>
                  </a:lnTo>
                  <a:lnTo>
                    <a:pt x="135" y="314"/>
                  </a:lnTo>
                  <a:lnTo>
                    <a:pt x="124" y="317"/>
                  </a:lnTo>
                  <a:lnTo>
                    <a:pt x="113" y="319"/>
                  </a:lnTo>
                  <a:lnTo>
                    <a:pt x="101" y="320"/>
                  </a:lnTo>
                  <a:lnTo>
                    <a:pt x="89" y="321"/>
                  </a:lnTo>
                  <a:lnTo>
                    <a:pt x="81" y="320"/>
                  </a:lnTo>
                  <a:lnTo>
                    <a:pt x="72" y="320"/>
                  </a:lnTo>
                  <a:lnTo>
                    <a:pt x="64" y="319"/>
                  </a:lnTo>
                  <a:lnTo>
                    <a:pt x="54" y="318"/>
                  </a:lnTo>
                  <a:lnTo>
                    <a:pt x="46" y="317"/>
                  </a:lnTo>
                  <a:lnTo>
                    <a:pt x="38" y="315"/>
                  </a:lnTo>
                  <a:lnTo>
                    <a:pt x="29" y="313"/>
                  </a:lnTo>
                  <a:lnTo>
                    <a:pt x="22" y="311"/>
                  </a:lnTo>
                  <a:lnTo>
                    <a:pt x="22" y="271"/>
                  </a:lnTo>
                  <a:lnTo>
                    <a:pt x="24" y="27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auto">
            <a:xfrm>
              <a:off x="4153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1" y="318"/>
                </a:cxn>
                <a:cxn ang="0">
                  <a:pos x="141" y="188"/>
                </a:cxn>
                <a:cxn ang="0">
                  <a:pos x="141" y="173"/>
                </a:cxn>
                <a:cxn ang="0">
                  <a:pos x="140" y="159"/>
                </a:cxn>
                <a:cxn ang="0">
                  <a:pos x="138" y="146"/>
                </a:cxn>
                <a:cxn ang="0">
                  <a:pos x="134" y="137"/>
                </a:cxn>
                <a:cxn ang="0">
                  <a:pos x="132" y="132"/>
                </a:cxn>
                <a:cxn ang="0">
                  <a:pos x="128" y="129"/>
                </a:cxn>
                <a:cxn ang="0">
                  <a:pos x="125" y="126"/>
                </a:cxn>
                <a:cxn ang="0">
                  <a:pos x="121" y="124"/>
                </a:cxn>
                <a:cxn ang="0">
                  <a:pos x="116" y="123"/>
                </a:cxn>
                <a:cxn ang="0">
                  <a:pos x="111" y="121"/>
                </a:cxn>
                <a:cxn ang="0">
                  <a:pos x="105" y="121"/>
                </a:cxn>
                <a:cxn ang="0">
                  <a:pos x="98" y="120"/>
                </a:cxn>
                <a:cxn ang="0">
                  <a:pos x="91" y="121"/>
                </a:cxn>
                <a:cxn ang="0">
                  <a:pos x="83" y="122"/>
                </a:cxn>
                <a:cxn ang="0">
                  <a:pos x="76" y="124"/>
                </a:cxn>
                <a:cxn ang="0">
                  <a:pos x="68" y="127"/>
                </a:cxn>
                <a:cxn ang="0">
                  <a:pos x="61" y="131"/>
                </a:cxn>
                <a:cxn ang="0">
                  <a:pos x="53" y="137"/>
                </a:cxn>
                <a:cxn ang="0">
                  <a:pos x="46" y="142"/>
                </a:cxn>
                <a:cxn ang="0">
                  <a:pos x="38" y="147"/>
                </a:cxn>
                <a:cxn ang="0">
                  <a:pos x="38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5"/>
                </a:cxn>
                <a:cxn ang="0">
                  <a:pos x="47" y="108"/>
                </a:cxn>
                <a:cxn ang="0">
                  <a:pos x="55" y="101"/>
                </a:cxn>
                <a:cxn ang="0">
                  <a:pos x="64" y="96"/>
                </a:cxn>
                <a:cxn ang="0">
                  <a:pos x="73" y="92"/>
                </a:cxn>
                <a:cxn ang="0">
                  <a:pos x="81" y="88"/>
                </a:cxn>
                <a:cxn ang="0">
                  <a:pos x="90" y="85"/>
                </a:cxn>
                <a:cxn ang="0">
                  <a:pos x="98" y="84"/>
                </a:cxn>
                <a:cxn ang="0">
                  <a:pos x="108" y="83"/>
                </a:cxn>
                <a:cxn ang="0">
                  <a:pos x="115" y="83"/>
                </a:cxn>
                <a:cxn ang="0">
                  <a:pos x="124" y="84"/>
                </a:cxn>
                <a:cxn ang="0">
                  <a:pos x="132" y="86"/>
                </a:cxn>
                <a:cxn ang="0">
                  <a:pos x="138" y="89"/>
                </a:cxn>
                <a:cxn ang="0">
                  <a:pos x="144" y="92"/>
                </a:cxn>
                <a:cxn ang="0">
                  <a:pos x="150" y="96"/>
                </a:cxn>
                <a:cxn ang="0">
                  <a:pos x="155" y="100"/>
                </a:cxn>
                <a:cxn ang="0">
                  <a:pos x="160" y="106"/>
                </a:cxn>
                <a:cxn ang="0">
                  <a:pos x="165" y="111"/>
                </a:cxn>
                <a:cxn ang="0">
                  <a:pos x="169" y="117"/>
                </a:cxn>
                <a:cxn ang="0">
                  <a:pos x="172" y="125"/>
                </a:cxn>
                <a:cxn ang="0">
                  <a:pos x="175" y="132"/>
                </a:cxn>
                <a:cxn ang="0">
                  <a:pos x="177" y="141"/>
                </a:cxn>
                <a:cxn ang="0">
                  <a:pos x="179" y="150"/>
                </a:cxn>
                <a:cxn ang="0">
                  <a:pos x="180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1" y="318"/>
                  </a:lnTo>
                  <a:lnTo>
                    <a:pt x="141" y="188"/>
                  </a:lnTo>
                  <a:lnTo>
                    <a:pt x="141" y="173"/>
                  </a:lnTo>
                  <a:lnTo>
                    <a:pt x="140" y="159"/>
                  </a:lnTo>
                  <a:lnTo>
                    <a:pt x="138" y="146"/>
                  </a:lnTo>
                  <a:lnTo>
                    <a:pt x="134" y="137"/>
                  </a:lnTo>
                  <a:lnTo>
                    <a:pt x="132" y="132"/>
                  </a:lnTo>
                  <a:lnTo>
                    <a:pt x="128" y="129"/>
                  </a:lnTo>
                  <a:lnTo>
                    <a:pt x="125" y="126"/>
                  </a:lnTo>
                  <a:lnTo>
                    <a:pt x="121" y="124"/>
                  </a:lnTo>
                  <a:lnTo>
                    <a:pt x="116" y="123"/>
                  </a:lnTo>
                  <a:lnTo>
                    <a:pt x="111" y="121"/>
                  </a:lnTo>
                  <a:lnTo>
                    <a:pt x="105" y="121"/>
                  </a:lnTo>
                  <a:lnTo>
                    <a:pt x="98" y="120"/>
                  </a:lnTo>
                  <a:lnTo>
                    <a:pt x="91" y="121"/>
                  </a:lnTo>
                  <a:lnTo>
                    <a:pt x="83" y="122"/>
                  </a:lnTo>
                  <a:lnTo>
                    <a:pt x="76" y="124"/>
                  </a:lnTo>
                  <a:lnTo>
                    <a:pt x="68" y="127"/>
                  </a:lnTo>
                  <a:lnTo>
                    <a:pt x="61" y="131"/>
                  </a:lnTo>
                  <a:lnTo>
                    <a:pt x="53" y="137"/>
                  </a:lnTo>
                  <a:lnTo>
                    <a:pt x="46" y="142"/>
                  </a:lnTo>
                  <a:lnTo>
                    <a:pt x="38" y="147"/>
                  </a:lnTo>
                  <a:lnTo>
                    <a:pt x="38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5"/>
                  </a:lnTo>
                  <a:lnTo>
                    <a:pt x="47" y="108"/>
                  </a:lnTo>
                  <a:lnTo>
                    <a:pt x="55" y="101"/>
                  </a:lnTo>
                  <a:lnTo>
                    <a:pt x="64" y="96"/>
                  </a:lnTo>
                  <a:lnTo>
                    <a:pt x="73" y="92"/>
                  </a:lnTo>
                  <a:lnTo>
                    <a:pt x="81" y="88"/>
                  </a:lnTo>
                  <a:lnTo>
                    <a:pt x="90" y="85"/>
                  </a:lnTo>
                  <a:lnTo>
                    <a:pt x="98" y="84"/>
                  </a:lnTo>
                  <a:lnTo>
                    <a:pt x="108" y="83"/>
                  </a:lnTo>
                  <a:lnTo>
                    <a:pt x="115" y="83"/>
                  </a:lnTo>
                  <a:lnTo>
                    <a:pt x="124" y="84"/>
                  </a:lnTo>
                  <a:lnTo>
                    <a:pt x="132" y="86"/>
                  </a:lnTo>
                  <a:lnTo>
                    <a:pt x="138" y="89"/>
                  </a:lnTo>
                  <a:lnTo>
                    <a:pt x="144" y="92"/>
                  </a:lnTo>
                  <a:lnTo>
                    <a:pt x="150" y="96"/>
                  </a:lnTo>
                  <a:lnTo>
                    <a:pt x="155" y="100"/>
                  </a:lnTo>
                  <a:lnTo>
                    <a:pt x="160" y="106"/>
                  </a:lnTo>
                  <a:lnTo>
                    <a:pt x="165" y="111"/>
                  </a:lnTo>
                  <a:lnTo>
                    <a:pt x="169" y="117"/>
                  </a:lnTo>
                  <a:lnTo>
                    <a:pt x="172" y="125"/>
                  </a:lnTo>
                  <a:lnTo>
                    <a:pt x="175" y="132"/>
                  </a:lnTo>
                  <a:lnTo>
                    <a:pt x="177" y="141"/>
                  </a:lnTo>
                  <a:lnTo>
                    <a:pt x="179" y="150"/>
                  </a:lnTo>
                  <a:lnTo>
                    <a:pt x="180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2" name="Freeform 48"/>
            <p:cNvSpPr>
              <a:spLocks noEditPoints="1"/>
            </p:cNvSpPr>
            <p:nvPr userDrawn="1"/>
          </p:nvSpPr>
          <p:spPr bwMode="auto">
            <a:xfrm>
              <a:off x="4179" y="4057"/>
              <a:ext cx="21" cy="27"/>
            </a:xfrm>
            <a:custGeom>
              <a:avLst/>
              <a:gdLst/>
              <a:ahLst/>
              <a:cxnLst>
                <a:cxn ang="0">
                  <a:pos x="143" y="115"/>
                </a:cxn>
                <a:cxn ang="0">
                  <a:pos x="128" y="116"/>
                </a:cxn>
                <a:cxn ang="0">
                  <a:pos x="109" y="118"/>
                </a:cxn>
                <a:cxn ang="0">
                  <a:pos x="90" y="120"/>
                </a:cxn>
                <a:cxn ang="0">
                  <a:pos x="75" y="123"/>
                </a:cxn>
                <a:cxn ang="0">
                  <a:pos x="61" y="129"/>
                </a:cxn>
                <a:cxn ang="0">
                  <a:pos x="50" y="138"/>
                </a:cxn>
                <a:cxn ang="0">
                  <a:pos x="42" y="150"/>
                </a:cxn>
                <a:cxn ang="0">
                  <a:pos x="39" y="165"/>
                </a:cxn>
                <a:cxn ang="0">
                  <a:pos x="43" y="183"/>
                </a:cxn>
                <a:cxn ang="0">
                  <a:pos x="50" y="195"/>
                </a:cxn>
                <a:cxn ang="0">
                  <a:pos x="64" y="202"/>
                </a:cxn>
                <a:cxn ang="0">
                  <a:pos x="83" y="204"/>
                </a:cxn>
                <a:cxn ang="0">
                  <a:pos x="101" y="203"/>
                </a:cxn>
                <a:cxn ang="0">
                  <a:pos x="116" y="197"/>
                </a:cxn>
                <a:cxn ang="0">
                  <a:pos x="143" y="177"/>
                </a:cxn>
                <a:cxn ang="0">
                  <a:pos x="138" y="214"/>
                </a:cxn>
                <a:cxn ang="0">
                  <a:pos x="123" y="224"/>
                </a:cxn>
                <a:cxn ang="0">
                  <a:pos x="106" y="234"/>
                </a:cxn>
                <a:cxn ang="0">
                  <a:pos x="84" y="239"/>
                </a:cxn>
                <a:cxn ang="0">
                  <a:pos x="62" y="239"/>
                </a:cxn>
                <a:cxn ang="0">
                  <a:pos x="49" y="237"/>
                </a:cxn>
                <a:cxn ang="0">
                  <a:pos x="36" y="232"/>
                </a:cxn>
                <a:cxn ang="0">
                  <a:pos x="25" y="224"/>
                </a:cxn>
                <a:cxn ang="0">
                  <a:pos x="16" y="215"/>
                </a:cxn>
                <a:cxn ang="0">
                  <a:pos x="8" y="203"/>
                </a:cxn>
                <a:cxn ang="0">
                  <a:pos x="3" y="189"/>
                </a:cxn>
                <a:cxn ang="0">
                  <a:pos x="0" y="175"/>
                </a:cxn>
                <a:cxn ang="0">
                  <a:pos x="1" y="156"/>
                </a:cxn>
                <a:cxn ang="0">
                  <a:pos x="5" y="136"/>
                </a:cxn>
                <a:cxn ang="0">
                  <a:pos x="16" y="120"/>
                </a:cxn>
                <a:cxn ang="0">
                  <a:pos x="32" y="106"/>
                </a:cxn>
                <a:cxn ang="0">
                  <a:pos x="51" y="96"/>
                </a:cxn>
                <a:cxn ang="0">
                  <a:pos x="75" y="91"/>
                </a:cxn>
                <a:cxn ang="0">
                  <a:pos x="101" y="87"/>
                </a:cxn>
                <a:cxn ang="0">
                  <a:pos x="128" y="85"/>
                </a:cxn>
                <a:cxn ang="0">
                  <a:pos x="143" y="76"/>
                </a:cxn>
                <a:cxn ang="0">
                  <a:pos x="142" y="64"/>
                </a:cxn>
                <a:cxn ang="0">
                  <a:pos x="139" y="55"/>
                </a:cxn>
                <a:cxn ang="0">
                  <a:pos x="135" y="47"/>
                </a:cxn>
                <a:cxn ang="0">
                  <a:pos x="128" y="42"/>
                </a:cxn>
                <a:cxn ang="0">
                  <a:pos x="110" y="36"/>
                </a:cxn>
                <a:cxn ang="0">
                  <a:pos x="88" y="34"/>
                </a:cxn>
                <a:cxn ang="0">
                  <a:pos x="57" y="38"/>
                </a:cxn>
                <a:cxn ang="0">
                  <a:pos x="38" y="43"/>
                </a:cxn>
                <a:cxn ang="0">
                  <a:pos x="21" y="49"/>
                </a:cxn>
                <a:cxn ang="0">
                  <a:pos x="18" y="11"/>
                </a:cxn>
                <a:cxn ang="0">
                  <a:pos x="49" y="4"/>
                </a:cxn>
                <a:cxn ang="0">
                  <a:pos x="68" y="1"/>
                </a:cxn>
                <a:cxn ang="0">
                  <a:pos x="89" y="0"/>
                </a:cxn>
                <a:cxn ang="0">
                  <a:pos x="110" y="1"/>
                </a:cxn>
                <a:cxn ang="0">
                  <a:pos x="128" y="4"/>
                </a:cxn>
                <a:cxn ang="0">
                  <a:pos x="143" y="9"/>
                </a:cxn>
                <a:cxn ang="0">
                  <a:pos x="157" y="17"/>
                </a:cxn>
                <a:cxn ang="0">
                  <a:pos x="168" y="28"/>
                </a:cxn>
                <a:cxn ang="0">
                  <a:pos x="176" y="41"/>
                </a:cxn>
                <a:cxn ang="0">
                  <a:pos x="181" y="58"/>
                </a:cxn>
                <a:cxn ang="0">
                  <a:pos x="182" y="77"/>
                </a:cxn>
                <a:cxn ang="0">
                  <a:pos x="143" y="234"/>
                </a:cxn>
              </a:cxnLst>
              <a:rect l="0" t="0" r="r" b="b"/>
              <a:pathLst>
                <a:path w="182" h="240">
                  <a:moveTo>
                    <a:pt x="143" y="177"/>
                  </a:moveTo>
                  <a:lnTo>
                    <a:pt x="143" y="115"/>
                  </a:lnTo>
                  <a:lnTo>
                    <a:pt x="136" y="115"/>
                  </a:lnTo>
                  <a:lnTo>
                    <a:pt x="128" y="116"/>
                  </a:lnTo>
                  <a:lnTo>
                    <a:pt x="119" y="117"/>
                  </a:lnTo>
                  <a:lnTo>
                    <a:pt x="109" y="118"/>
                  </a:lnTo>
                  <a:lnTo>
                    <a:pt x="98" y="119"/>
                  </a:lnTo>
                  <a:lnTo>
                    <a:pt x="90" y="120"/>
                  </a:lnTo>
                  <a:lnTo>
                    <a:pt x="82" y="122"/>
                  </a:lnTo>
                  <a:lnTo>
                    <a:pt x="75" y="123"/>
                  </a:lnTo>
                  <a:lnTo>
                    <a:pt x="67" y="126"/>
                  </a:lnTo>
                  <a:lnTo>
                    <a:pt x="61" y="129"/>
                  </a:lnTo>
                  <a:lnTo>
                    <a:pt x="54" y="134"/>
                  </a:lnTo>
                  <a:lnTo>
                    <a:pt x="50" y="138"/>
                  </a:lnTo>
                  <a:lnTo>
                    <a:pt x="45" y="143"/>
                  </a:lnTo>
                  <a:lnTo>
                    <a:pt x="42" y="150"/>
                  </a:lnTo>
                  <a:lnTo>
                    <a:pt x="40" y="157"/>
                  </a:lnTo>
                  <a:lnTo>
                    <a:pt x="39" y="165"/>
                  </a:lnTo>
                  <a:lnTo>
                    <a:pt x="40" y="174"/>
                  </a:lnTo>
                  <a:lnTo>
                    <a:pt x="43" y="183"/>
                  </a:lnTo>
                  <a:lnTo>
                    <a:pt x="46" y="189"/>
                  </a:lnTo>
                  <a:lnTo>
                    <a:pt x="50" y="195"/>
                  </a:lnTo>
                  <a:lnTo>
                    <a:pt x="57" y="199"/>
                  </a:lnTo>
                  <a:lnTo>
                    <a:pt x="64" y="202"/>
                  </a:lnTo>
                  <a:lnTo>
                    <a:pt x="73" y="204"/>
                  </a:lnTo>
                  <a:lnTo>
                    <a:pt x="83" y="204"/>
                  </a:lnTo>
                  <a:lnTo>
                    <a:pt x="92" y="204"/>
                  </a:lnTo>
                  <a:lnTo>
                    <a:pt x="101" y="203"/>
                  </a:lnTo>
                  <a:lnTo>
                    <a:pt x="108" y="200"/>
                  </a:lnTo>
                  <a:lnTo>
                    <a:pt x="116" y="197"/>
                  </a:lnTo>
                  <a:lnTo>
                    <a:pt x="131" y="188"/>
                  </a:lnTo>
                  <a:lnTo>
                    <a:pt x="143" y="177"/>
                  </a:lnTo>
                  <a:close/>
                  <a:moveTo>
                    <a:pt x="143" y="209"/>
                  </a:moveTo>
                  <a:lnTo>
                    <a:pt x="138" y="214"/>
                  </a:lnTo>
                  <a:lnTo>
                    <a:pt x="132" y="219"/>
                  </a:lnTo>
                  <a:lnTo>
                    <a:pt x="123" y="224"/>
                  </a:lnTo>
                  <a:lnTo>
                    <a:pt x="116" y="229"/>
                  </a:lnTo>
                  <a:lnTo>
                    <a:pt x="106" y="234"/>
                  </a:lnTo>
                  <a:lnTo>
                    <a:pt x="96" y="237"/>
                  </a:lnTo>
                  <a:lnTo>
                    <a:pt x="84" y="239"/>
                  </a:lnTo>
                  <a:lnTo>
                    <a:pt x="69" y="240"/>
                  </a:lnTo>
                  <a:lnTo>
                    <a:pt x="62" y="239"/>
                  </a:lnTo>
                  <a:lnTo>
                    <a:pt x="55" y="238"/>
                  </a:lnTo>
                  <a:lnTo>
                    <a:pt x="49" y="237"/>
                  </a:lnTo>
                  <a:lnTo>
                    <a:pt x="43" y="235"/>
                  </a:lnTo>
                  <a:lnTo>
                    <a:pt x="36" y="232"/>
                  </a:lnTo>
                  <a:lnTo>
                    <a:pt x="31" y="229"/>
                  </a:lnTo>
                  <a:lnTo>
                    <a:pt x="25" y="224"/>
                  </a:lnTo>
                  <a:lnTo>
                    <a:pt x="20" y="220"/>
                  </a:lnTo>
                  <a:lnTo>
                    <a:pt x="16" y="215"/>
                  </a:lnTo>
                  <a:lnTo>
                    <a:pt x="11" y="209"/>
                  </a:lnTo>
                  <a:lnTo>
                    <a:pt x="8" y="203"/>
                  </a:lnTo>
                  <a:lnTo>
                    <a:pt x="5" y="197"/>
                  </a:lnTo>
                  <a:lnTo>
                    <a:pt x="3" y="189"/>
                  </a:lnTo>
                  <a:lnTo>
                    <a:pt x="1" y="183"/>
                  </a:lnTo>
                  <a:lnTo>
                    <a:pt x="0" y="175"/>
                  </a:lnTo>
                  <a:lnTo>
                    <a:pt x="0" y="168"/>
                  </a:lnTo>
                  <a:lnTo>
                    <a:pt x="1" y="156"/>
                  </a:lnTo>
                  <a:lnTo>
                    <a:pt x="2" y="145"/>
                  </a:lnTo>
                  <a:lnTo>
                    <a:pt x="5" y="136"/>
                  </a:lnTo>
                  <a:lnTo>
                    <a:pt x="9" y="127"/>
                  </a:lnTo>
                  <a:lnTo>
                    <a:pt x="16" y="120"/>
                  </a:lnTo>
                  <a:lnTo>
                    <a:pt x="22" y="112"/>
                  </a:lnTo>
                  <a:lnTo>
                    <a:pt x="32" y="106"/>
                  </a:lnTo>
                  <a:lnTo>
                    <a:pt x="42" y="101"/>
                  </a:lnTo>
                  <a:lnTo>
                    <a:pt x="51" y="96"/>
                  </a:lnTo>
                  <a:lnTo>
                    <a:pt x="63" y="93"/>
                  </a:lnTo>
                  <a:lnTo>
                    <a:pt x="75" y="91"/>
                  </a:lnTo>
                  <a:lnTo>
                    <a:pt x="87" y="89"/>
                  </a:lnTo>
                  <a:lnTo>
                    <a:pt x="101" y="87"/>
                  </a:lnTo>
                  <a:lnTo>
                    <a:pt x="114" y="86"/>
                  </a:lnTo>
                  <a:lnTo>
                    <a:pt x="128" y="85"/>
                  </a:lnTo>
                  <a:lnTo>
                    <a:pt x="143" y="84"/>
                  </a:lnTo>
                  <a:lnTo>
                    <a:pt x="143" y="76"/>
                  </a:lnTo>
                  <a:lnTo>
                    <a:pt x="143" y="70"/>
                  </a:lnTo>
                  <a:lnTo>
                    <a:pt x="142" y="64"/>
                  </a:lnTo>
                  <a:lnTo>
                    <a:pt x="141" y="59"/>
                  </a:lnTo>
                  <a:lnTo>
                    <a:pt x="139" y="55"/>
                  </a:lnTo>
                  <a:lnTo>
                    <a:pt x="137" y="50"/>
                  </a:lnTo>
                  <a:lnTo>
                    <a:pt x="135" y="47"/>
                  </a:lnTo>
                  <a:lnTo>
                    <a:pt x="132" y="44"/>
                  </a:lnTo>
                  <a:lnTo>
                    <a:pt x="128" y="42"/>
                  </a:lnTo>
                  <a:lnTo>
                    <a:pt x="120" y="38"/>
                  </a:lnTo>
                  <a:lnTo>
                    <a:pt x="110" y="36"/>
                  </a:lnTo>
                  <a:lnTo>
                    <a:pt x="99" y="34"/>
                  </a:lnTo>
                  <a:lnTo>
                    <a:pt x="88" y="34"/>
                  </a:lnTo>
                  <a:lnTo>
                    <a:pt x="74" y="36"/>
                  </a:lnTo>
                  <a:lnTo>
                    <a:pt x="57" y="38"/>
                  </a:lnTo>
                  <a:lnTo>
                    <a:pt x="48" y="40"/>
                  </a:lnTo>
                  <a:lnTo>
                    <a:pt x="38" y="43"/>
                  </a:lnTo>
                  <a:lnTo>
                    <a:pt x="30" y="46"/>
                  </a:lnTo>
                  <a:lnTo>
                    <a:pt x="21" y="49"/>
                  </a:lnTo>
                  <a:lnTo>
                    <a:pt x="18" y="49"/>
                  </a:lnTo>
                  <a:lnTo>
                    <a:pt x="18" y="11"/>
                  </a:lnTo>
                  <a:lnTo>
                    <a:pt x="32" y="8"/>
                  </a:lnTo>
                  <a:lnTo>
                    <a:pt x="49" y="4"/>
                  </a:lnTo>
                  <a:lnTo>
                    <a:pt x="59" y="2"/>
                  </a:lnTo>
                  <a:lnTo>
                    <a:pt x="68" y="1"/>
                  </a:lnTo>
                  <a:lnTo>
                    <a:pt x="78" y="0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110" y="1"/>
                  </a:lnTo>
                  <a:lnTo>
                    <a:pt x="120" y="2"/>
                  </a:lnTo>
                  <a:lnTo>
                    <a:pt x="128" y="4"/>
                  </a:lnTo>
                  <a:lnTo>
                    <a:pt x="136" y="6"/>
                  </a:lnTo>
                  <a:lnTo>
                    <a:pt x="143" y="9"/>
                  </a:lnTo>
                  <a:lnTo>
                    <a:pt x="151" y="13"/>
                  </a:lnTo>
                  <a:lnTo>
                    <a:pt x="157" y="17"/>
                  </a:lnTo>
                  <a:lnTo>
                    <a:pt x="163" y="22"/>
                  </a:lnTo>
                  <a:lnTo>
                    <a:pt x="168" y="28"/>
                  </a:lnTo>
                  <a:lnTo>
                    <a:pt x="172" y="34"/>
                  </a:lnTo>
                  <a:lnTo>
                    <a:pt x="176" y="41"/>
                  </a:lnTo>
                  <a:lnTo>
                    <a:pt x="179" y="49"/>
                  </a:lnTo>
                  <a:lnTo>
                    <a:pt x="181" y="58"/>
                  </a:lnTo>
                  <a:lnTo>
                    <a:pt x="182" y="68"/>
                  </a:lnTo>
                  <a:lnTo>
                    <a:pt x="182" y="77"/>
                  </a:lnTo>
                  <a:lnTo>
                    <a:pt x="182" y="234"/>
                  </a:lnTo>
                  <a:lnTo>
                    <a:pt x="143" y="234"/>
                  </a:lnTo>
                  <a:lnTo>
                    <a:pt x="143" y="2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3" name="Freeform 49"/>
            <p:cNvSpPr>
              <a:spLocks noEditPoints="1"/>
            </p:cNvSpPr>
            <p:nvPr userDrawn="1"/>
          </p:nvSpPr>
          <p:spPr bwMode="auto">
            <a:xfrm>
              <a:off x="4208" y="4049"/>
              <a:ext cx="5" cy="34"/>
            </a:xfrm>
            <a:custGeom>
              <a:avLst/>
              <a:gdLst/>
              <a:ahLst/>
              <a:cxnLst>
                <a:cxn ang="0">
                  <a:pos x="42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2" y="78"/>
                </a:cxn>
                <a:cxn ang="0">
                  <a:pos x="42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2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2" y="78"/>
                  </a:lnTo>
                  <a:lnTo>
                    <a:pt x="42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auto">
            <a:xfrm>
              <a:off x="4232" y="4050"/>
              <a:ext cx="13" cy="33"/>
            </a:xfrm>
            <a:custGeom>
              <a:avLst/>
              <a:gdLst/>
              <a:ahLst/>
              <a:cxnLst>
                <a:cxn ang="0">
                  <a:pos x="118" y="304"/>
                </a:cxn>
                <a:cxn ang="0">
                  <a:pos x="0" y="304"/>
                </a:cxn>
                <a:cxn ang="0">
                  <a:pos x="0" y="273"/>
                </a:cxn>
                <a:cxn ang="0">
                  <a:pos x="39" y="273"/>
                </a:cxn>
                <a:cxn ang="0">
                  <a:pos x="39" y="31"/>
                </a:cxn>
                <a:cxn ang="0">
                  <a:pos x="0" y="31"/>
                </a:cxn>
                <a:cxn ang="0">
                  <a:pos x="0" y="0"/>
                </a:cxn>
                <a:cxn ang="0">
                  <a:pos x="118" y="0"/>
                </a:cxn>
                <a:cxn ang="0">
                  <a:pos x="118" y="31"/>
                </a:cxn>
                <a:cxn ang="0">
                  <a:pos x="79" y="31"/>
                </a:cxn>
                <a:cxn ang="0">
                  <a:pos x="79" y="273"/>
                </a:cxn>
                <a:cxn ang="0">
                  <a:pos x="118" y="273"/>
                </a:cxn>
                <a:cxn ang="0">
                  <a:pos x="118" y="304"/>
                </a:cxn>
              </a:cxnLst>
              <a:rect l="0" t="0" r="r" b="b"/>
              <a:pathLst>
                <a:path w="118" h="304">
                  <a:moveTo>
                    <a:pt x="118" y="304"/>
                  </a:moveTo>
                  <a:lnTo>
                    <a:pt x="0" y="304"/>
                  </a:lnTo>
                  <a:lnTo>
                    <a:pt x="0" y="273"/>
                  </a:lnTo>
                  <a:lnTo>
                    <a:pt x="39" y="273"/>
                  </a:lnTo>
                  <a:lnTo>
                    <a:pt x="39" y="31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18" y="0"/>
                  </a:lnTo>
                  <a:lnTo>
                    <a:pt x="118" y="31"/>
                  </a:lnTo>
                  <a:lnTo>
                    <a:pt x="79" y="31"/>
                  </a:lnTo>
                  <a:lnTo>
                    <a:pt x="79" y="273"/>
                  </a:lnTo>
                  <a:lnTo>
                    <a:pt x="118" y="273"/>
                  </a:lnTo>
                  <a:lnTo>
                    <a:pt x="118" y="30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auto">
            <a:xfrm>
              <a:off x="4252" y="4057"/>
              <a:ext cx="20" cy="26"/>
            </a:xfrm>
            <a:custGeom>
              <a:avLst/>
              <a:gdLst/>
              <a:ahLst/>
              <a:cxnLst>
                <a:cxn ang="0">
                  <a:pos x="180" y="235"/>
                </a:cxn>
                <a:cxn ang="0">
                  <a:pos x="142" y="235"/>
                </a:cxn>
                <a:cxn ang="0">
                  <a:pos x="142" y="105"/>
                </a:cxn>
                <a:cxn ang="0">
                  <a:pos x="142" y="90"/>
                </a:cxn>
                <a:cxn ang="0">
                  <a:pos x="141" y="76"/>
                </a:cxn>
                <a:cxn ang="0">
                  <a:pos x="139" y="63"/>
                </a:cxn>
                <a:cxn ang="0">
                  <a:pos x="134" y="54"/>
                </a:cxn>
                <a:cxn ang="0">
                  <a:pos x="132" y="49"/>
                </a:cxn>
                <a:cxn ang="0">
                  <a:pos x="129" y="46"/>
                </a:cxn>
                <a:cxn ang="0">
                  <a:pos x="126" y="43"/>
                </a:cxn>
                <a:cxn ang="0">
                  <a:pos x="121" y="41"/>
                </a:cxn>
                <a:cxn ang="0">
                  <a:pos x="117" y="40"/>
                </a:cxn>
                <a:cxn ang="0">
                  <a:pos x="112" y="38"/>
                </a:cxn>
                <a:cxn ang="0">
                  <a:pos x="105" y="38"/>
                </a:cxn>
                <a:cxn ang="0">
                  <a:pos x="99" y="37"/>
                </a:cxn>
                <a:cxn ang="0">
                  <a:pos x="91" y="38"/>
                </a:cxn>
                <a:cxn ang="0">
                  <a:pos x="84" y="39"/>
                </a:cxn>
                <a:cxn ang="0">
                  <a:pos x="76" y="41"/>
                </a:cxn>
                <a:cxn ang="0">
                  <a:pos x="69" y="44"/>
                </a:cxn>
                <a:cxn ang="0">
                  <a:pos x="61" y="48"/>
                </a:cxn>
                <a:cxn ang="0">
                  <a:pos x="54" y="54"/>
                </a:cxn>
                <a:cxn ang="0">
                  <a:pos x="46" y="59"/>
                </a:cxn>
                <a:cxn ang="0">
                  <a:pos x="39" y="64"/>
                </a:cxn>
                <a:cxn ang="0">
                  <a:pos x="39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9" y="7"/>
                </a:cxn>
                <a:cxn ang="0">
                  <a:pos x="39" y="32"/>
                </a:cxn>
                <a:cxn ang="0">
                  <a:pos x="47" y="25"/>
                </a:cxn>
                <a:cxn ang="0">
                  <a:pos x="56" y="18"/>
                </a:cxn>
                <a:cxn ang="0">
                  <a:pos x="65" y="13"/>
                </a:cxn>
                <a:cxn ang="0">
                  <a:pos x="73" y="9"/>
                </a:cxn>
                <a:cxn ang="0">
                  <a:pos x="82" y="5"/>
                </a:cxn>
                <a:cxn ang="0">
                  <a:pos x="90" y="2"/>
                </a:cxn>
                <a:cxn ang="0">
                  <a:pos x="99" y="1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25" y="1"/>
                </a:cxn>
                <a:cxn ang="0">
                  <a:pos x="132" y="3"/>
                </a:cxn>
                <a:cxn ang="0">
                  <a:pos x="139" y="6"/>
                </a:cxn>
                <a:cxn ang="0">
                  <a:pos x="145" y="9"/>
                </a:cxn>
                <a:cxn ang="0">
                  <a:pos x="152" y="13"/>
                </a:cxn>
                <a:cxn ang="0">
                  <a:pos x="157" y="17"/>
                </a:cxn>
                <a:cxn ang="0">
                  <a:pos x="161" y="23"/>
                </a:cxn>
                <a:cxn ang="0">
                  <a:pos x="167" y="28"/>
                </a:cxn>
                <a:cxn ang="0">
                  <a:pos x="170" y="34"/>
                </a:cxn>
                <a:cxn ang="0">
                  <a:pos x="173" y="42"/>
                </a:cxn>
                <a:cxn ang="0">
                  <a:pos x="176" y="49"/>
                </a:cxn>
                <a:cxn ang="0">
                  <a:pos x="178" y="58"/>
                </a:cxn>
                <a:cxn ang="0">
                  <a:pos x="179" y="67"/>
                </a:cxn>
                <a:cxn ang="0">
                  <a:pos x="180" y="77"/>
                </a:cxn>
                <a:cxn ang="0">
                  <a:pos x="180" y="87"/>
                </a:cxn>
                <a:cxn ang="0">
                  <a:pos x="180" y="235"/>
                </a:cxn>
              </a:cxnLst>
              <a:rect l="0" t="0" r="r" b="b"/>
              <a:pathLst>
                <a:path w="180" h="235">
                  <a:moveTo>
                    <a:pt x="180" y="235"/>
                  </a:moveTo>
                  <a:lnTo>
                    <a:pt x="142" y="235"/>
                  </a:lnTo>
                  <a:lnTo>
                    <a:pt x="142" y="105"/>
                  </a:lnTo>
                  <a:lnTo>
                    <a:pt x="142" y="90"/>
                  </a:lnTo>
                  <a:lnTo>
                    <a:pt x="141" y="76"/>
                  </a:lnTo>
                  <a:lnTo>
                    <a:pt x="139" y="63"/>
                  </a:lnTo>
                  <a:lnTo>
                    <a:pt x="134" y="54"/>
                  </a:lnTo>
                  <a:lnTo>
                    <a:pt x="132" y="49"/>
                  </a:lnTo>
                  <a:lnTo>
                    <a:pt x="129" y="46"/>
                  </a:lnTo>
                  <a:lnTo>
                    <a:pt x="126" y="43"/>
                  </a:lnTo>
                  <a:lnTo>
                    <a:pt x="121" y="41"/>
                  </a:lnTo>
                  <a:lnTo>
                    <a:pt x="117" y="40"/>
                  </a:lnTo>
                  <a:lnTo>
                    <a:pt x="112" y="38"/>
                  </a:lnTo>
                  <a:lnTo>
                    <a:pt x="105" y="38"/>
                  </a:lnTo>
                  <a:lnTo>
                    <a:pt x="99" y="37"/>
                  </a:lnTo>
                  <a:lnTo>
                    <a:pt x="91" y="38"/>
                  </a:lnTo>
                  <a:lnTo>
                    <a:pt x="84" y="39"/>
                  </a:lnTo>
                  <a:lnTo>
                    <a:pt x="76" y="41"/>
                  </a:lnTo>
                  <a:lnTo>
                    <a:pt x="69" y="44"/>
                  </a:lnTo>
                  <a:lnTo>
                    <a:pt x="61" y="48"/>
                  </a:lnTo>
                  <a:lnTo>
                    <a:pt x="54" y="54"/>
                  </a:lnTo>
                  <a:lnTo>
                    <a:pt x="46" y="59"/>
                  </a:lnTo>
                  <a:lnTo>
                    <a:pt x="39" y="64"/>
                  </a:lnTo>
                  <a:lnTo>
                    <a:pt x="39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2"/>
                  </a:lnTo>
                  <a:lnTo>
                    <a:pt x="47" y="25"/>
                  </a:lnTo>
                  <a:lnTo>
                    <a:pt x="56" y="18"/>
                  </a:lnTo>
                  <a:lnTo>
                    <a:pt x="65" y="13"/>
                  </a:lnTo>
                  <a:lnTo>
                    <a:pt x="73" y="9"/>
                  </a:lnTo>
                  <a:lnTo>
                    <a:pt x="82" y="5"/>
                  </a:lnTo>
                  <a:lnTo>
                    <a:pt x="90" y="2"/>
                  </a:lnTo>
                  <a:lnTo>
                    <a:pt x="99" y="1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25" y="1"/>
                  </a:lnTo>
                  <a:lnTo>
                    <a:pt x="132" y="3"/>
                  </a:lnTo>
                  <a:lnTo>
                    <a:pt x="139" y="6"/>
                  </a:lnTo>
                  <a:lnTo>
                    <a:pt x="145" y="9"/>
                  </a:lnTo>
                  <a:lnTo>
                    <a:pt x="152" y="13"/>
                  </a:lnTo>
                  <a:lnTo>
                    <a:pt x="157" y="17"/>
                  </a:lnTo>
                  <a:lnTo>
                    <a:pt x="161" y="23"/>
                  </a:lnTo>
                  <a:lnTo>
                    <a:pt x="167" y="28"/>
                  </a:lnTo>
                  <a:lnTo>
                    <a:pt x="170" y="34"/>
                  </a:lnTo>
                  <a:lnTo>
                    <a:pt x="173" y="42"/>
                  </a:lnTo>
                  <a:lnTo>
                    <a:pt x="176" y="49"/>
                  </a:lnTo>
                  <a:lnTo>
                    <a:pt x="178" y="58"/>
                  </a:lnTo>
                  <a:lnTo>
                    <a:pt x="179" y="67"/>
                  </a:lnTo>
                  <a:lnTo>
                    <a:pt x="180" y="77"/>
                  </a:lnTo>
                  <a:lnTo>
                    <a:pt x="180" y="87"/>
                  </a:lnTo>
                  <a:lnTo>
                    <a:pt x="18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auto">
            <a:xfrm>
              <a:off x="4279" y="4057"/>
              <a:ext cx="19" cy="27"/>
            </a:xfrm>
            <a:custGeom>
              <a:avLst/>
              <a:gdLst/>
              <a:ahLst/>
              <a:cxnLst>
                <a:cxn ang="0">
                  <a:pos x="64" y="239"/>
                </a:cxn>
                <a:cxn ang="0">
                  <a:pos x="42" y="236"/>
                </a:cxn>
                <a:cxn ang="0">
                  <a:pos x="23" y="230"/>
                </a:cxn>
                <a:cxn ang="0">
                  <a:pos x="6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1" y="200"/>
                </a:cxn>
                <a:cxn ang="0">
                  <a:pos x="65" y="206"/>
                </a:cxn>
                <a:cxn ang="0">
                  <a:pos x="86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5" y="167"/>
                </a:cxn>
                <a:cxn ang="0">
                  <a:pos x="122" y="156"/>
                </a:cxn>
                <a:cxn ang="0">
                  <a:pos x="114" y="150"/>
                </a:cxn>
                <a:cxn ang="0">
                  <a:pos x="100" y="143"/>
                </a:cxn>
                <a:cxn ang="0">
                  <a:pos x="83" y="139"/>
                </a:cxn>
                <a:cxn ang="0">
                  <a:pos x="61" y="134"/>
                </a:cxn>
                <a:cxn ang="0">
                  <a:pos x="38" y="127"/>
                </a:cxn>
                <a:cxn ang="0">
                  <a:pos x="19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1" y="62"/>
                </a:cxn>
                <a:cxn ang="0">
                  <a:pos x="4" y="48"/>
                </a:cxn>
                <a:cxn ang="0">
                  <a:pos x="9" y="36"/>
                </a:cxn>
                <a:cxn ang="0">
                  <a:pos x="19" y="25"/>
                </a:cxn>
                <a:cxn ang="0">
                  <a:pos x="30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4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0" y="43"/>
                </a:cxn>
                <a:cxn ang="0">
                  <a:pos x="113" y="37"/>
                </a:cxn>
                <a:cxn ang="0">
                  <a:pos x="94" y="33"/>
                </a:cxn>
                <a:cxn ang="0">
                  <a:pos x="76" y="33"/>
                </a:cxn>
                <a:cxn ang="0">
                  <a:pos x="60" y="37"/>
                </a:cxn>
                <a:cxn ang="0">
                  <a:pos x="48" y="45"/>
                </a:cxn>
                <a:cxn ang="0">
                  <a:pos x="40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3" y="104"/>
                </a:cxn>
                <a:cxn ang="0">
                  <a:pos x="126" y="110"/>
                </a:cxn>
                <a:cxn ang="0">
                  <a:pos x="145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2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6" y="236"/>
                </a:cxn>
                <a:cxn ang="0">
                  <a:pos x="86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4" y="239"/>
                  </a:lnTo>
                  <a:lnTo>
                    <a:pt x="53" y="237"/>
                  </a:lnTo>
                  <a:lnTo>
                    <a:pt x="42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6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3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1" y="200"/>
                  </a:lnTo>
                  <a:lnTo>
                    <a:pt x="52" y="203"/>
                  </a:lnTo>
                  <a:lnTo>
                    <a:pt x="65" y="206"/>
                  </a:lnTo>
                  <a:lnTo>
                    <a:pt x="77" y="206"/>
                  </a:lnTo>
                  <a:lnTo>
                    <a:pt x="86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2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5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4" y="150"/>
                  </a:lnTo>
                  <a:lnTo>
                    <a:pt x="108" y="147"/>
                  </a:lnTo>
                  <a:lnTo>
                    <a:pt x="100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2" y="137"/>
                  </a:lnTo>
                  <a:lnTo>
                    <a:pt x="61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7" y="122"/>
                  </a:lnTo>
                  <a:lnTo>
                    <a:pt x="19" y="116"/>
                  </a:lnTo>
                  <a:lnTo>
                    <a:pt x="12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4" y="48"/>
                  </a:lnTo>
                  <a:lnTo>
                    <a:pt x="6" y="42"/>
                  </a:lnTo>
                  <a:lnTo>
                    <a:pt x="9" y="36"/>
                  </a:lnTo>
                  <a:lnTo>
                    <a:pt x="13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0" y="15"/>
                  </a:lnTo>
                  <a:lnTo>
                    <a:pt x="36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7" y="1"/>
                  </a:lnTo>
                  <a:lnTo>
                    <a:pt x="77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4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0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0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4" y="33"/>
                  </a:lnTo>
                  <a:lnTo>
                    <a:pt x="85" y="32"/>
                  </a:lnTo>
                  <a:lnTo>
                    <a:pt x="76" y="33"/>
                  </a:lnTo>
                  <a:lnTo>
                    <a:pt x="68" y="34"/>
                  </a:lnTo>
                  <a:lnTo>
                    <a:pt x="60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0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2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7" y="92"/>
                  </a:lnTo>
                  <a:lnTo>
                    <a:pt x="65" y="95"/>
                  </a:lnTo>
                  <a:lnTo>
                    <a:pt x="72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4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5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2" y="189"/>
                  </a:lnTo>
                  <a:lnTo>
                    <a:pt x="159" y="196"/>
                  </a:lnTo>
                  <a:lnTo>
                    <a:pt x="156" y="202"/>
                  </a:lnTo>
                  <a:lnTo>
                    <a:pt x="152" y="208"/>
                  </a:lnTo>
                  <a:lnTo>
                    <a:pt x="148" y="214"/>
                  </a:lnTo>
                  <a:lnTo>
                    <a:pt x="142" y="218"/>
                  </a:lnTo>
                  <a:lnTo>
                    <a:pt x="136" y="223"/>
                  </a:lnTo>
                  <a:lnTo>
                    <a:pt x="129" y="228"/>
                  </a:lnTo>
                  <a:lnTo>
                    <a:pt x="122" y="231"/>
                  </a:lnTo>
                  <a:lnTo>
                    <a:pt x="114" y="234"/>
                  </a:lnTo>
                  <a:lnTo>
                    <a:pt x="106" y="236"/>
                  </a:lnTo>
                  <a:lnTo>
                    <a:pt x="97" y="238"/>
                  </a:lnTo>
                  <a:lnTo>
                    <a:pt x="86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auto">
            <a:xfrm>
              <a:off x="4301" y="4051"/>
              <a:ext cx="15" cy="33"/>
            </a:xfrm>
            <a:custGeom>
              <a:avLst/>
              <a:gdLst/>
              <a:ahLst/>
              <a:cxnLst>
                <a:cxn ang="0">
                  <a:pos x="93" y="297"/>
                </a:cxn>
                <a:cxn ang="0">
                  <a:pos x="86" y="297"/>
                </a:cxn>
                <a:cxn ang="0">
                  <a:pos x="78" y="296"/>
                </a:cxn>
                <a:cxn ang="0">
                  <a:pos x="72" y="295"/>
                </a:cxn>
                <a:cxn ang="0">
                  <a:pos x="65" y="293"/>
                </a:cxn>
                <a:cxn ang="0">
                  <a:pos x="59" y="290"/>
                </a:cxn>
                <a:cxn ang="0">
                  <a:pos x="54" y="288"/>
                </a:cxn>
                <a:cxn ang="0">
                  <a:pos x="48" y="283"/>
                </a:cxn>
                <a:cxn ang="0">
                  <a:pos x="44" y="279"/>
                </a:cxn>
                <a:cxn ang="0">
                  <a:pos x="40" y="275"/>
                </a:cxn>
                <a:cxn ang="0">
                  <a:pos x="36" y="270"/>
                </a:cxn>
                <a:cxn ang="0">
                  <a:pos x="33" y="263"/>
                </a:cxn>
                <a:cxn ang="0">
                  <a:pos x="31" y="257"/>
                </a:cxn>
                <a:cxn ang="0">
                  <a:pos x="29" y="249"/>
                </a:cxn>
                <a:cxn ang="0">
                  <a:pos x="28" y="241"/>
                </a:cxn>
                <a:cxn ang="0">
                  <a:pos x="27" y="232"/>
                </a:cxn>
                <a:cxn ang="0">
                  <a:pos x="27" y="223"/>
                </a:cxn>
                <a:cxn ang="0">
                  <a:pos x="27" y="97"/>
                </a:cxn>
                <a:cxn ang="0">
                  <a:pos x="0" y="97"/>
                </a:cxn>
                <a:cxn ang="0">
                  <a:pos x="0" y="65"/>
                </a:cxn>
                <a:cxn ang="0">
                  <a:pos x="27" y="65"/>
                </a:cxn>
                <a:cxn ang="0">
                  <a:pos x="27" y="0"/>
                </a:cxn>
                <a:cxn ang="0">
                  <a:pos x="65" y="0"/>
                </a:cxn>
                <a:cxn ang="0">
                  <a:pos x="65" y="65"/>
                </a:cxn>
                <a:cxn ang="0">
                  <a:pos x="136" y="65"/>
                </a:cxn>
                <a:cxn ang="0">
                  <a:pos x="136" y="97"/>
                </a:cxn>
                <a:cxn ang="0">
                  <a:pos x="65" y="97"/>
                </a:cxn>
                <a:cxn ang="0">
                  <a:pos x="65" y="204"/>
                </a:cxn>
                <a:cxn ang="0">
                  <a:pos x="65" y="220"/>
                </a:cxn>
                <a:cxn ang="0">
                  <a:pos x="65" y="231"/>
                </a:cxn>
                <a:cxn ang="0">
                  <a:pos x="67" y="241"/>
                </a:cxn>
                <a:cxn ang="0">
                  <a:pos x="71" y="249"/>
                </a:cxn>
                <a:cxn ang="0">
                  <a:pos x="72" y="252"/>
                </a:cxn>
                <a:cxn ang="0">
                  <a:pos x="75" y="256"/>
                </a:cxn>
                <a:cxn ang="0">
                  <a:pos x="78" y="258"/>
                </a:cxn>
                <a:cxn ang="0">
                  <a:pos x="81" y="260"/>
                </a:cxn>
                <a:cxn ang="0">
                  <a:pos x="86" y="261"/>
                </a:cxn>
                <a:cxn ang="0">
                  <a:pos x="91" y="262"/>
                </a:cxn>
                <a:cxn ang="0">
                  <a:pos x="96" y="263"/>
                </a:cxn>
                <a:cxn ang="0">
                  <a:pos x="103" y="263"/>
                </a:cxn>
                <a:cxn ang="0">
                  <a:pos x="111" y="263"/>
                </a:cxn>
                <a:cxn ang="0">
                  <a:pos x="121" y="261"/>
                </a:cxn>
                <a:cxn ang="0">
                  <a:pos x="129" y="258"/>
                </a:cxn>
                <a:cxn ang="0">
                  <a:pos x="134" y="256"/>
                </a:cxn>
                <a:cxn ang="0">
                  <a:pos x="136" y="256"/>
                </a:cxn>
                <a:cxn ang="0">
                  <a:pos x="136" y="291"/>
                </a:cxn>
                <a:cxn ang="0">
                  <a:pos x="125" y="293"/>
                </a:cxn>
                <a:cxn ang="0">
                  <a:pos x="114" y="295"/>
                </a:cxn>
                <a:cxn ang="0">
                  <a:pos x="103" y="296"/>
                </a:cxn>
                <a:cxn ang="0">
                  <a:pos x="93" y="297"/>
                </a:cxn>
              </a:cxnLst>
              <a:rect l="0" t="0" r="r" b="b"/>
              <a:pathLst>
                <a:path w="136" h="297">
                  <a:moveTo>
                    <a:pt x="93" y="297"/>
                  </a:moveTo>
                  <a:lnTo>
                    <a:pt x="86" y="297"/>
                  </a:lnTo>
                  <a:lnTo>
                    <a:pt x="78" y="296"/>
                  </a:lnTo>
                  <a:lnTo>
                    <a:pt x="72" y="295"/>
                  </a:lnTo>
                  <a:lnTo>
                    <a:pt x="65" y="293"/>
                  </a:lnTo>
                  <a:lnTo>
                    <a:pt x="59" y="290"/>
                  </a:lnTo>
                  <a:lnTo>
                    <a:pt x="54" y="288"/>
                  </a:lnTo>
                  <a:lnTo>
                    <a:pt x="48" y="283"/>
                  </a:lnTo>
                  <a:lnTo>
                    <a:pt x="44" y="279"/>
                  </a:lnTo>
                  <a:lnTo>
                    <a:pt x="40" y="275"/>
                  </a:lnTo>
                  <a:lnTo>
                    <a:pt x="36" y="270"/>
                  </a:lnTo>
                  <a:lnTo>
                    <a:pt x="33" y="263"/>
                  </a:lnTo>
                  <a:lnTo>
                    <a:pt x="31" y="257"/>
                  </a:lnTo>
                  <a:lnTo>
                    <a:pt x="29" y="249"/>
                  </a:lnTo>
                  <a:lnTo>
                    <a:pt x="28" y="241"/>
                  </a:lnTo>
                  <a:lnTo>
                    <a:pt x="27" y="232"/>
                  </a:lnTo>
                  <a:lnTo>
                    <a:pt x="27" y="223"/>
                  </a:lnTo>
                  <a:lnTo>
                    <a:pt x="27" y="97"/>
                  </a:lnTo>
                  <a:lnTo>
                    <a:pt x="0" y="97"/>
                  </a:lnTo>
                  <a:lnTo>
                    <a:pt x="0" y="65"/>
                  </a:lnTo>
                  <a:lnTo>
                    <a:pt x="27" y="65"/>
                  </a:lnTo>
                  <a:lnTo>
                    <a:pt x="27" y="0"/>
                  </a:lnTo>
                  <a:lnTo>
                    <a:pt x="65" y="0"/>
                  </a:lnTo>
                  <a:lnTo>
                    <a:pt x="65" y="65"/>
                  </a:lnTo>
                  <a:lnTo>
                    <a:pt x="136" y="65"/>
                  </a:lnTo>
                  <a:lnTo>
                    <a:pt x="136" y="97"/>
                  </a:lnTo>
                  <a:lnTo>
                    <a:pt x="65" y="97"/>
                  </a:lnTo>
                  <a:lnTo>
                    <a:pt x="65" y="204"/>
                  </a:lnTo>
                  <a:lnTo>
                    <a:pt x="65" y="220"/>
                  </a:lnTo>
                  <a:lnTo>
                    <a:pt x="65" y="231"/>
                  </a:lnTo>
                  <a:lnTo>
                    <a:pt x="67" y="241"/>
                  </a:lnTo>
                  <a:lnTo>
                    <a:pt x="71" y="249"/>
                  </a:lnTo>
                  <a:lnTo>
                    <a:pt x="72" y="252"/>
                  </a:lnTo>
                  <a:lnTo>
                    <a:pt x="75" y="256"/>
                  </a:lnTo>
                  <a:lnTo>
                    <a:pt x="78" y="258"/>
                  </a:lnTo>
                  <a:lnTo>
                    <a:pt x="81" y="260"/>
                  </a:lnTo>
                  <a:lnTo>
                    <a:pt x="86" y="261"/>
                  </a:lnTo>
                  <a:lnTo>
                    <a:pt x="91" y="262"/>
                  </a:lnTo>
                  <a:lnTo>
                    <a:pt x="96" y="263"/>
                  </a:lnTo>
                  <a:lnTo>
                    <a:pt x="103" y="263"/>
                  </a:lnTo>
                  <a:lnTo>
                    <a:pt x="111" y="263"/>
                  </a:lnTo>
                  <a:lnTo>
                    <a:pt x="121" y="261"/>
                  </a:lnTo>
                  <a:lnTo>
                    <a:pt x="129" y="258"/>
                  </a:lnTo>
                  <a:lnTo>
                    <a:pt x="134" y="256"/>
                  </a:lnTo>
                  <a:lnTo>
                    <a:pt x="136" y="256"/>
                  </a:lnTo>
                  <a:lnTo>
                    <a:pt x="136" y="291"/>
                  </a:lnTo>
                  <a:lnTo>
                    <a:pt x="125" y="293"/>
                  </a:lnTo>
                  <a:lnTo>
                    <a:pt x="114" y="295"/>
                  </a:lnTo>
                  <a:lnTo>
                    <a:pt x="103" y="296"/>
                  </a:lnTo>
                  <a:lnTo>
                    <a:pt x="93" y="29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8" name="Freeform 54"/>
            <p:cNvSpPr>
              <a:spLocks noEditPoints="1"/>
            </p:cNvSpPr>
            <p:nvPr userDrawn="1"/>
          </p:nvSpPr>
          <p:spPr bwMode="auto">
            <a:xfrm>
              <a:off x="4321" y="4049"/>
              <a:ext cx="5" cy="34"/>
            </a:xfrm>
            <a:custGeom>
              <a:avLst/>
              <a:gdLst/>
              <a:ahLst/>
              <a:cxnLst>
                <a:cxn ang="0">
                  <a:pos x="41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1" y="78"/>
                </a:cxn>
                <a:cxn ang="0">
                  <a:pos x="41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1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1" y="78"/>
                  </a:lnTo>
                  <a:lnTo>
                    <a:pt x="41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auto">
            <a:xfrm>
              <a:off x="4332" y="4051"/>
              <a:ext cx="15" cy="33"/>
            </a:xfrm>
            <a:custGeom>
              <a:avLst/>
              <a:gdLst/>
              <a:ahLst/>
              <a:cxnLst>
                <a:cxn ang="0">
                  <a:pos x="93" y="297"/>
                </a:cxn>
                <a:cxn ang="0">
                  <a:pos x="85" y="297"/>
                </a:cxn>
                <a:cxn ang="0">
                  <a:pos x="78" y="296"/>
                </a:cxn>
                <a:cxn ang="0">
                  <a:pos x="72" y="295"/>
                </a:cxn>
                <a:cxn ang="0">
                  <a:pos x="65" y="293"/>
                </a:cxn>
                <a:cxn ang="0">
                  <a:pos x="59" y="290"/>
                </a:cxn>
                <a:cxn ang="0">
                  <a:pos x="53" y="288"/>
                </a:cxn>
                <a:cxn ang="0">
                  <a:pos x="48" y="283"/>
                </a:cxn>
                <a:cxn ang="0">
                  <a:pos x="44" y="279"/>
                </a:cxn>
                <a:cxn ang="0">
                  <a:pos x="39" y="275"/>
                </a:cxn>
                <a:cxn ang="0">
                  <a:pos x="36" y="270"/>
                </a:cxn>
                <a:cxn ang="0">
                  <a:pos x="33" y="263"/>
                </a:cxn>
                <a:cxn ang="0">
                  <a:pos x="31" y="257"/>
                </a:cxn>
                <a:cxn ang="0">
                  <a:pos x="29" y="249"/>
                </a:cxn>
                <a:cxn ang="0">
                  <a:pos x="28" y="241"/>
                </a:cxn>
                <a:cxn ang="0">
                  <a:pos x="26" y="232"/>
                </a:cxn>
                <a:cxn ang="0">
                  <a:pos x="26" y="223"/>
                </a:cxn>
                <a:cxn ang="0">
                  <a:pos x="26" y="97"/>
                </a:cxn>
                <a:cxn ang="0">
                  <a:pos x="0" y="97"/>
                </a:cxn>
                <a:cxn ang="0">
                  <a:pos x="0" y="65"/>
                </a:cxn>
                <a:cxn ang="0">
                  <a:pos x="26" y="65"/>
                </a:cxn>
                <a:cxn ang="0">
                  <a:pos x="26" y="0"/>
                </a:cxn>
                <a:cxn ang="0">
                  <a:pos x="65" y="0"/>
                </a:cxn>
                <a:cxn ang="0">
                  <a:pos x="65" y="65"/>
                </a:cxn>
                <a:cxn ang="0">
                  <a:pos x="136" y="65"/>
                </a:cxn>
                <a:cxn ang="0">
                  <a:pos x="136" y="97"/>
                </a:cxn>
                <a:cxn ang="0">
                  <a:pos x="65" y="97"/>
                </a:cxn>
                <a:cxn ang="0">
                  <a:pos x="65" y="204"/>
                </a:cxn>
                <a:cxn ang="0">
                  <a:pos x="65" y="220"/>
                </a:cxn>
                <a:cxn ang="0">
                  <a:pos x="65" y="231"/>
                </a:cxn>
                <a:cxn ang="0">
                  <a:pos x="67" y="241"/>
                </a:cxn>
                <a:cxn ang="0">
                  <a:pos x="70" y="249"/>
                </a:cxn>
                <a:cxn ang="0">
                  <a:pos x="72" y="252"/>
                </a:cxn>
                <a:cxn ang="0">
                  <a:pos x="75" y="256"/>
                </a:cxn>
                <a:cxn ang="0">
                  <a:pos x="78" y="258"/>
                </a:cxn>
                <a:cxn ang="0">
                  <a:pos x="81" y="260"/>
                </a:cxn>
                <a:cxn ang="0">
                  <a:pos x="85" y="261"/>
                </a:cxn>
                <a:cxn ang="0">
                  <a:pos x="91" y="262"/>
                </a:cxn>
                <a:cxn ang="0">
                  <a:pos x="96" y="263"/>
                </a:cxn>
                <a:cxn ang="0">
                  <a:pos x="103" y="263"/>
                </a:cxn>
                <a:cxn ang="0">
                  <a:pos x="111" y="263"/>
                </a:cxn>
                <a:cxn ang="0">
                  <a:pos x="121" y="261"/>
                </a:cxn>
                <a:cxn ang="0">
                  <a:pos x="128" y="258"/>
                </a:cxn>
                <a:cxn ang="0">
                  <a:pos x="134" y="256"/>
                </a:cxn>
                <a:cxn ang="0">
                  <a:pos x="136" y="256"/>
                </a:cxn>
                <a:cxn ang="0">
                  <a:pos x="136" y="291"/>
                </a:cxn>
                <a:cxn ang="0">
                  <a:pos x="125" y="293"/>
                </a:cxn>
                <a:cxn ang="0">
                  <a:pos x="113" y="295"/>
                </a:cxn>
                <a:cxn ang="0">
                  <a:pos x="103" y="296"/>
                </a:cxn>
                <a:cxn ang="0">
                  <a:pos x="93" y="297"/>
                </a:cxn>
              </a:cxnLst>
              <a:rect l="0" t="0" r="r" b="b"/>
              <a:pathLst>
                <a:path w="136" h="297">
                  <a:moveTo>
                    <a:pt x="93" y="297"/>
                  </a:moveTo>
                  <a:lnTo>
                    <a:pt x="85" y="297"/>
                  </a:lnTo>
                  <a:lnTo>
                    <a:pt x="78" y="296"/>
                  </a:lnTo>
                  <a:lnTo>
                    <a:pt x="72" y="295"/>
                  </a:lnTo>
                  <a:lnTo>
                    <a:pt x="65" y="293"/>
                  </a:lnTo>
                  <a:lnTo>
                    <a:pt x="59" y="290"/>
                  </a:lnTo>
                  <a:lnTo>
                    <a:pt x="53" y="288"/>
                  </a:lnTo>
                  <a:lnTo>
                    <a:pt x="48" y="283"/>
                  </a:lnTo>
                  <a:lnTo>
                    <a:pt x="44" y="279"/>
                  </a:lnTo>
                  <a:lnTo>
                    <a:pt x="39" y="275"/>
                  </a:lnTo>
                  <a:lnTo>
                    <a:pt x="36" y="270"/>
                  </a:lnTo>
                  <a:lnTo>
                    <a:pt x="33" y="263"/>
                  </a:lnTo>
                  <a:lnTo>
                    <a:pt x="31" y="257"/>
                  </a:lnTo>
                  <a:lnTo>
                    <a:pt x="29" y="249"/>
                  </a:lnTo>
                  <a:lnTo>
                    <a:pt x="28" y="241"/>
                  </a:lnTo>
                  <a:lnTo>
                    <a:pt x="26" y="232"/>
                  </a:lnTo>
                  <a:lnTo>
                    <a:pt x="26" y="223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65"/>
                  </a:lnTo>
                  <a:lnTo>
                    <a:pt x="26" y="65"/>
                  </a:lnTo>
                  <a:lnTo>
                    <a:pt x="26" y="0"/>
                  </a:lnTo>
                  <a:lnTo>
                    <a:pt x="65" y="0"/>
                  </a:lnTo>
                  <a:lnTo>
                    <a:pt x="65" y="65"/>
                  </a:lnTo>
                  <a:lnTo>
                    <a:pt x="136" y="65"/>
                  </a:lnTo>
                  <a:lnTo>
                    <a:pt x="136" y="97"/>
                  </a:lnTo>
                  <a:lnTo>
                    <a:pt x="65" y="97"/>
                  </a:lnTo>
                  <a:lnTo>
                    <a:pt x="65" y="204"/>
                  </a:lnTo>
                  <a:lnTo>
                    <a:pt x="65" y="220"/>
                  </a:lnTo>
                  <a:lnTo>
                    <a:pt x="65" y="231"/>
                  </a:lnTo>
                  <a:lnTo>
                    <a:pt x="67" y="241"/>
                  </a:lnTo>
                  <a:lnTo>
                    <a:pt x="70" y="249"/>
                  </a:lnTo>
                  <a:lnTo>
                    <a:pt x="72" y="252"/>
                  </a:lnTo>
                  <a:lnTo>
                    <a:pt x="75" y="256"/>
                  </a:lnTo>
                  <a:lnTo>
                    <a:pt x="78" y="258"/>
                  </a:lnTo>
                  <a:lnTo>
                    <a:pt x="81" y="260"/>
                  </a:lnTo>
                  <a:lnTo>
                    <a:pt x="85" y="261"/>
                  </a:lnTo>
                  <a:lnTo>
                    <a:pt x="91" y="262"/>
                  </a:lnTo>
                  <a:lnTo>
                    <a:pt x="96" y="263"/>
                  </a:lnTo>
                  <a:lnTo>
                    <a:pt x="103" y="263"/>
                  </a:lnTo>
                  <a:lnTo>
                    <a:pt x="111" y="263"/>
                  </a:lnTo>
                  <a:lnTo>
                    <a:pt x="121" y="261"/>
                  </a:lnTo>
                  <a:lnTo>
                    <a:pt x="128" y="258"/>
                  </a:lnTo>
                  <a:lnTo>
                    <a:pt x="134" y="256"/>
                  </a:lnTo>
                  <a:lnTo>
                    <a:pt x="136" y="256"/>
                  </a:lnTo>
                  <a:lnTo>
                    <a:pt x="136" y="291"/>
                  </a:lnTo>
                  <a:lnTo>
                    <a:pt x="125" y="293"/>
                  </a:lnTo>
                  <a:lnTo>
                    <a:pt x="113" y="295"/>
                  </a:lnTo>
                  <a:lnTo>
                    <a:pt x="103" y="296"/>
                  </a:lnTo>
                  <a:lnTo>
                    <a:pt x="93" y="29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auto">
            <a:xfrm>
              <a:off x="4352" y="4058"/>
              <a:ext cx="20" cy="26"/>
            </a:xfrm>
            <a:custGeom>
              <a:avLst/>
              <a:gdLst/>
              <a:ahLst/>
              <a:cxnLst>
                <a:cxn ang="0">
                  <a:pos x="180" y="228"/>
                </a:cxn>
                <a:cxn ang="0">
                  <a:pos x="142" y="228"/>
                </a:cxn>
                <a:cxn ang="0">
                  <a:pos x="142" y="202"/>
                </a:cxn>
                <a:cxn ang="0">
                  <a:pos x="133" y="210"/>
                </a:cxn>
                <a:cxn ang="0">
                  <a:pos x="124" y="216"/>
                </a:cxn>
                <a:cxn ang="0">
                  <a:pos x="116" y="222"/>
                </a:cxn>
                <a:cxn ang="0">
                  <a:pos x="108" y="226"/>
                </a:cxn>
                <a:cxn ang="0">
                  <a:pos x="100" y="229"/>
                </a:cxn>
                <a:cxn ang="0">
                  <a:pos x="91" y="232"/>
                </a:cxn>
                <a:cxn ang="0">
                  <a:pos x="82" y="233"/>
                </a:cxn>
                <a:cxn ang="0">
                  <a:pos x="72" y="234"/>
                </a:cxn>
                <a:cxn ang="0">
                  <a:pos x="64" y="233"/>
                </a:cxn>
                <a:cxn ang="0">
                  <a:pos x="58" y="233"/>
                </a:cxn>
                <a:cxn ang="0">
                  <a:pos x="50" y="231"/>
                </a:cxn>
                <a:cxn ang="0">
                  <a:pos x="44" y="229"/>
                </a:cxn>
                <a:cxn ang="0">
                  <a:pos x="38" y="226"/>
                </a:cxn>
                <a:cxn ang="0">
                  <a:pos x="31" y="223"/>
                </a:cxn>
                <a:cxn ang="0">
                  <a:pos x="26" y="218"/>
                </a:cxn>
                <a:cxn ang="0">
                  <a:pos x="21" y="213"/>
                </a:cxn>
                <a:cxn ang="0">
                  <a:pos x="16" y="208"/>
                </a:cxn>
                <a:cxn ang="0">
                  <a:pos x="12" y="201"/>
                </a:cxn>
                <a:cxn ang="0">
                  <a:pos x="9" y="195"/>
                </a:cxn>
                <a:cxn ang="0">
                  <a:pos x="5" y="186"/>
                </a:cxn>
                <a:cxn ang="0">
                  <a:pos x="3" y="178"/>
                </a:cxn>
                <a:cxn ang="0">
                  <a:pos x="2" y="169"/>
                </a:cxn>
                <a:cxn ang="0">
                  <a:pos x="1" y="159"/>
                </a:cxn>
                <a:cxn ang="0">
                  <a:pos x="0" y="14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30"/>
                </a:cxn>
                <a:cxn ang="0">
                  <a:pos x="39" y="146"/>
                </a:cxn>
                <a:cxn ang="0">
                  <a:pos x="40" y="160"/>
                </a:cxn>
                <a:cxn ang="0">
                  <a:pos x="41" y="165"/>
                </a:cxn>
                <a:cxn ang="0">
                  <a:pos x="42" y="170"/>
                </a:cxn>
                <a:cxn ang="0">
                  <a:pos x="44" y="176"/>
                </a:cxn>
                <a:cxn ang="0">
                  <a:pos x="46" y="181"/>
                </a:cxn>
                <a:cxn ang="0">
                  <a:pos x="48" y="184"/>
                </a:cxn>
                <a:cxn ang="0">
                  <a:pos x="52" y="189"/>
                </a:cxn>
                <a:cxn ang="0">
                  <a:pos x="55" y="191"/>
                </a:cxn>
                <a:cxn ang="0">
                  <a:pos x="59" y="194"/>
                </a:cxn>
                <a:cxn ang="0">
                  <a:pos x="63" y="195"/>
                </a:cxn>
                <a:cxn ang="0">
                  <a:pos x="69" y="196"/>
                </a:cxn>
                <a:cxn ang="0">
                  <a:pos x="75" y="197"/>
                </a:cxn>
                <a:cxn ang="0">
                  <a:pos x="83" y="197"/>
                </a:cxn>
                <a:cxn ang="0">
                  <a:pos x="89" y="197"/>
                </a:cxn>
                <a:cxn ang="0">
                  <a:pos x="97" y="196"/>
                </a:cxn>
                <a:cxn ang="0">
                  <a:pos x="104" y="193"/>
                </a:cxn>
                <a:cxn ang="0">
                  <a:pos x="113" y="190"/>
                </a:cxn>
                <a:cxn ang="0">
                  <a:pos x="120" y="185"/>
                </a:cxn>
                <a:cxn ang="0">
                  <a:pos x="128" y="181"/>
                </a:cxn>
                <a:cxn ang="0">
                  <a:pos x="135" y="176"/>
                </a:cxn>
                <a:cxn ang="0">
                  <a:pos x="142" y="170"/>
                </a:cxn>
                <a:cxn ang="0">
                  <a:pos x="142" y="0"/>
                </a:cxn>
                <a:cxn ang="0">
                  <a:pos x="180" y="0"/>
                </a:cxn>
                <a:cxn ang="0">
                  <a:pos x="180" y="228"/>
                </a:cxn>
              </a:cxnLst>
              <a:rect l="0" t="0" r="r" b="b"/>
              <a:pathLst>
                <a:path w="180" h="234">
                  <a:moveTo>
                    <a:pt x="180" y="228"/>
                  </a:moveTo>
                  <a:lnTo>
                    <a:pt x="142" y="228"/>
                  </a:lnTo>
                  <a:lnTo>
                    <a:pt x="142" y="202"/>
                  </a:lnTo>
                  <a:lnTo>
                    <a:pt x="133" y="210"/>
                  </a:lnTo>
                  <a:lnTo>
                    <a:pt x="124" y="216"/>
                  </a:lnTo>
                  <a:lnTo>
                    <a:pt x="116" y="222"/>
                  </a:lnTo>
                  <a:lnTo>
                    <a:pt x="108" y="226"/>
                  </a:lnTo>
                  <a:lnTo>
                    <a:pt x="100" y="229"/>
                  </a:lnTo>
                  <a:lnTo>
                    <a:pt x="91" y="232"/>
                  </a:lnTo>
                  <a:lnTo>
                    <a:pt x="82" y="233"/>
                  </a:lnTo>
                  <a:lnTo>
                    <a:pt x="72" y="234"/>
                  </a:lnTo>
                  <a:lnTo>
                    <a:pt x="64" y="233"/>
                  </a:lnTo>
                  <a:lnTo>
                    <a:pt x="58" y="233"/>
                  </a:lnTo>
                  <a:lnTo>
                    <a:pt x="50" y="231"/>
                  </a:lnTo>
                  <a:lnTo>
                    <a:pt x="44" y="229"/>
                  </a:lnTo>
                  <a:lnTo>
                    <a:pt x="38" y="226"/>
                  </a:lnTo>
                  <a:lnTo>
                    <a:pt x="31" y="223"/>
                  </a:lnTo>
                  <a:lnTo>
                    <a:pt x="26" y="218"/>
                  </a:lnTo>
                  <a:lnTo>
                    <a:pt x="21" y="213"/>
                  </a:lnTo>
                  <a:lnTo>
                    <a:pt x="16" y="208"/>
                  </a:lnTo>
                  <a:lnTo>
                    <a:pt x="12" y="201"/>
                  </a:lnTo>
                  <a:lnTo>
                    <a:pt x="9" y="195"/>
                  </a:lnTo>
                  <a:lnTo>
                    <a:pt x="5" y="186"/>
                  </a:lnTo>
                  <a:lnTo>
                    <a:pt x="3" y="178"/>
                  </a:lnTo>
                  <a:lnTo>
                    <a:pt x="2" y="169"/>
                  </a:lnTo>
                  <a:lnTo>
                    <a:pt x="1" y="159"/>
                  </a:lnTo>
                  <a:lnTo>
                    <a:pt x="0" y="14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130"/>
                  </a:lnTo>
                  <a:lnTo>
                    <a:pt x="39" y="146"/>
                  </a:lnTo>
                  <a:lnTo>
                    <a:pt x="40" y="160"/>
                  </a:lnTo>
                  <a:lnTo>
                    <a:pt x="41" y="165"/>
                  </a:lnTo>
                  <a:lnTo>
                    <a:pt x="42" y="170"/>
                  </a:lnTo>
                  <a:lnTo>
                    <a:pt x="44" y="176"/>
                  </a:lnTo>
                  <a:lnTo>
                    <a:pt x="46" y="181"/>
                  </a:lnTo>
                  <a:lnTo>
                    <a:pt x="48" y="184"/>
                  </a:lnTo>
                  <a:lnTo>
                    <a:pt x="52" y="189"/>
                  </a:lnTo>
                  <a:lnTo>
                    <a:pt x="55" y="191"/>
                  </a:lnTo>
                  <a:lnTo>
                    <a:pt x="59" y="194"/>
                  </a:lnTo>
                  <a:lnTo>
                    <a:pt x="63" y="195"/>
                  </a:lnTo>
                  <a:lnTo>
                    <a:pt x="69" y="196"/>
                  </a:lnTo>
                  <a:lnTo>
                    <a:pt x="75" y="197"/>
                  </a:lnTo>
                  <a:lnTo>
                    <a:pt x="83" y="197"/>
                  </a:lnTo>
                  <a:lnTo>
                    <a:pt x="89" y="197"/>
                  </a:lnTo>
                  <a:lnTo>
                    <a:pt x="97" y="196"/>
                  </a:lnTo>
                  <a:lnTo>
                    <a:pt x="104" y="193"/>
                  </a:lnTo>
                  <a:lnTo>
                    <a:pt x="113" y="190"/>
                  </a:lnTo>
                  <a:lnTo>
                    <a:pt x="120" y="185"/>
                  </a:lnTo>
                  <a:lnTo>
                    <a:pt x="128" y="181"/>
                  </a:lnTo>
                  <a:lnTo>
                    <a:pt x="135" y="176"/>
                  </a:lnTo>
                  <a:lnTo>
                    <a:pt x="142" y="170"/>
                  </a:lnTo>
                  <a:lnTo>
                    <a:pt x="142" y="0"/>
                  </a:lnTo>
                  <a:lnTo>
                    <a:pt x="180" y="0"/>
                  </a:lnTo>
                  <a:lnTo>
                    <a:pt x="180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auto">
            <a:xfrm>
              <a:off x="4378" y="4051"/>
              <a:ext cx="15" cy="33"/>
            </a:xfrm>
            <a:custGeom>
              <a:avLst/>
              <a:gdLst/>
              <a:ahLst/>
              <a:cxnLst>
                <a:cxn ang="0">
                  <a:pos x="92" y="297"/>
                </a:cxn>
                <a:cxn ang="0">
                  <a:pos x="85" y="297"/>
                </a:cxn>
                <a:cxn ang="0">
                  <a:pos x="77" y="296"/>
                </a:cxn>
                <a:cxn ang="0">
                  <a:pos x="71" y="295"/>
                </a:cxn>
                <a:cxn ang="0">
                  <a:pos x="64" y="293"/>
                </a:cxn>
                <a:cxn ang="0">
                  <a:pos x="59" y="290"/>
                </a:cxn>
                <a:cxn ang="0">
                  <a:pos x="52" y="288"/>
                </a:cxn>
                <a:cxn ang="0">
                  <a:pos x="48" y="283"/>
                </a:cxn>
                <a:cxn ang="0">
                  <a:pos x="43" y="279"/>
                </a:cxn>
                <a:cxn ang="0">
                  <a:pos x="38" y="275"/>
                </a:cxn>
                <a:cxn ang="0">
                  <a:pos x="35" y="270"/>
                </a:cxn>
                <a:cxn ang="0">
                  <a:pos x="32" y="263"/>
                </a:cxn>
                <a:cxn ang="0">
                  <a:pos x="30" y="257"/>
                </a:cxn>
                <a:cxn ang="0">
                  <a:pos x="28" y="249"/>
                </a:cxn>
                <a:cxn ang="0">
                  <a:pos x="27" y="241"/>
                </a:cxn>
                <a:cxn ang="0">
                  <a:pos x="26" y="232"/>
                </a:cxn>
                <a:cxn ang="0">
                  <a:pos x="26" y="223"/>
                </a:cxn>
                <a:cxn ang="0">
                  <a:pos x="26" y="97"/>
                </a:cxn>
                <a:cxn ang="0">
                  <a:pos x="0" y="97"/>
                </a:cxn>
                <a:cxn ang="0">
                  <a:pos x="0" y="65"/>
                </a:cxn>
                <a:cxn ang="0">
                  <a:pos x="26" y="65"/>
                </a:cxn>
                <a:cxn ang="0">
                  <a:pos x="26" y="0"/>
                </a:cxn>
                <a:cxn ang="0">
                  <a:pos x="64" y="0"/>
                </a:cxn>
                <a:cxn ang="0">
                  <a:pos x="64" y="65"/>
                </a:cxn>
                <a:cxn ang="0">
                  <a:pos x="135" y="65"/>
                </a:cxn>
                <a:cxn ang="0">
                  <a:pos x="135" y="97"/>
                </a:cxn>
                <a:cxn ang="0">
                  <a:pos x="64" y="97"/>
                </a:cxn>
                <a:cxn ang="0">
                  <a:pos x="64" y="204"/>
                </a:cxn>
                <a:cxn ang="0">
                  <a:pos x="64" y="220"/>
                </a:cxn>
                <a:cxn ang="0">
                  <a:pos x="65" y="231"/>
                </a:cxn>
                <a:cxn ang="0">
                  <a:pos x="66" y="241"/>
                </a:cxn>
                <a:cxn ang="0">
                  <a:pos x="70" y="249"/>
                </a:cxn>
                <a:cxn ang="0">
                  <a:pos x="72" y="252"/>
                </a:cxn>
                <a:cxn ang="0">
                  <a:pos x="74" y="256"/>
                </a:cxn>
                <a:cxn ang="0">
                  <a:pos x="77" y="258"/>
                </a:cxn>
                <a:cxn ang="0">
                  <a:pos x="80" y="260"/>
                </a:cxn>
                <a:cxn ang="0">
                  <a:pos x="85" y="261"/>
                </a:cxn>
                <a:cxn ang="0">
                  <a:pos x="90" y="262"/>
                </a:cxn>
                <a:cxn ang="0">
                  <a:pos x="95" y="263"/>
                </a:cxn>
                <a:cxn ang="0">
                  <a:pos x="102" y="263"/>
                </a:cxn>
                <a:cxn ang="0">
                  <a:pos x="111" y="263"/>
                </a:cxn>
                <a:cxn ang="0">
                  <a:pos x="120" y="261"/>
                </a:cxn>
                <a:cxn ang="0">
                  <a:pos x="127" y="258"/>
                </a:cxn>
                <a:cxn ang="0">
                  <a:pos x="133" y="256"/>
                </a:cxn>
                <a:cxn ang="0">
                  <a:pos x="135" y="256"/>
                </a:cxn>
                <a:cxn ang="0">
                  <a:pos x="135" y="291"/>
                </a:cxn>
                <a:cxn ang="0">
                  <a:pos x="124" y="293"/>
                </a:cxn>
                <a:cxn ang="0">
                  <a:pos x="114" y="295"/>
                </a:cxn>
                <a:cxn ang="0">
                  <a:pos x="102" y="296"/>
                </a:cxn>
                <a:cxn ang="0">
                  <a:pos x="92" y="297"/>
                </a:cxn>
              </a:cxnLst>
              <a:rect l="0" t="0" r="r" b="b"/>
              <a:pathLst>
                <a:path w="135" h="297">
                  <a:moveTo>
                    <a:pt x="92" y="297"/>
                  </a:moveTo>
                  <a:lnTo>
                    <a:pt x="85" y="297"/>
                  </a:lnTo>
                  <a:lnTo>
                    <a:pt x="77" y="296"/>
                  </a:lnTo>
                  <a:lnTo>
                    <a:pt x="71" y="295"/>
                  </a:lnTo>
                  <a:lnTo>
                    <a:pt x="64" y="293"/>
                  </a:lnTo>
                  <a:lnTo>
                    <a:pt x="59" y="290"/>
                  </a:lnTo>
                  <a:lnTo>
                    <a:pt x="52" y="288"/>
                  </a:lnTo>
                  <a:lnTo>
                    <a:pt x="48" y="283"/>
                  </a:lnTo>
                  <a:lnTo>
                    <a:pt x="43" y="279"/>
                  </a:lnTo>
                  <a:lnTo>
                    <a:pt x="38" y="275"/>
                  </a:lnTo>
                  <a:lnTo>
                    <a:pt x="35" y="270"/>
                  </a:lnTo>
                  <a:lnTo>
                    <a:pt x="32" y="263"/>
                  </a:lnTo>
                  <a:lnTo>
                    <a:pt x="30" y="257"/>
                  </a:lnTo>
                  <a:lnTo>
                    <a:pt x="28" y="249"/>
                  </a:lnTo>
                  <a:lnTo>
                    <a:pt x="27" y="241"/>
                  </a:lnTo>
                  <a:lnTo>
                    <a:pt x="26" y="232"/>
                  </a:lnTo>
                  <a:lnTo>
                    <a:pt x="26" y="223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65"/>
                  </a:lnTo>
                  <a:lnTo>
                    <a:pt x="26" y="65"/>
                  </a:lnTo>
                  <a:lnTo>
                    <a:pt x="26" y="0"/>
                  </a:lnTo>
                  <a:lnTo>
                    <a:pt x="64" y="0"/>
                  </a:lnTo>
                  <a:lnTo>
                    <a:pt x="64" y="65"/>
                  </a:lnTo>
                  <a:lnTo>
                    <a:pt x="135" y="65"/>
                  </a:lnTo>
                  <a:lnTo>
                    <a:pt x="135" y="97"/>
                  </a:lnTo>
                  <a:lnTo>
                    <a:pt x="64" y="97"/>
                  </a:lnTo>
                  <a:lnTo>
                    <a:pt x="64" y="204"/>
                  </a:lnTo>
                  <a:lnTo>
                    <a:pt x="64" y="220"/>
                  </a:lnTo>
                  <a:lnTo>
                    <a:pt x="65" y="231"/>
                  </a:lnTo>
                  <a:lnTo>
                    <a:pt x="66" y="241"/>
                  </a:lnTo>
                  <a:lnTo>
                    <a:pt x="70" y="249"/>
                  </a:lnTo>
                  <a:lnTo>
                    <a:pt x="72" y="252"/>
                  </a:lnTo>
                  <a:lnTo>
                    <a:pt x="74" y="256"/>
                  </a:lnTo>
                  <a:lnTo>
                    <a:pt x="77" y="258"/>
                  </a:lnTo>
                  <a:lnTo>
                    <a:pt x="80" y="260"/>
                  </a:lnTo>
                  <a:lnTo>
                    <a:pt x="85" y="261"/>
                  </a:lnTo>
                  <a:lnTo>
                    <a:pt x="90" y="262"/>
                  </a:lnTo>
                  <a:lnTo>
                    <a:pt x="95" y="263"/>
                  </a:lnTo>
                  <a:lnTo>
                    <a:pt x="102" y="263"/>
                  </a:lnTo>
                  <a:lnTo>
                    <a:pt x="111" y="263"/>
                  </a:lnTo>
                  <a:lnTo>
                    <a:pt x="120" y="261"/>
                  </a:lnTo>
                  <a:lnTo>
                    <a:pt x="127" y="258"/>
                  </a:lnTo>
                  <a:lnTo>
                    <a:pt x="133" y="256"/>
                  </a:lnTo>
                  <a:lnTo>
                    <a:pt x="135" y="256"/>
                  </a:lnTo>
                  <a:lnTo>
                    <a:pt x="135" y="291"/>
                  </a:lnTo>
                  <a:lnTo>
                    <a:pt x="124" y="293"/>
                  </a:lnTo>
                  <a:lnTo>
                    <a:pt x="114" y="295"/>
                  </a:lnTo>
                  <a:lnTo>
                    <a:pt x="102" y="296"/>
                  </a:lnTo>
                  <a:lnTo>
                    <a:pt x="92" y="29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2" name="Freeform 58"/>
            <p:cNvSpPr>
              <a:spLocks noEditPoints="1"/>
            </p:cNvSpPr>
            <p:nvPr userDrawn="1"/>
          </p:nvSpPr>
          <p:spPr bwMode="auto">
            <a:xfrm>
              <a:off x="4397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8" y="236"/>
                </a:cxn>
                <a:cxn ang="0">
                  <a:pos x="57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4" y="161"/>
                </a:cxn>
                <a:cxn ang="0">
                  <a:pos x="1" y="136"/>
                </a:cxn>
                <a:cxn ang="0">
                  <a:pos x="1" y="108"/>
                </a:cxn>
                <a:cxn ang="0">
                  <a:pos x="4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8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2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9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5" y="180"/>
                </a:cxn>
                <a:cxn ang="0">
                  <a:pos x="64" y="190"/>
                </a:cxn>
                <a:cxn ang="0">
                  <a:pos x="77" y="199"/>
                </a:cxn>
                <a:cxn ang="0">
                  <a:pos x="91" y="204"/>
                </a:cxn>
                <a:cxn ang="0">
                  <a:pos x="106" y="206"/>
                </a:cxn>
                <a:cxn ang="0">
                  <a:pos x="128" y="206"/>
                </a:cxn>
                <a:cxn ang="0">
                  <a:pos x="151" y="201"/>
                </a:cxn>
                <a:cxn ang="0">
                  <a:pos x="172" y="191"/>
                </a:cxn>
                <a:cxn ang="0">
                  <a:pos x="187" y="183"/>
                </a:cxn>
                <a:cxn ang="0">
                  <a:pos x="194" y="178"/>
                </a:cxn>
                <a:cxn ang="0">
                  <a:pos x="187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9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8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8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2" y="81"/>
                </a:cxn>
                <a:cxn ang="0">
                  <a:pos x="40" y="95"/>
                </a:cxn>
              </a:cxnLst>
              <a:rect l="0" t="0" r="r" b="b"/>
              <a:pathLst>
                <a:path w="199" h="240">
                  <a:moveTo>
                    <a:pt x="116" y="240"/>
                  </a:moveTo>
                  <a:lnTo>
                    <a:pt x="102" y="239"/>
                  </a:lnTo>
                  <a:lnTo>
                    <a:pt x="90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7" y="229"/>
                  </a:lnTo>
                  <a:lnTo>
                    <a:pt x="47" y="223"/>
                  </a:lnTo>
                  <a:lnTo>
                    <a:pt x="39" y="217"/>
                  </a:lnTo>
                  <a:lnTo>
                    <a:pt x="31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1" y="136"/>
                  </a:lnTo>
                  <a:lnTo>
                    <a:pt x="0" y="122"/>
                  </a:lnTo>
                  <a:lnTo>
                    <a:pt x="1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7" y="51"/>
                  </a:lnTo>
                  <a:lnTo>
                    <a:pt x="23" y="42"/>
                  </a:lnTo>
                  <a:lnTo>
                    <a:pt x="30" y="33"/>
                  </a:lnTo>
                  <a:lnTo>
                    <a:pt x="38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2" y="10"/>
                  </a:lnTo>
                  <a:lnTo>
                    <a:pt x="160" y="14"/>
                  </a:lnTo>
                  <a:lnTo>
                    <a:pt x="166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2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8" y="91"/>
                  </a:lnTo>
                  <a:lnTo>
                    <a:pt x="199" y="104"/>
                  </a:lnTo>
                  <a:lnTo>
                    <a:pt x="199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7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60" y="186"/>
                  </a:lnTo>
                  <a:lnTo>
                    <a:pt x="64" y="190"/>
                  </a:lnTo>
                  <a:lnTo>
                    <a:pt x="71" y="194"/>
                  </a:lnTo>
                  <a:lnTo>
                    <a:pt x="77" y="199"/>
                  </a:lnTo>
                  <a:lnTo>
                    <a:pt x="84" y="201"/>
                  </a:lnTo>
                  <a:lnTo>
                    <a:pt x="91" y="204"/>
                  </a:lnTo>
                  <a:lnTo>
                    <a:pt x="99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1" y="204"/>
                  </a:lnTo>
                  <a:lnTo>
                    <a:pt x="151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80" y="187"/>
                  </a:lnTo>
                  <a:lnTo>
                    <a:pt x="187" y="18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7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9" y="239"/>
                  </a:lnTo>
                  <a:lnTo>
                    <a:pt x="116" y="240"/>
                  </a:lnTo>
                  <a:close/>
                  <a:moveTo>
                    <a:pt x="161" y="95"/>
                  </a:moveTo>
                  <a:lnTo>
                    <a:pt x="160" y="81"/>
                  </a:lnTo>
                  <a:lnTo>
                    <a:pt x="157" y="69"/>
                  </a:lnTo>
                  <a:lnTo>
                    <a:pt x="154" y="58"/>
                  </a:lnTo>
                  <a:lnTo>
                    <a:pt x="148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8" y="37"/>
                  </a:lnTo>
                  <a:lnTo>
                    <a:pt x="73" y="40"/>
                  </a:lnTo>
                  <a:lnTo>
                    <a:pt x="68" y="42"/>
                  </a:lnTo>
                  <a:lnTo>
                    <a:pt x="63" y="46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2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3" name="Freeform 59"/>
            <p:cNvSpPr>
              <a:spLocks noEditPoints="1"/>
            </p:cNvSpPr>
            <p:nvPr userDrawn="1"/>
          </p:nvSpPr>
          <p:spPr bwMode="auto">
            <a:xfrm>
              <a:off x="4436" y="4057"/>
              <a:ext cx="22" cy="27"/>
            </a:xfrm>
            <a:custGeom>
              <a:avLst/>
              <a:gdLst/>
              <a:ahLst/>
              <a:cxnLst>
                <a:cxn ang="0">
                  <a:pos x="204" y="148"/>
                </a:cxn>
                <a:cxn ang="0">
                  <a:pos x="194" y="183"/>
                </a:cxn>
                <a:cxn ang="0">
                  <a:pos x="177" y="209"/>
                </a:cxn>
                <a:cxn ang="0">
                  <a:pos x="153" y="229"/>
                </a:cxn>
                <a:cxn ang="0">
                  <a:pos x="125" y="239"/>
                </a:cxn>
                <a:cxn ang="0">
                  <a:pos x="91" y="240"/>
                </a:cxn>
                <a:cxn ang="0">
                  <a:pos x="60" y="233"/>
                </a:cxn>
                <a:cxn ang="0">
                  <a:pos x="35" y="217"/>
                </a:cxn>
                <a:cxn ang="0">
                  <a:pos x="16" y="191"/>
                </a:cxn>
                <a:cxn ang="0">
                  <a:pos x="4" y="159"/>
                </a:cxn>
                <a:cxn ang="0">
                  <a:pos x="0" y="121"/>
                </a:cxn>
                <a:cxn ang="0">
                  <a:pos x="4" y="81"/>
                </a:cxn>
                <a:cxn ang="0">
                  <a:pos x="16" y="49"/>
                </a:cxn>
                <a:cxn ang="0">
                  <a:pos x="35" y="25"/>
                </a:cxn>
                <a:cxn ang="0">
                  <a:pos x="61" y="9"/>
                </a:cxn>
                <a:cxn ang="0">
                  <a:pos x="92" y="1"/>
                </a:cxn>
                <a:cxn ang="0">
                  <a:pos x="125" y="2"/>
                </a:cxn>
                <a:cxn ang="0">
                  <a:pos x="153" y="13"/>
                </a:cxn>
                <a:cxn ang="0">
                  <a:pos x="177" y="32"/>
                </a:cxn>
                <a:cxn ang="0">
                  <a:pos x="194" y="59"/>
                </a:cxn>
                <a:cxn ang="0">
                  <a:pos x="204" y="94"/>
                </a:cxn>
                <a:cxn ang="0">
                  <a:pos x="165" y="121"/>
                </a:cxn>
                <a:cxn ang="0">
                  <a:pos x="163" y="91"/>
                </a:cxn>
                <a:cxn ang="0">
                  <a:pos x="157" y="67"/>
                </a:cxn>
                <a:cxn ang="0">
                  <a:pos x="145" y="50"/>
                </a:cxn>
                <a:cxn ang="0">
                  <a:pos x="130" y="39"/>
                </a:cxn>
                <a:cxn ang="0">
                  <a:pos x="110" y="33"/>
                </a:cxn>
                <a:cxn ang="0">
                  <a:pos x="89" y="34"/>
                </a:cxn>
                <a:cxn ang="0">
                  <a:pos x="71" y="42"/>
                </a:cxn>
                <a:cxn ang="0">
                  <a:pos x="57" y="55"/>
                </a:cxn>
                <a:cxn ang="0">
                  <a:pos x="46" y="74"/>
                </a:cxn>
                <a:cxn ang="0">
                  <a:pos x="41" y="101"/>
                </a:cxn>
                <a:cxn ang="0">
                  <a:pos x="41" y="132"/>
                </a:cxn>
                <a:cxn ang="0">
                  <a:pos x="44" y="158"/>
                </a:cxn>
                <a:cxn ang="0">
                  <a:pos x="53" y="180"/>
                </a:cxn>
                <a:cxn ang="0">
                  <a:pos x="65" y="196"/>
                </a:cxn>
                <a:cxn ang="0">
                  <a:pos x="83" y="205"/>
                </a:cxn>
                <a:cxn ang="0">
                  <a:pos x="103" y="208"/>
                </a:cxn>
                <a:cxn ang="0">
                  <a:pos x="123" y="205"/>
                </a:cxn>
                <a:cxn ang="0">
                  <a:pos x="140" y="196"/>
                </a:cxn>
                <a:cxn ang="0">
                  <a:pos x="153" y="181"/>
                </a:cxn>
                <a:cxn ang="0">
                  <a:pos x="161" y="159"/>
                </a:cxn>
                <a:cxn ang="0">
                  <a:pos x="165" y="132"/>
                </a:cxn>
              </a:cxnLst>
              <a:rect l="0" t="0" r="r" b="b"/>
              <a:pathLst>
                <a:path w="205" h="241">
                  <a:moveTo>
                    <a:pt x="205" y="121"/>
                  </a:moveTo>
                  <a:lnTo>
                    <a:pt x="205" y="135"/>
                  </a:lnTo>
                  <a:lnTo>
                    <a:pt x="204" y="148"/>
                  </a:lnTo>
                  <a:lnTo>
                    <a:pt x="202" y="160"/>
                  </a:lnTo>
                  <a:lnTo>
                    <a:pt x="198" y="172"/>
                  </a:lnTo>
                  <a:lnTo>
                    <a:pt x="194" y="183"/>
                  </a:lnTo>
                  <a:lnTo>
                    <a:pt x="190" y="192"/>
                  </a:lnTo>
                  <a:lnTo>
                    <a:pt x="183" y="202"/>
                  </a:lnTo>
                  <a:lnTo>
                    <a:pt x="177" y="209"/>
                  </a:lnTo>
                  <a:lnTo>
                    <a:pt x="171" y="217"/>
                  </a:lnTo>
                  <a:lnTo>
                    <a:pt x="162" y="223"/>
                  </a:lnTo>
                  <a:lnTo>
                    <a:pt x="153" y="229"/>
                  </a:lnTo>
                  <a:lnTo>
                    <a:pt x="145" y="233"/>
                  </a:lnTo>
                  <a:lnTo>
                    <a:pt x="135" y="237"/>
                  </a:lnTo>
                  <a:lnTo>
                    <a:pt x="125" y="239"/>
                  </a:lnTo>
                  <a:lnTo>
                    <a:pt x="115" y="240"/>
                  </a:lnTo>
                  <a:lnTo>
                    <a:pt x="103" y="241"/>
                  </a:lnTo>
                  <a:lnTo>
                    <a:pt x="91" y="240"/>
                  </a:lnTo>
                  <a:lnTo>
                    <a:pt x="80" y="239"/>
                  </a:lnTo>
                  <a:lnTo>
                    <a:pt x="70" y="236"/>
                  </a:lnTo>
                  <a:lnTo>
                    <a:pt x="60" y="233"/>
                  </a:lnTo>
                  <a:lnTo>
                    <a:pt x="51" y="229"/>
                  </a:lnTo>
                  <a:lnTo>
                    <a:pt x="43" y="223"/>
                  </a:lnTo>
                  <a:lnTo>
                    <a:pt x="35" y="217"/>
                  </a:lnTo>
                  <a:lnTo>
                    <a:pt x="28" y="208"/>
                  </a:lnTo>
                  <a:lnTo>
                    <a:pt x="21" y="201"/>
                  </a:lnTo>
                  <a:lnTo>
                    <a:pt x="16" y="191"/>
                  </a:lnTo>
                  <a:lnTo>
                    <a:pt x="11" y="182"/>
                  </a:lnTo>
                  <a:lnTo>
                    <a:pt x="7" y="171"/>
                  </a:lnTo>
                  <a:lnTo>
                    <a:pt x="4" y="159"/>
                  </a:lnTo>
                  <a:lnTo>
                    <a:pt x="2" y="148"/>
                  </a:lnTo>
                  <a:lnTo>
                    <a:pt x="1" y="135"/>
                  </a:lnTo>
                  <a:lnTo>
                    <a:pt x="0" y="121"/>
                  </a:lnTo>
                  <a:lnTo>
                    <a:pt x="1" y="107"/>
                  </a:lnTo>
                  <a:lnTo>
                    <a:pt x="2" y="94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2" y="59"/>
                  </a:lnTo>
                  <a:lnTo>
                    <a:pt x="16" y="49"/>
                  </a:lnTo>
                  <a:lnTo>
                    <a:pt x="23" y="41"/>
                  </a:lnTo>
                  <a:lnTo>
                    <a:pt x="29" y="32"/>
                  </a:lnTo>
                  <a:lnTo>
                    <a:pt x="35" y="25"/>
                  </a:lnTo>
                  <a:lnTo>
                    <a:pt x="44" y="18"/>
                  </a:lnTo>
                  <a:lnTo>
                    <a:pt x="53" y="13"/>
                  </a:lnTo>
                  <a:lnTo>
                    <a:pt x="61" y="9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5" y="1"/>
                  </a:lnTo>
                  <a:lnTo>
                    <a:pt x="125" y="2"/>
                  </a:lnTo>
                  <a:lnTo>
                    <a:pt x="135" y="5"/>
                  </a:lnTo>
                  <a:lnTo>
                    <a:pt x="145" y="9"/>
                  </a:lnTo>
                  <a:lnTo>
                    <a:pt x="153" y="13"/>
                  </a:lnTo>
                  <a:lnTo>
                    <a:pt x="162" y="18"/>
                  </a:lnTo>
                  <a:lnTo>
                    <a:pt x="171" y="25"/>
                  </a:lnTo>
                  <a:lnTo>
                    <a:pt x="177" y="32"/>
                  </a:lnTo>
                  <a:lnTo>
                    <a:pt x="183" y="40"/>
                  </a:lnTo>
                  <a:lnTo>
                    <a:pt x="190" y="49"/>
                  </a:lnTo>
                  <a:lnTo>
                    <a:pt x="194" y="59"/>
                  </a:lnTo>
                  <a:lnTo>
                    <a:pt x="198" y="70"/>
                  </a:lnTo>
                  <a:lnTo>
                    <a:pt x="202" y="81"/>
                  </a:lnTo>
                  <a:lnTo>
                    <a:pt x="204" y="94"/>
                  </a:lnTo>
                  <a:lnTo>
                    <a:pt x="205" y="107"/>
                  </a:lnTo>
                  <a:lnTo>
                    <a:pt x="205" y="121"/>
                  </a:lnTo>
                  <a:close/>
                  <a:moveTo>
                    <a:pt x="165" y="121"/>
                  </a:moveTo>
                  <a:lnTo>
                    <a:pt x="165" y="110"/>
                  </a:lnTo>
                  <a:lnTo>
                    <a:pt x="164" y="101"/>
                  </a:lnTo>
                  <a:lnTo>
                    <a:pt x="163" y="91"/>
                  </a:lnTo>
                  <a:lnTo>
                    <a:pt x="161" y="82"/>
                  </a:lnTo>
                  <a:lnTo>
                    <a:pt x="159" y="74"/>
                  </a:lnTo>
                  <a:lnTo>
                    <a:pt x="157" y="67"/>
                  </a:lnTo>
                  <a:lnTo>
                    <a:pt x="153" y="61"/>
                  </a:lnTo>
                  <a:lnTo>
                    <a:pt x="149" y="55"/>
                  </a:lnTo>
                  <a:lnTo>
                    <a:pt x="145" y="50"/>
                  </a:lnTo>
                  <a:lnTo>
                    <a:pt x="140" y="45"/>
                  </a:lnTo>
                  <a:lnTo>
                    <a:pt x="135" y="42"/>
                  </a:lnTo>
                  <a:lnTo>
                    <a:pt x="130" y="39"/>
                  </a:lnTo>
                  <a:lnTo>
                    <a:pt x="123" y="37"/>
                  </a:lnTo>
                  <a:lnTo>
                    <a:pt x="117" y="34"/>
                  </a:lnTo>
                  <a:lnTo>
                    <a:pt x="110" y="33"/>
                  </a:lnTo>
                  <a:lnTo>
                    <a:pt x="103" y="33"/>
                  </a:lnTo>
                  <a:lnTo>
                    <a:pt x="95" y="33"/>
                  </a:lnTo>
                  <a:lnTo>
                    <a:pt x="89" y="34"/>
                  </a:lnTo>
                  <a:lnTo>
                    <a:pt x="83" y="37"/>
                  </a:lnTo>
                  <a:lnTo>
                    <a:pt x="76" y="39"/>
                  </a:lnTo>
                  <a:lnTo>
                    <a:pt x="71" y="42"/>
                  </a:lnTo>
                  <a:lnTo>
                    <a:pt x="65" y="45"/>
                  </a:lnTo>
                  <a:lnTo>
                    <a:pt x="61" y="50"/>
                  </a:lnTo>
                  <a:lnTo>
                    <a:pt x="57" y="55"/>
                  </a:lnTo>
                  <a:lnTo>
                    <a:pt x="53" y="61"/>
                  </a:lnTo>
                  <a:lnTo>
                    <a:pt x="49" y="67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43" y="91"/>
                  </a:lnTo>
                  <a:lnTo>
                    <a:pt x="41" y="101"/>
                  </a:lnTo>
                  <a:lnTo>
                    <a:pt x="41" y="110"/>
                  </a:lnTo>
                  <a:lnTo>
                    <a:pt x="41" y="121"/>
                  </a:lnTo>
                  <a:lnTo>
                    <a:pt x="41" y="132"/>
                  </a:lnTo>
                  <a:lnTo>
                    <a:pt x="41" y="141"/>
                  </a:lnTo>
                  <a:lnTo>
                    <a:pt x="43" y="150"/>
                  </a:lnTo>
                  <a:lnTo>
                    <a:pt x="44" y="158"/>
                  </a:lnTo>
                  <a:lnTo>
                    <a:pt x="46" y="167"/>
                  </a:lnTo>
                  <a:lnTo>
                    <a:pt x="49" y="173"/>
                  </a:lnTo>
                  <a:lnTo>
                    <a:pt x="53" y="180"/>
                  </a:lnTo>
                  <a:lnTo>
                    <a:pt x="57" y="186"/>
                  </a:lnTo>
                  <a:lnTo>
                    <a:pt x="61" y="191"/>
                  </a:lnTo>
                  <a:lnTo>
                    <a:pt x="65" y="196"/>
                  </a:lnTo>
                  <a:lnTo>
                    <a:pt x="71" y="200"/>
                  </a:lnTo>
                  <a:lnTo>
                    <a:pt x="76" y="202"/>
                  </a:lnTo>
                  <a:lnTo>
                    <a:pt x="83" y="205"/>
                  </a:lnTo>
                  <a:lnTo>
                    <a:pt x="89" y="206"/>
                  </a:lnTo>
                  <a:lnTo>
                    <a:pt x="95" y="207"/>
                  </a:lnTo>
                  <a:lnTo>
                    <a:pt x="103" y="208"/>
                  </a:lnTo>
                  <a:lnTo>
                    <a:pt x="110" y="207"/>
                  </a:lnTo>
                  <a:lnTo>
                    <a:pt x="117" y="206"/>
                  </a:lnTo>
                  <a:lnTo>
                    <a:pt x="123" y="205"/>
                  </a:lnTo>
                  <a:lnTo>
                    <a:pt x="130" y="203"/>
                  </a:lnTo>
                  <a:lnTo>
                    <a:pt x="135" y="200"/>
                  </a:lnTo>
                  <a:lnTo>
                    <a:pt x="140" y="196"/>
                  </a:lnTo>
                  <a:lnTo>
                    <a:pt x="145" y="191"/>
                  </a:lnTo>
                  <a:lnTo>
                    <a:pt x="149" y="186"/>
                  </a:lnTo>
                  <a:lnTo>
                    <a:pt x="153" y="181"/>
                  </a:lnTo>
                  <a:lnTo>
                    <a:pt x="157" y="174"/>
                  </a:lnTo>
                  <a:lnTo>
                    <a:pt x="159" y="167"/>
                  </a:lnTo>
                  <a:lnTo>
                    <a:pt x="161" y="159"/>
                  </a:lnTo>
                  <a:lnTo>
                    <a:pt x="163" y="151"/>
                  </a:lnTo>
                  <a:lnTo>
                    <a:pt x="164" y="141"/>
                  </a:lnTo>
                  <a:lnTo>
                    <a:pt x="165" y="132"/>
                  </a:lnTo>
                  <a:lnTo>
                    <a:pt x="165" y="1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auto">
            <a:xfrm>
              <a:off x="4463" y="4048"/>
              <a:ext cx="15" cy="35"/>
            </a:xfrm>
            <a:custGeom>
              <a:avLst/>
              <a:gdLst/>
              <a:ahLst/>
              <a:cxnLst>
                <a:cxn ang="0">
                  <a:pos x="143" y="38"/>
                </a:cxn>
                <a:cxn ang="0">
                  <a:pos x="141" y="38"/>
                </a:cxn>
                <a:cxn ang="0">
                  <a:pos x="134" y="37"/>
                </a:cxn>
                <a:cxn ang="0">
                  <a:pos x="126" y="35"/>
                </a:cxn>
                <a:cxn ang="0">
                  <a:pos x="117" y="34"/>
                </a:cxn>
                <a:cxn ang="0">
                  <a:pos x="109" y="33"/>
                </a:cxn>
                <a:cxn ang="0">
                  <a:pos x="98" y="34"/>
                </a:cxn>
                <a:cxn ang="0">
                  <a:pos x="88" y="36"/>
                </a:cxn>
                <a:cxn ang="0">
                  <a:pos x="80" y="39"/>
                </a:cxn>
                <a:cxn ang="0">
                  <a:pos x="74" y="45"/>
                </a:cxn>
                <a:cxn ang="0">
                  <a:pos x="71" y="48"/>
                </a:cxn>
                <a:cxn ang="0">
                  <a:pos x="70" y="51"/>
                </a:cxn>
                <a:cxn ang="0">
                  <a:pos x="68" y="55"/>
                </a:cxn>
                <a:cxn ang="0">
                  <a:pos x="67" y="60"/>
                </a:cxn>
                <a:cxn ang="0">
                  <a:pos x="65" y="70"/>
                </a:cxn>
                <a:cxn ang="0">
                  <a:pos x="64" y="84"/>
                </a:cxn>
                <a:cxn ang="0">
                  <a:pos x="64" y="92"/>
                </a:cxn>
                <a:cxn ang="0">
                  <a:pos x="128" y="92"/>
                </a:cxn>
                <a:cxn ang="0">
                  <a:pos x="128" y="124"/>
                </a:cxn>
                <a:cxn ang="0">
                  <a:pos x="65" y="124"/>
                </a:cxn>
                <a:cxn ang="0">
                  <a:pos x="65" y="320"/>
                </a:cxn>
                <a:cxn ang="0">
                  <a:pos x="26" y="320"/>
                </a:cxn>
                <a:cxn ang="0">
                  <a:pos x="26" y="124"/>
                </a:cxn>
                <a:cxn ang="0">
                  <a:pos x="0" y="124"/>
                </a:cxn>
                <a:cxn ang="0">
                  <a:pos x="0" y="92"/>
                </a:cxn>
                <a:cxn ang="0">
                  <a:pos x="26" y="92"/>
                </a:cxn>
                <a:cxn ang="0">
                  <a:pos x="26" y="84"/>
                </a:cxn>
                <a:cxn ang="0">
                  <a:pos x="27" y="75"/>
                </a:cxn>
                <a:cxn ang="0">
                  <a:pos x="27" y="65"/>
                </a:cxn>
                <a:cxn ang="0">
                  <a:pos x="29" y="56"/>
                </a:cxn>
                <a:cxn ang="0">
                  <a:pos x="32" y="48"/>
                </a:cxn>
                <a:cxn ang="0">
                  <a:pos x="35" y="40"/>
                </a:cxn>
                <a:cxn ang="0">
                  <a:pos x="38" y="34"/>
                </a:cxn>
                <a:cxn ang="0">
                  <a:pos x="42" y="28"/>
                </a:cxn>
                <a:cxn ang="0">
                  <a:pos x="47" y="21"/>
                </a:cxn>
                <a:cxn ang="0">
                  <a:pos x="52" y="17"/>
                </a:cxn>
                <a:cxn ang="0">
                  <a:pos x="57" y="13"/>
                </a:cxn>
                <a:cxn ang="0">
                  <a:pos x="64" y="8"/>
                </a:cxn>
                <a:cxn ang="0">
                  <a:pos x="70" y="5"/>
                </a:cxn>
                <a:cxn ang="0">
                  <a:pos x="78" y="3"/>
                </a:cxn>
                <a:cxn ang="0">
                  <a:pos x="86" y="1"/>
                </a:cxn>
                <a:cxn ang="0">
                  <a:pos x="95" y="1"/>
                </a:cxn>
                <a:cxn ang="0">
                  <a:pos x="103" y="0"/>
                </a:cxn>
                <a:cxn ang="0">
                  <a:pos x="114" y="0"/>
                </a:cxn>
                <a:cxn ang="0">
                  <a:pos x="125" y="1"/>
                </a:cxn>
                <a:cxn ang="0">
                  <a:pos x="134" y="2"/>
                </a:cxn>
                <a:cxn ang="0">
                  <a:pos x="143" y="4"/>
                </a:cxn>
                <a:cxn ang="0">
                  <a:pos x="143" y="38"/>
                </a:cxn>
              </a:cxnLst>
              <a:rect l="0" t="0" r="r" b="b"/>
              <a:pathLst>
                <a:path w="143" h="320">
                  <a:moveTo>
                    <a:pt x="143" y="38"/>
                  </a:moveTo>
                  <a:lnTo>
                    <a:pt x="141" y="38"/>
                  </a:lnTo>
                  <a:lnTo>
                    <a:pt x="134" y="37"/>
                  </a:lnTo>
                  <a:lnTo>
                    <a:pt x="126" y="35"/>
                  </a:lnTo>
                  <a:lnTo>
                    <a:pt x="117" y="34"/>
                  </a:lnTo>
                  <a:lnTo>
                    <a:pt x="109" y="33"/>
                  </a:lnTo>
                  <a:lnTo>
                    <a:pt x="98" y="34"/>
                  </a:lnTo>
                  <a:lnTo>
                    <a:pt x="88" y="36"/>
                  </a:lnTo>
                  <a:lnTo>
                    <a:pt x="80" y="39"/>
                  </a:lnTo>
                  <a:lnTo>
                    <a:pt x="74" y="45"/>
                  </a:lnTo>
                  <a:lnTo>
                    <a:pt x="71" y="48"/>
                  </a:lnTo>
                  <a:lnTo>
                    <a:pt x="70" y="51"/>
                  </a:lnTo>
                  <a:lnTo>
                    <a:pt x="68" y="55"/>
                  </a:lnTo>
                  <a:lnTo>
                    <a:pt x="67" y="60"/>
                  </a:lnTo>
                  <a:lnTo>
                    <a:pt x="65" y="70"/>
                  </a:lnTo>
                  <a:lnTo>
                    <a:pt x="64" y="84"/>
                  </a:lnTo>
                  <a:lnTo>
                    <a:pt x="64" y="92"/>
                  </a:lnTo>
                  <a:lnTo>
                    <a:pt x="128" y="92"/>
                  </a:lnTo>
                  <a:lnTo>
                    <a:pt x="128" y="124"/>
                  </a:lnTo>
                  <a:lnTo>
                    <a:pt x="65" y="124"/>
                  </a:lnTo>
                  <a:lnTo>
                    <a:pt x="65" y="320"/>
                  </a:lnTo>
                  <a:lnTo>
                    <a:pt x="26" y="320"/>
                  </a:lnTo>
                  <a:lnTo>
                    <a:pt x="26" y="124"/>
                  </a:lnTo>
                  <a:lnTo>
                    <a:pt x="0" y="124"/>
                  </a:lnTo>
                  <a:lnTo>
                    <a:pt x="0" y="92"/>
                  </a:lnTo>
                  <a:lnTo>
                    <a:pt x="26" y="92"/>
                  </a:lnTo>
                  <a:lnTo>
                    <a:pt x="26" y="84"/>
                  </a:lnTo>
                  <a:lnTo>
                    <a:pt x="27" y="75"/>
                  </a:lnTo>
                  <a:lnTo>
                    <a:pt x="27" y="65"/>
                  </a:lnTo>
                  <a:lnTo>
                    <a:pt x="29" y="56"/>
                  </a:lnTo>
                  <a:lnTo>
                    <a:pt x="32" y="48"/>
                  </a:lnTo>
                  <a:lnTo>
                    <a:pt x="35" y="40"/>
                  </a:lnTo>
                  <a:lnTo>
                    <a:pt x="38" y="34"/>
                  </a:lnTo>
                  <a:lnTo>
                    <a:pt x="42" y="28"/>
                  </a:lnTo>
                  <a:lnTo>
                    <a:pt x="47" y="21"/>
                  </a:lnTo>
                  <a:lnTo>
                    <a:pt x="52" y="17"/>
                  </a:lnTo>
                  <a:lnTo>
                    <a:pt x="57" y="13"/>
                  </a:lnTo>
                  <a:lnTo>
                    <a:pt x="64" y="8"/>
                  </a:lnTo>
                  <a:lnTo>
                    <a:pt x="70" y="5"/>
                  </a:lnTo>
                  <a:lnTo>
                    <a:pt x="78" y="3"/>
                  </a:lnTo>
                  <a:lnTo>
                    <a:pt x="86" y="1"/>
                  </a:lnTo>
                  <a:lnTo>
                    <a:pt x="95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5" y="1"/>
                  </a:lnTo>
                  <a:lnTo>
                    <a:pt x="134" y="2"/>
                  </a:lnTo>
                  <a:lnTo>
                    <a:pt x="143" y="4"/>
                  </a:lnTo>
                  <a:lnTo>
                    <a:pt x="1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5" name="Freeform 61"/>
            <p:cNvSpPr>
              <a:spLocks noEditPoints="1"/>
            </p:cNvSpPr>
            <p:nvPr userDrawn="1"/>
          </p:nvSpPr>
          <p:spPr bwMode="auto">
            <a:xfrm>
              <a:off x="4491" y="4050"/>
              <a:ext cx="29" cy="33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03" y="0"/>
                </a:cxn>
                <a:cxn ang="0">
                  <a:pos x="152" y="0"/>
                </a:cxn>
                <a:cxn ang="0">
                  <a:pos x="255" y="304"/>
                </a:cxn>
                <a:cxn ang="0">
                  <a:pos x="213" y="304"/>
                </a:cxn>
                <a:cxn ang="0">
                  <a:pos x="185" y="219"/>
                </a:cxn>
                <a:cxn ang="0">
                  <a:pos x="69" y="219"/>
                </a:cxn>
                <a:cxn ang="0">
                  <a:pos x="41" y="304"/>
                </a:cxn>
                <a:cxn ang="0">
                  <a:pos x="0" y="304"/>
                </a:cxn>
                <a:cxn ang="0">
                  <a:pos x="174" y="185"/>
                </a:cxn>
                <a:cxn ang="0">
                  <a:pos x="126" y="40"/>
                </a:cxn>
                <a:cxn ang="0">
                  <a:pos x="79" y="185"/>
                </a:cxn>
                <a:cxn ang="0">
                  <a:pos x="174" y="185"/>
                </a:cxn>
              </a:cxnLst>
              <a:rect l="0" t="0" r="r" b="b"/>
              <a:pathLst>
                <a:path w="255" h="304">
                  <a:moveTo>
                    <a:pt x="0" y="304"/>
                  </a:moveTo>
                  <a:lnTo>
                    <a:pt x="103" y="0"/>
                  </a:lnTo>
                  <a:lnTo>
                    <a:pt x="152" y="0"/>
                  </a:lnTo>
                  <a:lnTo>
                    <a:pt x="255" y="304"/>
                  </a:lnTo>
                  <a:lnTo>
                    <a:pt x="213" y="304"/>
                  </a:lnTo>
                  <a:lnTo>
                    <a:pt x="185" y="219"/>
                  </a:lnTo>
                  <a:lnTo>
                    <a:pt x="69" y="219"/>
                  </a:lnTo>
                  <a:lnTo>
                    <a:pt x="41" y="304"/>
                  </a:lnTo>
                  <a:lnTo>
                    <a:pt x="0" y="304"/>
                  </a:lnTo>
                  <a:close/>
                  <a:moveTo>
                    <a:pt x="174" y="185"/>
                  </a:moveTo>
                  <a:lnTo>
                    <a:pt x="126" y="40"/>
                  </a:lnTo>
                  <a:lnTo>
                    <a:pt x="79" y="185"/>
                  </a:lnTo>
                  <a:lnTo>
                    <a:pt x="174" y="18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6" name="Freeform 62"/>
            <p:cNvSpPr>
              <a:spLocks noEditPoints="1"/>
            </p:cNvSpPr>
            <p:nvPr userDrawn="1"/>
          </p:nvSpPr>
          <p:spPr bwMode="auto">
            <a:xfrm>
              <a:off x="4525" y="4057"/>
              <a:ext cx="21" cy="36"/>
            </a:xfrm>
            <a:custGeom>
              <a:avLst/>
              <a:gdLst/>
              <a:ahLst/>
              <a:cxnLst>
                <a:cxn ang="0">
                  <a:pos x="192" y="128"/>
                </a:cxn>
                <a:cxn ang="0">
                  <a:pos x="188" y="154"/>
                </a:cxn>
                <a:cxn ang="0">
                  <a:pos x="182" y="177"/>
                </a:cxn>
                <a:cxn ang="0">
                  <a:pos x="172" y="197"/>
                </a:cxn>
                <a:cxn ang="0">
                  <a:pos x="158" y="214"/>
                </a:cxn>
                <a:cxn ang="0">
                  <a:pos x="142" y="225"/>
                </a:cxn>
                <a:cxn ang="0">
                  <a:pos x="125" y="234"/>
                </a:cxn>
                <a:cxn ang="0">
                  <a:pos x="106" y="238"/>
                </a:cxn>
                <a:cxn ang="0">
                  <a:pos x="87" y="239"/>
                </a:cxn>
                <a:cxn ang="0">
                  <a:pos x="72" y="237"/>
                </a:cxn>
                <a:cxn ang="0">
                  <a:pos x="53" y="231"/>
                </a:cxn>
                <a:cxn ang="0">
                  <a:pos x="39" y="318"/>
                </a:cxn>
                <a:cxn ang="0">
                  <a:pos x="0" y="7"/>
                </a:cxn>
                <a:cxn ang="0">
                  <a:pos x="39" y="30"/>
                </a:cxn>
                <a:cxn ang="0">
                  <a:pos x="54" y="18"/>
                </a:cxn>
                <a:cxn ang="0">
                  <a:pos x="71" y="9"/>
                </a:cxn>
                <a:cxn ang="0">
                  <a:pos x="89" y="2"/>
                </a:cxn>
                <a:cxn ang="0">
                  <a:pos x="109" y="0"/>
                </a:cxn>
                <a:cxn ang="0">
                  <a:pos x="128" y="2"/>
                </a:cxn>
                <a:cxn ang="0">
                  <a:pos x="144" y="8"/>
                </a:cxn>
                <a:cxn ang="0">
                  <a:pos x="158" y="17"/>
                </a:cxn>
                <a:cxn ang="0">
                  <a:pos x="171" y="31"/>
                </a:cxn>
                <a:cxn ang="0">
                  <a:pos x="180" y="48"/>
                </a:cxn>
                <a:cxn ang="0">
                  <a:pos x="187" y="67"/>
                </a:cxn>
                <a:cxn ang="0">
                  <a:pos x="191" y="90"/>
                </a:cxn>
                <a:cxn ang="0">
                  <a:pos x="192" y="114"/>
                </a:cxn>
                <a:cxn ang="0">
                  <a:pos x="152" y="101"/>
                </a:cxn>
                <a:cxn ang="0">
                  <a:pos x="145" y="71"/>
                </a:cxn>
                <a:cxn ang="0">
                  <a:pos x="137" y="54"/>
                </a:cxn>
                <a:cxn ang="0">
                  <a:pos x="128" y="45"/>
                </a:cxn>
                <a:cxn ang="0">
                  <a:pos x="118" y="40"/>
                </a:cxn>
                <a:cxn ang="0">
                  <a:pos x="106" y="38"/>
                </a:cxn>
                <a:cxn ang="0">
                  <a:pos x="91" y="38"/>
                </a:cxn>
                <a:cxn ang="0">
                  <a:pos x="75" y="41"/>
                </a:cxn>
                <a:cxn ang="0">
                  <a:pos x="60" y="48"/>
                </a:cxn>
                <a:cxn ang="0">
                  <a:pos x="45" y="58"/>
                </a:cxn>
                <a:cxn ang="0">
                  <a:pos x="39" y="192"/>
                </a:cxn>
                <a:cxn ang="0">
                  <a:pos x="65" y="202"/>
                </a:cxn>
                <a:cxn ang="0">
                  <a:pos x="89" y="204"/>
                </a:cxn>
                <a:cxn ang="0">
                  <a:pos x="103" y="203"/>
                </a:cxn>
                <a:cxn ang="0">
                  <a:pos x="116" y="199"/>
                </a:cxn>
                <a:cxn ang="0">
                  <a:pos x="127" y="192"/>
                </a:cxn>
                <a:cxn ang="0">
                  <a:pos x="137" y="183"/>
                </a:cxn>
                <a:cxn ang="0">
                  <a:pos x="143" y="171"/>
                </a:cxn>
                <a:cxn ang="0">
                  <a:pos x="148" y="156"/>
                </a:cxn>
                <a:cxn ang="0">
                  <a:pos x="152" y="139"/>
                </a:cxn>
                <a:cxn ang="0">
                  <a:pos x="153" y="119"/>
                </a:cxn>
              </a:cxnLst>
              <a:rect l="0" t="0" r="r" b="b"/>
              <a:pathLst>
                <a:path w="192" h="318">
                  <a:moveTo>
                    <a:pt x="192" y="114"/>
                  </a:moveTo>
                  <a:lnTo>
                    <a:pt x="192" y="128"/>
                  </a:lnTo>
                  <a:lnTo>
                    <a:pt x="190" y="142"/>
                  </a:lnTo>
                  <a:lnTo>
                    <a:pt x="188" y="154"/>
                  </a:lnTo>
                  <a:lnTo>
                    <a:pt x="186" y="166"/>
                  </a:lnTo>
                  <a:lnTo>
                    <a:pt x="182" y="177"/>
                  </a:lnTo>
                  <a:lnTo>
                    <a:pt x="177" y="187"/>
                  </a:lnTo>
                  <a:lnTo>
                    <a:pt x="172" y="197"/>
                  </a:lnTo>
                  <a:lnTo>
                    <a:pt x="165" y="205"/>
                  </a:lnTo>
                  <a:lnTo>
                    <a:pt x="158" y="214"/>
                  </a:lnTo>
                  <a:lnTo>
                    <a:pt x="150" y="220"/>
                  </a:lnTo>
                  <a:lnTo>
                    <a:pt x="142" y="225"/>
                  </a:lnTo>
                  <a:lnTo>
                    <a:pt x="134" y="231"/>
                  </a:lnTo>
                  <a:lnTo>
                    <a:pt x="125" y="234"/>
                  </a:lnTo>
                  <a:lnTo>
                    <a:pt x="116" y="237"/>
                  </a:lnTo>
                  <a:lnTo>
                    <a:pt x="106" y="238"/>
                  </a:lnTo>
                  <a:lnTo>
                    <a:pt x="96" y="239"/>
                  </a:lnTo>
                  <a:lnTo>
                    <a:pt x="87" y="239"/>
                  </a:lnTo>
                  <a:lnTo>
                    <a:pt x="80" y="238"/>
                  </a:lnTo>
                  <a:lnTo>
                    <a:pt x="72" y="237"/>
                  </a:lnTo>
                  <a:lnTo>
                    <a:pt x="66" y="235"/>
                  </a:lnTo>
                  <a:lnTo>
                    <a:pt x="53" y="231"/>
                  </a:lnTo>
                  <a:lnTo>
                    <a:pt x="39" y="223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0"/>
                  </a:lnTo>
                  <a:lnTo>
                    <a:pt x="46" y="25"/>
                  </a:lnTo>
                  <a:lnTo>
                    <a:pt x="54" y="18"/>
                  </a:lnTo>
                  <a:lnTo>
                    <a:pt x="62" y="14"/>
                  </a:lnTo>
                  <a:lnTo>
                    <a:pt x="71" y="9"/>
                  </a:lnTo>
                  <a:lnTo>
                    <a:pt x="80" y="6"/>
                  </a:lnTo>
                  <a:lnTo>
                    <a:pt x="89" y="2"/>
                  </a:lnTo>
                  <a:lnTo>
                    <a:pt x="99" y="1"/>
                  </a:lnTo>
                  <a:lnTo>
                    <a:pt x="109" y="0"/>
                  </a:lnTo>
                  <a:lnTo>
                    <a:pt x="118" y="1"/>
                  </a:lnTo>
                  <a:lnTo>
                    <a:pt x="128" y="2"/>
                  </a:lnTo>
                  <a:lnTo>
                    <a:pt x="135" y="5"/>
                  </a:lnTo>
                  <a:lnTo>
                    <a:pt x="144" y="8"/>
                  </a:lnTo>
                  <a:lnTo>
                    <a:pt x="152" y="13"/>
                  </a:lnTo>
                  <a:lnTo>
                    <a:pt x="158" y="17"/>
                  </a:lnTo>
                  <a:lnTo>
                    <a:pt x="164" y="24"/>
                  </a:lnTo>
                  <a:lnTo>
                    <a:pt x="171" y="31"/>
                  </a:lnTo>
                  <a:lnTo>
                    <a:pt x="175" y="40"/>
                  </a:lnTo>
                  <a:lnTo>
                    <a:pt x="180" y="48"/>
                  </a:lnTo>
                  <a:lnTo>
                    <a:pt x="184" y="58"/>
                  </a:lnTo>
                  <a:lnTo>
                    <a:pt x="187" y="67"/>
                  </a:lnTo>
                  <a:lnTo>
                    <a:pt x="189" y="78"/>
                  </a:lnTo>
                  <a:lnTo>
                    <a:pt x="191" y="90"/>
                  </a:lnTo>
                  <a:lnTo>
                    <a:pt x="192" y="102"/>
                  </a:lnTo>
                  <a:lnTo>
                    <a:pt x="192" y="114"/>
                  </a:lnTo>
                  <a:close/>
                  <a:moveTo>
                    <a:pt x="153" y="119"/>
                  </a:moveTo>
                  <a:lnTo>
                    <a:pt x="152" y="101"/>
                  </a:lnTo>
                  <a:lnTo>
                    <a:pt x="149" y="85"/>
                  </a:lnTo>
                  <a:lnTo>
                    <a:pt x="145" y="71"/>
                  </a:lnTo>
                  <a:lnTo>
                    <a:pt x="140" y="58"/>
                  </a:lnTo>
                  <a:lnTo>
                    <a:pt x="137" y="54"/>
                  </a:lnTo>
                  <a:lnTo>
                    <a:pt x="133" y="49"/>
                  </a:lnTo>
                  <a:lnTo>
                    <a:pt x="128" y="45"/>
                  </a:lnTo>
                  <a:lnTo>
                    <a:pt x="124" y="42"/>
                  </a:lnTo>
                  <a:lnTo>
                    <a:pt x="118" y="40"/>
                  </a:lnTo>
                  <a:lnTo>
                    <a:pt x="113" y="39"/>
                  </a:lnTo>
                  <a:lnTo>
                    <a:pt x="106" y="38"/>
                  </a:lnTo>
                  <a:lnTo>
                    <a:pt x="99" y="37"/>
                  </a:lnTo>
                  <a:lnTo>
                    <a:pt x="91" y="38"/>
                  </a:lnTo>
                  <a:lnTo>
                    <a:pt x="83" y="39"/>
                  </a:lnTo>
                  <a:lnTo>
                    <a:pt x="75" y="41"/>
                  </a:lnTo>
                  <a:lnTo>
                    <a:pt x="68" y="44"/>
                  </a:lnTo>
                  <a:lnTo>
                    <a:pt x="60" y="48"/>
                  </a:lnTo>
                  <a:lnTo>
                    <a:pt x="53" y="53"/>
                  </a:lnTo>
                  <a:lnTo>
                    <a:pt x="45" y="58"/>
                  </a:lnTo>
                  <a:lnTo>
                    <a:pt x="39" y="63"/>
                  </a:lnTo>
                  <a:lnTo>
                    <a:pt x="39" y="192"/>
                  </a:lnTo>
                  <a:lnTo>
                    <a:pt x="53" y="198"/>
                  </a:lnTo>
                  <a:lnTo>
                    <a:pt x="65" y="202"/>
                  </a:lnTo>
                  <a:lnTo>
                    <a:pt x="76" y="204"/>
                  </a:lnTo>
                  <a:lnTo>
                    <a:pt x="89" y="204"/>
                  </a:lnTo>
                  <a:lnTo>
                    <a:pt x="97" y="204"/>
                  </a:lnTo>
                  <a:lnTo>
                    <a:pt x="103" y="203"/>
                  </a:lnTo>
                  <a:lnTo>
                    <a:pt x="110" y="202"/>
                  </a:lnTo>
                  <a:lnTo>
                    <a:pt x="116" y="199"/>
                  </a:lnTo>
                  <a:lnTo>
                    <a:pt x="121" y="197"/>
                  </a:lnTo>
                  <a:lnTo>
                    <a:pt x="127" y="192"/>
                  </a:lnTo>
                  <a:lnTo>
                    <a:pt x="131" y="188"/>
                  </a:lnTo>
                  <a:lnTo>
                    <a:pt x="137" y="183"/>
                  </a:lnTo>
                  <a:lnTo>
                    <a:pt x="140" y="177"/>
                  </a:lnTo>
                  <a:lnTo>
                    <a:pt x="143" y="171"/>
                  </a:lnTo>
                  <a:lnTo>
                    <a:pt x="146" y="164"/>
                  </a:lnTo>
                  <a:lnTo>
                    <a:pt x="148" y="156"/>
                  </a:lnTo>
                  <a:lnTo>
                    <a:pt x="150" y="148"/>
                  </a:lnTo>
                  <a:lnTo>
                    <a:pt x="152" y="139"/>
                  </a:lnTo>
                  <a:lnTo>
                    <a:pt x="153" y="129"/>
                  </a:lnTo>
                  <a:lnTo>
                    <a:pt x="153" y="11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7" name="Freeform 63"/>
            <p:cNvSpPr>
              <a:spLocks noEditPoints="1"/>
            </p:cNvSpPr>
            <p:nvPr userDrawn="1"/>
          </p:nvSpPr>
          <p:spPr bwMode="auto">
            <a:xfrm>
              <a:off x="4553" y="4057"/>
              <a:ext cx="21" cy="36"/>
            </a:xfrm>
            <a:custGeom>
              <a:avLst/>
              <a:gdLst/>
              <a:ahLst/>
              <a:cxnLst>
                <a:cxn ang="0">
                  <a:pos x="191" y="128"/>
                </a:cxn>
                <a:cxn ang="0">
                  <a:pos x="188" y="154"/>
                </a:cxn>
                <a:cxn ang="0">
                  <a:pos x="182" y="177"/>
                </a:cxn>
                <a:cxn ang="0">
                  <a:pos x="171" y="197"/>
                </a:cxn>
                <a:cxn ang="0">
                  <a:pos x="158" y="214"/>
                </a:cxn>
                <a:cxn ang="0">
                  <a:pos x="142" y="225"/>
                </a:cxn>
                <a:cxn ang="0">
                  <a:pos x="125" y="234"/>
                </a:cxn>
                <a:cxn ang="0">
                  <a:pos x="105" y="238"/>
                </a:cxn>
                <a:cxn ang="0">
                  <a:pos x="87" y="239"/>
                </a:cxn>
                <a:cxn ang="0">
                  <a:pos x="72" y="237"/>
                </a:cxn>
                <a:cxn ang="0">
                  <a:pos x="52" y="231"/>
                </a:cxn>
                <a:cxn ang="0">
                  <a:pos x="39" y="318"/>
                </a:cxn>
                <a:cxn ang="0">
                  <a:pos x="0" y="7"/>
                </a:cxn>
                <a:cxn ang="0">
                  <a:pos x="39" y="30"/>
                </a:cxn>
                <a:cxn ang="0">
                  <a:pos x="54" y="18"/>
                </a:cxn>
                <a:cxn ang="0">
                  <a:pos x="70" y="9"/>
                </a:cxn>
                <a:cxn ang="0">
                  <a:pos x="88" y="2"/>
                </a:cxn>
                <a:cxn ang="0">
                  <a:pos x="109" y="0"/>
                </a:cxn>
                <a:cxn ang="0">
                  <a:pos x="127" y="2"/>
                </a:cxn>
                <a:cxn ang="0">
                  <a:pos x="144" y="8"/>
                </a:cxn>
                <a:cxn ang="0">
                  <a:pos x="158" y="17"/>
                </a:cxn>
                <a:cxn ang="0">
                  <a:pos x="170" y="31"/>
                </a:cxn>
                <a:cxn ang="0">
                  <a:pos x="179" y="48"/>
                </a:cxn>
                <a:cxn ang="0">
                  <a:pos x="187" y="67"/>
                </a:cxn>
                <a:cxn ang="0">
                  <a:pos x="191" y="90"/>
                </a:cxn>
                <a:cxn ang="0">
                  <a:pos x="192" y="114"/>
                </a:cxn>
                <a:cxn ang="0">
                  <a:pos x="152" y="101"/>
                </a:cxn>
                <a:cxn ang="0">
                  <a:pos x="145" y="71"/>
                </a:cxn>
                <a:cxn ang="0">
                  <a:pos x="137" y="54"/>
                </a:cxn>
                <a:cxn ang="0">
                  <a:pos x="128" y="45"/>
                </a:cxn>
                <a:cxn ang="0">
                  <a:pos x="118" y="40"/>
                </a:cxn>
                <a:cxn ang="0">
                  <a:pos x="107" y="38"/>
                </a:cxn>
                <a:cxn ang="0">
                  <a:pos x="92" y="38"/>
                </a:cxn>
                <a:cxn ang="0">
                  <a:pos x="75" y="41"/>
                </a:cxn>
                <a:cxn ang="0">
                  <a:pos x="60" y="48"/>
                </a:cxn>
                <a:cxn ang="0">
                  <a:pos x="45" y="58"/>
                </a:cxn>
                <a:cxn ang="0">
                  <a:pos x="39" y="192"/>
                </a:cxn>
                <a:cxn ang="0">
                  <a:pos x="65" y="202"/>
                </a:cxn>
                <a:cxn ang="0">
                  <a:pos x="89" y="204"/>
                </a:cxn>
                <a:cxn ang="0">
                  <a:pos x="103" y="203"/>
                </a:cxn>
                <a:cxn ang="0">
                  <a:pos x="116" y="199"/>
                </a:cxn>
                <a:cxn ang="0">
                  <a:pos x="127" y="192"/>
                </a:cxn>
                <a:cxn ang="0">
                  <a:pos x="136" y="183"/>
                </a:cxn>
                <a:cxn ang="0">
                  <a:pos x="143" y="171"/>
                </a:cxn>
                <a:cxn ang="0">
                  <a:pos x="148" y="156"/>
                </a:cxn>
                <a:cxn ang="0">
                  <a:pos x="152" y="139"/>
                </a:cxn>
                <a:cxn ang="0">
                  <a:pos x="153" y="119"/>
                </a:cxn>
              </a:cxnLst>
              <a:rect l="0" t="0" r="r" b="b"/>
              <a:pathLst>
                <a:path w="192" h="318">
                  <a:moveTo>
                    <a:pt x="192" y="114"/>
                  </a:moveTo>
                  <a:lnTo>
                    <a:pt x="191" y="128"/>
                  </a:lnTo>
                  <a:lnTo>
                    <a:pt x="190" y="142"/>
                  </a:lnTo>
                  <a:lnTo>
                    <a:pt x="188" y="154"/>
                  </a:lnTo>
                  <a:lnTo>
                    <a:pt x="186" y="166"/>
                  </a:lnTo>
                  <a:lnTo>
                    <a:pt x="182" y="177"/>
                  </a:lnTo>
                  <a:lnTo>
                    <a:pt x="177" y="187"/>
                  </a:lnTo>
                  <a:lnTo>
                    <a:pt x="171" y="197"/>
                  </a:lnTo>
                  <a:lnTo>
                    <a:pt x="164" y="205"/>
                  </a:lnTo>
                  <a:lnTo>
                    <a:pt x="158" y="214"/>
                  </a:lnTo>
                  <a:lnTo>
                    <a:pt x="151" y="220"/>
                  </a:lnTo>
                  <a:lnTo>
                    <a:pt x="142" y="225"/>
                  </a:lnTo>
                  <a:lnTo>
                    <a:pt x="133" y="231"/>
                  </a:lnTo>
                  <a:lnTo>
                    <a:pt x="125" y="234"/>
                  </a:lnTo>
                  <a:lnTo>
                    <a:pt x="115" y="237"/>
                  </a:lnTo>
                  <a:lnTo>
                    <a:pt x="105" y="238"/>
                  </a:lnTo>
                  <a:lnTo>
                    <a:pt x="96" y="239"/>
                  </a:lnTo>
                  <a:lnTo>
                    <a:pt x="87" y="239"/>
                  </a:lnTo>
                  <a:lnTo>
                    <a:pt x="80" y="238"/>
                  </a:lnTo>
                  <a:lnTo>
                    <a:pt x="72" y="237"/>
                  </a:lnTo>
                  <a:lnTo>
                    <a:pt x="66" y="235"/>
                  </a:lnTo>
                  <a:lnTo>
                    <a:pt x="52" y="231"/>
                  </a:lnTo>
                  <a:lnTo>
                    <a:pt x="39" y="223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0"/>
                  </a:lnTo>
                  <a:lnTo>
                    <a:pt x="46" y="25"/>
                  </a:lnTo>
                  <a:lnTo>
                    <a:pt x="54" y="18"/>
                  </a:lnTo>
                  <a:lnTo>
                    <a:pt x="62" y="14"/>
                  </a:lnTo>
                  <a:lnTo>
                    <a:pt x="70" y="9"/>
                  </a:lnTo>
                  <a:lnTo>
                    <a:pt x="80" y="6"/>
                  </a:lnTo>
                  <a:lnTo>
                    <a:pt x="88" y="2"/>
                  </a:lnTo>
                  <a:lnTo>
                    <a:pt x="99" y="1"/>
                  </a:lnTo>
                  <a:lnTo>
                    <a:pt x="109" y="0"/>
                  </a:lnTo>
                  <a:lnTo>
                    <a:pt x="118" y="1"/>
                  </a:lnTo>
                  <a:lnTo>
                    <a:pt x="127" y="2"/>
                  </a:lnTo>
                  <a:lnTo>
                    <a:pt x="136" y="5"/>
                  </a:lnTo>
                  <a:lnTo>
                    <a:pt x="144" y="8"/>
                  </a:lnTo>
                  <a:lnTo>
                    <a:pt x="152" y="13"/>
                  </a:lnTo>
                  <a:lnTo>
                    <a:pt x="158" y="17"/>
                  </a:lnTo>
                  <a:lnTo>
                    <a:pt x="164" y="24"/>
                  </a:lnTo>
                  <a:lnTo>
                    <a:pt x="170" y="31"/>
                  </a:lnTo>
                  <a:lnTo>
                    <a:pt x="175" y="40"/>
                  </a:lnTo>
                  <a:lnTo>
                    <a:pt x="179" y="48"/>
                  </a:lnTo>
                  <a:lnTo>
                    <a:pt x="184" y="58"/>
                  </a:lnTo>
                  <a:lnTo>
                    <a:pt x="187" y="67"/>
                  </a:lnTo>
                  <a:lnTo>
                    <a:pt x="189" y="78"/>
                  </a:lnTo>
                  <a:lnTo>
                    <a:pt x="191" y="90"/>
                  </a:lnTo>
                  <a:lnTo>
                    <a:pt x="192" y="102"/>
                  </a:lnTo>
                  <a:lnTo>
                    <a:pt x="192" y="114"/>
                  </a:lnTo>
                  <a:close/>
                  <a:moveTo>
                    <a:pt x="153" y="119"/>
                  </a:moveTo>
                  <a:lnTo>
                    <a:pt x="152" y="101"/>
                  </a:lnTo>
                  <a:lnTo>
                    <a:pt x="149" y="85"/>
                  </a:lnTo>
                  <a:lnTo>
                    <a:pt x="145" y="71"/>
                  </a:lnTo>
                  <a:lnTo>
                    <a:pt x="140" y="58"/>
                  </a:lnTo>
                  <a:lnTo>
                    <a:pt x="137" y="54"/>
                  </a:lnTo>
                  <a:lnTo>
                    <a:pt x="132" y="49"/>
                  </a:lnTo>
                  <a:lnTo>
                    <a:pt x="128" y="45"/>
                  </a:lnTo>
                  <a:lnTo>
                    <a:pt x="124" y="42"/>
                  </a:lnTo>
                  <a:lnTo>
                    <a:pt x="118" y="40"/>
                  </a:lnTo>
                  <a:lnTo>
                    <a:pt x="113" y="39"/>
                  </a:lnTo>
                  <a:lnTo>
                    <a:pt x="107" y="38"/>
                  </a:lnTo>
                  <a:lnTo>
                    <a:pt x="99" y="37"/>
                  </a:lnTo>
                  <a:lnTo>
                    <a:pt x="92" y="38"/>
                  </a:lnTo>
                  <a:lnTo>
                    <a:pt x="83" y="39"/>
                  </a:lnTo>
                  <a:lnTo>
                    <a:pt x="75" y="41"/>
                  </a:lnTo>
                  <a:lnTo>
                    <a:pt x="68" y="44"/>
                  </a:lnTo>
                  <a:lnTo>
                    <a:pt x="60" y="48"/>
                  </a:lnTo>
                  <a:lnTo>
                    <a:pt x="53" y="53"/>
                  </a:lnTo>
                  <a:lnTo>
                    <a:pt x="45" y="58"/>
                  </a:lnTo>
                  <a:lnTo>
                    <a:pt x="39" y="63"/>
                  </a:lnTo>
                  <a:lnTo>
                    <a:pt x="39" y="192"/>
                  </a:lnTo>
                  <a:lnTo>
                    <a:pt x="53" y="198"/>
                  </a:lnTo>
                  <a:lnTo>
                    <a:pt x="65" y="202"/>
                  </a:lnTo>
                  <a:lnTo>
                    <a:pt x="77" y="204"/>
                  </a:lnTo>
                  <a:lnTo>
                    <a:pt x="89" y="204"/>
                  </a:lnTo>
                  <a:lnTo>
                    <a:pt x="97" y="204"/>
                  </a:lnTo>
                  <a:lnTo>
                    <a:pt x="103" y="203"/>
                  </a:lnTo>
                  <a:lnTo>
                    <a:pt x="110" y="202"/>
                  </a:lnTo>
                  <a:lnTo>
                    <a:pt x="116" y="199"/>
                  </a:lnTo>
                  <a:lnTo>
                    <a:pt x="122" y="197"/>
                  </a:lnTo>
                  <a:lnTo>
                    <a:pt x="127" y="192"/>
                  </a:lnTo>
                  <a:lnTo>
                    <a:pt x="131" y="188"/>
                  </a:lnTo>
                  <a:lnTo>
                    <a:pt x="136" y="183"/>
                  </a:lnTo>
                  <a:lnTo>
                    <a:pt x="140" y="177"/>
                  </a:lnTo>
                  <a:lnTo>
                    <a:pt x="143" y="171"/>
                  </a:lnTo>
                  <a:lnTo>
                    <a:pt x="146" y="164"/>
                  </a:lnTo>
                  <a:lnTo>
                    <a:pt x="148" y="156"/>
                  </a:lnTo>
                  <a:lnTo>
                    <a:pt x="151" y="148"/>
                  </a:lnTo>
                  <a:lnTo>
                    <a:pt x="152" y="139"/>
                  </a:lnTo>
                  <a:lnTo>
                    <a:pt x="153" y="129"/>
                  </a:lnTo>
                  <a:lnTo>
                    <a:pt x="153" y="11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 userDrawn="1"/>
          </p:nvSpPr>
          <p:spPr bwMode="auto">
            <a:xfrm>
              <a:off x="4581" y="4048"/>
              <a:ext cx="4" cy="35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89" name="Freeform 65"/>
            <p:cNvSpPr>
              <a:spLocks noEditPoints="1"/>
            </p:cNvSpPr>
            <p:nvPr userDrawn="1"/>
          </p:nvSpPr>
          <p:spPr bwMode="auto">
            <a:xfrm>
              <a:off x="4593" y="4049"/>
              <a:ext cx="5" cy="34"/>
            </a:xfrm>
            <a:custGeom>
              <a:avLst/>
              <a:gdLst/>
              <a:ahLst/>
              <a:cxnLst>
                <a:cxn ang="0">
                  <a:pos x="42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2" y="78"/>
                </a:cxn>
                <a:cxn ang="0">
                  <a:pos x="42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2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2" y="78"/>
                  </a:lnTo>
                  <a:lnTo>
                    <a:pt x="42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0" name="Freeform 66"/>
            <p:cNvSpPr>
              <a:spLocks noEditPoints="1"/>
            </p:cNvSpPr>
            <p:nvPr userDrawn="1"/>
          </p:nvSpPr>
          <p:spPr bwMode="auto">
            <a:xfrm>
              <a:off x="4605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7" y="236"/>
                </a:cxn>
                <a:cxn ang="0">
                  <a:pos x="56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4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4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4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1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7" y="91"/>
                </a:cxn>
                <a:cxn ang="0">
                  <a:pos x="198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5" y="180"/>
                </a:cxn>
                <a:cxn ang="0">
                  <a:pos x="64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6" y="206"/>
                </a:cxn>
                <a:cxn ang="0">
                  <a:pos x="128" y="206"/>
                </a:cxn>
                <a:cxn ang="0">
                  <a:pos x="151" y="201"/>
                </a:cxn>
                <a:cxn ang="0">
                  <a:pos x="172" y="191"/>
                </a:cxn>
                <a:cxn ang="0">
                  <a:pos x="186" y="183"/>
                </a:cxn>
                <a:cxn ang="0">
                  <a:pos x="194" y="178"/>
                </a:cxn>
                <a:cxn ang="0">
                  <a:pos x="186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7" y="49"/>
                </a:cxn>
                <a:cxn ang="0">
                  <a:pos x="139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7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0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40" y="95"/>
                </a:cxn>
              </a:cxnLst>
              <a:rect l="0" t="0" r="r" b="b"/>
              <a:pathLst>
                <a:path w="198" h="240">
                  <a:moveTo>
                    <a:pt x="115" y="240"/>
                  </a:moveTo>
                  <a:lnTo>
                    <a:pt x="102" y="239"/>
                  </a:lnTo>
                  <a:lnTo>
                    <a:pt x="89" y="238"/>
                  </a:lnTo>
                  <a:lnTo>
                    <a:pt x="77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7" y="223"/>
                  </a:lnTo>
                  <a:lnTo>
                    <a:pt x="39" y="217"/>
                  </a:lnTo>
                  <a:lnTo>
                    <a:pt x="30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6" y="51"/>
                  </a:lnTo>
                  <a:lnTo>
                    <a:pt x="23" y="42"/>
                  </a:lnTo>
                  <a:lnTo>
                    <a:pt x="29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4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1" y="10"/>
                  </a:lnTo>
                  <a:lnTo>
                    <a:pt x="159" y="14"/>
                  </a:lnTo>
                  <a:lnTo>
                    <a:pt x="166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3" y="40"/>
                  </a:lnTo>
                  <a:lnTo>
                    <a:pt x="188" y="48"/>
                  </a:lnTo>
                  <a:lnTo>
                    <a:pt x="191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7" y="91"/>
                  </a:lnTo>
                  <a:lnTo>
                    <a:pt x="198" y="104"/>
                  </a:lnTo>
                  <a:lnTo>
                    <a:pt x="198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7" y="167"/>
                  </a:lnTo>
                  <a:lnTo>
                    <a:pt x="50" y="174"/>
                  </a:lnTo>
                  <a:lnTo>
                    <a:pt x="55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70" y="194"/>
                  </a:lnTo>
                  <a:lnTo>
                    <a:pt x="76" y="199"/>
                  </a:lnTo>
                  <a:lnTo>
                    <a:pt x="84" y="201"/>
                  </a:lnTo>
                  <a:lnTo>
                    <a:pt x="90" y="204"/>
                  </a:lnTo>
                  <a:lnTo>
                    <a:pt x="98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39" y="204"/>
                  </a:lnTo>
                  <a:lnTo>
                    <a:pt x="151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79" y="187"/>
                  </a:lnTo>
                  <a:lnTo>
                    <a:pt x="186" y="183"/>
                  </a:lnTo>
                  <a:lnTo>
                    <a:pt x="191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8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1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2" y="58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39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4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7" y="37"/>
                  </a:lnTo>
                  <a:lnTo>
                    <a:pt x="72" y="40"/>
                  </a:lnTo>
                  <a:lnTo>
                    <a:pt x="68" y="42"/>
                  </a:lnTo>
                  <a:lnTo>
                    <a:pt x="62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0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1" name="Freeform 67"/>
            <p:cNvSpPr>
              <a:spLocks noEditPoints="1"/>
            </p:cNvSpPr>
            <p:nvPr userDrawn="1"/>
          </p:nvSpPr>
          <p:spPr bwMode="auto">
            <a:xfrm>
              <a:off x="4631" y="4048"/>
              <a:ext cx="22" cy="36"/>
            </a:xfrm>
            <a:custGeom>
              <a:avLst/>
              <a:gdLst/>
              <a:ahLst/>
              <a:cxnLst>
                <a:cxn ang="0">
                  <a:pos x="154" y="318"/>
                </a:cxn>
                <a:cxn ang="0">
                  <a:pos x="145" y="301"/>
                </a:cxn>
                <a:cxn ang="0">
                  <a:pos x="131" y="312"/>
                </a:cxn>
                <a:cxn ang="0">
                  <a:pos x="114" y="319"/>
                </a:cxn>
                <a:cxn ang="0">
                  <a:pos x="96" y="323"/>
                </a:cxn>
                <a:cxn ang="0">
                  <a:pos x="75" y="323"/>
                </a:cxn>
                <a:cxn ang="0">
                  <a:pos x="58" y="320"/>
                </a:cxn>
                <a:cxn ang="0">
                  <a:pos x="43" y="312"/>
                </a:cxn>
                <a:cxn ang="0">
                  <a:pos x="29" y="301"/>
                </a:cxn>
                <a:cxn ang="0">
                  <a:pos x="19" y="286"/>
                </a:cxn>
                <a:cxn ang="0">
                  <a:pos x="9" y="267"/>
                </a:cxn>
                <a:cxn ang="0">
                  <a:pos x="4" y="245"/>
                </a:cxn>
                <a:cxn ang="0">
                  <a:pos x="0" y="220"/>
                </a:cxn>
                <a:cxn ang="0">
                  <a:pos x="0" y="191"/>
                </a:cxn>
                <a:cxn ang="0">
                  <a:pos x="5" y="165"/>
                </a:cxn>
                <a:cxn ang="0">
                  <a:pos x="12" y="143"/>
                </a:cxn>
                <a:cxn ang="0">
                  <a:pos x="23" y="124"/>
                </a:cxn>
                <a:cxn ang="0">
                  <a:pos x="36" y="108"/>
                </a:cxn>
                <a:cxn ang="0">
                  <a:pos x="51" y="96"/>
                </a:cxn>
                <a:cxn ang="0">
                  <a:pos x="68" y="89"/>
                </a:cxn>
                <a:cxn ang="0">
                  <a:pos x="87" y="84"/>
                </a:cxn>
                <a:cxn ang="0">
                  <a:pos x="113" y="84"/>
                </a:cxn>
                <a:cxn ang="0">
                  <a:pos x="140" y="92"/>
                </a:cxn>
                <a:cxn ang="0">
                  <a:pos x="154" y="0"/>
                </a:cxn>
                <a:cxn ang="0">
                  <a:pos x="192" y="318"/>
                </a:cxn>
                <a:cxn ang="0">
                  <a:pos x="154" y="130"/>
                </a:cxn>
                <a:cxn ang="0">
                  <a:pos x="128" y="121"/>
                </a:cxn>
                <a:cxn ang="0">
                  <a:pos x="103" y="118"/>
                </a:cxn>
                <a:cxn ang="0">
                  <a:pos x="89" y="120"/>
                </a:cxn>
                <a:cxn ang="0">
                  <a:pos x="77" y="124"/>
                </a:cxn>
                <a:cxn ang="0">
                  <a:pos x="66" y="131"/>
                </a:cxn>
                <a:cxn ang="0">
                  <a:pos x="56" y="141"/>
                </a:cxn>
                <a:cxn ang="0">
                  <a:pos x="49" y="153"/>
                </a:cxn>
                <a:cxn ang="0">
                  <a:pos x="44" y="168"/>
                </a:cxn>
                <a:cxn ang="0">
                  <a:pos x="41" y="185"/>
                </a:cxn>
                <a:cxn ang="0">
                  <a:pos x="40" y="205"/>
                </a:cxn>
                <a:cxn ang="0">
                  <a:pos x="43" y="240"/>
                </a:cxn>
                <a:cxn ang="0">
                  <a:pos x="47" y="254"/>
                </a:cxn>
                <a:cxn ang="0">
                  <a:pos x="53" y="266"/>
                </a:cxn>
                <a:cxn ang="0">
                  <a:pos x="60" y="275"/>
                </a:cxn>
                <a:cxn ang="0">
                  <a:pos x="69" y="282"/>
                </a:cxn>
                <a:cxn ang="0">
                  <a:pos x="81" y="286"/>
                </a:cxn>
                <a:cxn ang="0">
                  <a:pos x="94" y="287"/>
                </a:cxn>
                <a:cxn ang="0">
                  <a:pos x="110" y="286"/>
                </a:cxn>
                <a:cxn ang="0">
                  <a:pos x="125" y="281"/>
                </a:cxn>
                <a:cxn ang="0">
                  <a:pos x="140" y="273"/>
                </a:cxn>
                <a:cxn ang="0">
                  <a:pos x="154" y="263"/>
                </a:cxn>
              </a:cxnLst>
              <a:rect l="0" t="0" r="r" b="b"/>
              <a:pathLst>
                <a:path w="192" h="324">
                  <a:moveTo>
                    <a:pt x="192" y="318"/>
                  </a:moveTo>
                  <a:lnTo>
                    <a:pt x="154" y="318"/>
                  </a:lnTo>
                  <a:lnTo>
                    <a:pt x="154" y="295"/>
                  </a:lnTo>
                  <a:lnTo>
                    <a:pt x="145" y="301"/>
                  </a:lnTo>
                  <a:lnTo>
                    <a:pt x="138" y="307"/>
                  </a:lnTo>
                  <a:lnTo>
                    <a:pt x="131" y="312"/>
                  </a:lnTo>
                  <a:lnTo>
                    <a:pt x="123" y="316"/>
                  </a:lnTo>
                  <a:lnTo>
                    <a:pt x="114" y="319"/>
                  </a:lnTo>
                  <a:lnTo>
                    <a:pt x="106" y="322"/>
                  </a:lnTo>
                  <a:lnTo>
                    <a:pt x="96" y="323"/>
                  </a:lnTo>
                  <a:lnTo>
                    <a:pt x="85" y="324"/>
                  </a:lnTo>
                  <a:lnTo>
                    <a:pt x="75" y="323"/>
                  </a:lnTo>
                  <a:lnTo>
                    <a:pt x="67" y="322"/>
                  </a:lnTo>
                  <a:lnTo>
                    <a:pt x="58" y="320"/>
                  </a:lnTo>
                  <a:lnTo>
                    <a:pt x="51" y="316"/>
                  </a:lnTo>
                  <a:lnTo>
                    <a:pt x="43" y="312"/>
                  </a:lnTo>
                  <a:lnTo>
                    <a:pt x="36" y="306"/>
                  </a:lnTo>
                  <a:lnTo>
                    <a:pt x="29" y="301"/>
                  </a:lnTo>
                  <a:lnTo>
                    <a:pt x="24" y="293"/>
                  </a:lnTo>
                  <a:lnTo>
                    <a:pt x="19" y="286"/>
                  </a:lnTo>
                  <a:lnTo>
                    <a:pt x="13" y="276"/>
                  </a:lnTo>
                  <a:lnTo>
                    <a:pt x="9" y="267"/>
                  </a:lnTo>
                  <a:lnTo>
                    <a:pt x="6" y="256"/>
                  </a:lnTo>
                  <a:lnTo>
                    <a:pt x="4" y="245"/>
                  </a:lnTo>
                  <a:lnTo>
                    <a:pt x="1" y="233"/>
                  </a:lnTo>
                  <a:lnTo>
                    <a:pt x="0" y="220"/>
                  </a:lnTo>
                  <a:lnTo>
                    <a:pt x="0" y="205"/>
                  </a:lnTo>
                  <a:lnTo>
                    <a:pt x="0" y="191"/>
                  </a:lnTo>
                  <a:lnTo>
                    <a:pt x="1" y="177"/>
                  </a:lnTo>
                  <a:lnTo>
                    <a:pt x="5" y="165"/>
                  </a:lnTo>
                  <a:lnTo>
                    <a:pt x="8" y="154"/>
                  </a:lnTo>
                  <a:lnTo>
                    <a:pt x="12" y="143"/>
                  </a:lnTo>
                  <a:lnTo>
                    <a:pt x="16" y="133"/>
                  </a:lnTo>
                  <a:lnTo>
                    <a:pt x="23" y="124"/>
                  </a:lnTo>
                  <a:lnTo>
                    <a:pt x="29" y="115"/>
                  </a:lnTo>
                  <a:lnTo>
                    <a:pt x="36" y="108"/>
                  </a:lnTo>
                  <a:lnTo>
                    <a:pt x="43" y="101"/>
                  </a:lnTo>
                  <a:lnTo>
                    <a:pt x="51" y="96"/>
                  </a:lnTo>
                  <a:lnTo>
                    <a:pt x="59" y="92"/>
                  </a:lnTo>
                  <a:lnTo>
                    <a:pt x="68" y="89"/>
                  </a:lnTo>
                  <a:lnTo>
                    <a:pt x="78" y="85"/>
                  </a:lnTo>
                  <a:lnTo>
                    <a:pt x="87" y="84"/>
                  </a:lnTo>
                  <a:lnTo>
                    <a:pt x="97" y="83"/>
                  </a:lnTo>
                  <a:lnTo>
                    <a:pt x="113" y="84"/>
                  </a:lnTo>
                  <a:lnTo>
                    <a:pt x="127" y="88"/>
                  </a:lnTo>
                  <a:lnTo>
                    <a:pt x="140" y="92"/>
                  </a:lnTo>
                  <a:lnTo>
                    <a:pt x="154" y="99"/>
                  </a:lnTo>
                  <a:lnTo>
                    <a:pt x="154" y="0"/>
                  </a:lnTo>
                  <a:lnTo>
                    <a:pt x="192" y="0"/>
                  </a:lnTo>
                  <a:lnTo>
                    <a:pt x="192" y="318"/>
                  </a:lnTo>
                  <a:close/>
                  <a:moveTo>
                    <a:pt x="154" y="263"/>
                  </a:moveTo>
                  <a:lnTo>
                    <a:pt x="154" y="130"/>
                  </a:lnTo>
                  <a:lnTo>
                    <a:pt x="140" y="125"/>
                  </a:lnTo>
                  <a:lnTo>
                    <a:pt x="128" y="121"/>
                  </a:lnTo>
                  <a:lnTo>
                    <a:pt x="116" y="120"/>
                  </a:lnTo>
                  <a:lnTo>
                    <a:pt x="103" y="118"/>
                  </a:lnTo>
                  <a:lnTo>
                    <a:pt x="96" y="118"/>
                  </a:lnTo>
                  <a:lnTo>
                    <a:pt x="89" y="120"/>
                  </a:lnTo>
                  <a:lnTo>
                    <a:pt x="83" y="122"/>
                  </a:lnTo>
                  <a:lnTo>
                    <a:pt x="77" y="124"/>
                  </a:lnTo>
                  <a:lnTo>
                    <a:pt x="71" y="127"/>
                  </a:lnTo>
                  <a:lnTo>
                    <a:pt x="66" y="131"/>
                  </a:lnTo>
                  <a:lnTo>
                    <a:pt x="60" y="136"/>
                  </a:lnTo>
                  <a:lnTo>
                    <a:pt x="56" y="141"/>
                  </a:lnTo>
                  <a:lnTo>
                    <a:pt x="53" y="146"/>
                  </a:lnTo>
                  <a:lnTo>
                    <a:pt x="49" y="153"/>
                  </a:lnTo>
                  <a:lnTo>
                    <a:pt x="47" y="160"/>
                  </a:lnTo>
                  <a:lnTo>
                    <a:pt x="44" y="168"/>
                  </a:lnTo>
                  <a:lnTo>
                    <a:pt x="42" y="176"/>
                  </a:lnTo>
                  <a:lnTo>
                    <a:pt x="41" y="185"/>
                  </a:lnTo>
                  <a:lnTo>
                    <a:pt x="40" y="194"/>
                  </a:lnTo>
                  <a:lnTo>
                    <a:pt x="40" y="205"/>
                  </a:lnTo>
                  <a:lnTo>
                    <a:pt x="40" y="224"/>
                  </a:lnTo>
                  <a:lnTo>
                    <a:pt x="43" y="240"/>
                  </a:lnTo>
                  <a:lnTo>
                    <a:pt x="44" y="248"/>
                  </a:lnTo>
                  <a:lnTo>
                    <a:pt x="47" y="254"/>
                  </a:lnTo>
                  <a:lnTo>
                    <a:pt x="50" y="260"/>
                  </a:lnTo>
                  <a:lnTo>
                    <a:pt x="53" y="266"/>
                  </a:lnTo>
                  <a:lnTo>
                    <a:pt x="56" y="271"/>
                  </a:lnTo>
                  <a:lnTo>
                    <a:pt x="60" y="275"/>
                  </a:lnTo>
                  <a:lnTo>
                    <a:pt x="65" y="280"/>
                  </a:lnTo>
                  <a:lnTo>
                    <a:pt x="69" y="282"/>
                  </a:lnTo>
                  <a:lnTo>
                    <a:pt x="74" y="285"/>
                  </a:lnTo>
                  <a:lnTo>
                    <a:pt x="81" y="286"/>
                  </a:lnTo>
                  <a:lnTo>
                    <a:pt x="87" y="287"/>
                  </a:lnTo>
                  <a:lnTo>
                    <a:pt x="94" y="287"/>
                  </a:lnTo>
                  <a:lnTo>
                    <a:pt x="101" y="287"/>
                  </a:lnTo>
                  <a:lnTo>
                    <a:pt x="110" y="286"/>
                  </a:lnTo>
                  <a:lnTo>
                    <a:pt x="117" y="284"/>
                  </a:lnTo>
                  <a:lnTo>
                    <a:pt x="125" y="281"/>
                  </a:lnTo>
                  <a:lnTo>
                    <a:pt x="132" y="277"/>
                  </a:lnTo>
                  <a:lnTo>
                    <a:pt x="140" y="273"/>
                  </a:lnTo>
                  <a:lnTo>
                    <a:pt x="146" y="268"/>
                  </a:lnTo>
                  <a:lnTo>
                    <a:pt x="154" y="26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2" name="Freeform 68"/>
            <p:cNvSpPr>
              <a:spLocks noEditPoints="1"/>
            </p:cNvSpPr>
            <p:nvPr userDrawn="1"/>
          </p:nvSpPr>
          <p:spPr bwMode="auto">
            <a:xfrm>
              <a:off x="4674" y="4050"/>
              <a:ext cx="21" cy="33"/>
            </a:xfrm>
            <a:custGeom>
              <a:avLst/>
              <a:gdLst/>
              <a:ahLst/>
              <a:cxnLst>
                <a:cxn ang="0">
                  <a:pos x="192" y="101"/>
                </a:cxn>
                <a:cxn ang="0">
                  <a:pos x="189" y="119"/>
                </a:cxn>
                <a:cxn ang="0">
                  <a:pos x="183" y="138"/>
                </a:cxn>
                <a:cxn ang="0">
                  <a:pos x="172" y="152"/>
                </a:cxn>
                <a:cxn ang="0">
                  <a:pos x="158" y="166"/>
                </a:cxn>
                <a:cxn ang="0">
                  <a:pos x="140" y="178"/>
                </a:cxn>
                <a:cxn ang="0">
                  <a:pos x="118" y="186"/>
                </a:cxn>
                <a:cxn ang="0">
                  <a:pos x="90" y="190"/>
                </a:cxn>
                <a:cxn ang="0">
                  <a:pos x="41" y="191"/>
                </a:cxn>
                <a:cxn ang="0">
                  <a:pos x="0" y="304"/>
                </a:cxn>
                <a:cxn ang="0">
                  <a:pos x="78" y="0"/>
                </a:cxn>
                <a:cxn ang="0">
                  <a:pos x="102" y="1"/>
                </a:cxn>
                <a:cxn ang="0">
                  <a:pos x="124" y="4"/>
                </a:cxn>
                <a:cxn ang="0">
                  <a:pos x="141" y="11"/>
                </a:cxn>
                <a:cxn ang="0">
                  <a:pos x="157" y="19"/>
                </a:cxn>
                <a:cxn ang="0">
                  <a:pos x="172" y="32"/>
                </a:cxn>
                <a:cxn ang="0">
                  <a:pos x="184" y="48"/>
                </a:cxn>
                <a:cxn ang="0">
                  <a:pos x="191" y="68"/>
                </a:cxn>
                <a:cxn ang="0">
                  <a:pos x="193" y="92"/>
                </a:cxn>
                <a:cxn ang="0">
                  <a:pos x="150" y="85"/>
                </a:cxn>
                <a:cxn ang="0">
                  <a:pos x="148" y="71"/>
                </a:cxn>
                <a:cxn ang="0">
                  <a:pos x="142" y="60"/>
                </a:cxn>
                <a:cxn ang="0">
                  <a:pos x="134" y="50"/>
                </a:cxn>
                <a:cxn ang="0">
                  <a:pos x="124" y="44"/>
                </a:cxn>
                <a:cxn ang="0">
                  <a:pos x="113" y="38"/>
                </a:cxn>
                <a:cxn ang="0">
                  <a:pos x="100" y="36"/>
                </a:cxn>
                <a:cxn ang="0">
                  <a:pos x="84" y="35"/>
                </a:cxn>
                <a:cxn ang="0">
                  <a:pos x="41" y="34"/>
                </a:cxn>
                <a:cxn ang="0">
                  <a:pos x="69" y="156"/>
                </a:cxn>
                <a:cxn ang="0">
                  <a:pos x="90" y="155"/>
                </a:cxn>
                <a:cxn ang="0">
                  <a:pos x="109" y="151"/>
                </a:cxn>
                <a:cxn ang="0">
                  <a:pos x="123" y="146"/>
                </a:cxn>
                <a:cxn ang="0">
                  <a:pos x="133" y="138"/>
                </a:cxn>
                <a:cxn ang="0">
                  <a:pos x="142" y="128"/>
                </a:cxn>
                <a:cxn ang="0">
                  <a:pos x="147" y="117"/>
                </a:cxn>
                <a:cxn ang="0">
                  <a:pos x="149" y="106"/>
                </a:cxn>
                <a:cxn ang="0">
                  <a:pos x="150" y="93"/>
                </a:cxn>
              </a:cxnLst>
              <a:rect l="0" t="0" r="r" b="b"/>
              <a:pathLst>
                <a:path w="193" h="304">
                  <a:moveTo>
                    <a:pt x="193" y="92"/>
                  </a:moveTo>
                  <a:lnTo>
                    <a:pt x="192" y="101"/>
                  </a:lnTo>
                  <a:lnTo>
                    <a:pt x="191" y="111"/>
                  </a:lnTo>
                  <a:lnTo>
                    <a:pt x="189" y="119"/>
                  </a:lnTo>
                  <a:lnTo>
                    <a:pt x="186" y="129"/>
                  </a:lnTo>
                  <a:lnTo>
                    <a:pt x="183" y="138"/>
                  </a:lnTo>
                  <a:lnTo>
                    <a:pt x="177" y="145"/>
                  </a:lnTo>
                  <a:lnTo>
                    <a:pt x="172" y="152"/>
                  </a:lnTo>
                  <a:lnTo>
                    <a:pt x="167" y="159"/>
                  </a:lnTo>
                  <a:lnTo>
                    <a:pt x="158" y="166"/>
                  </a:lnTo>
                  <a:lnTo>
                    <a:pt x="149" y="173"/>
                  </a:lnTo>
                  <a:lnTo>
                    <a:pt x="140" y="178"/>
                  </a:lnTo>
                  <a:lnTo>
                    <a:pt x="129" y="182"/>
                  </a:lnTo>
                  <a:lnTo>
                    <a:pt x="118" y="186"/>
                  </a:lnTo>
                  <a:lnTo>
                    <a:pt x="105" y="189"/>
                  </a:lnTo>
                  <a:lnTo>
                    <a:pt x="90" y="190"/>
                  </a:lnTo>
                  <a:lnTo>
                    <a:pt x="75" y="191"/>
                  </a:lnTo>
                  <a:lnTo>
                    <a:pt x="41" y="191"/>
                  </a:lnTo>
                  <a:lnTo>
                    <a:pt x="41" y="304"/>
                  </a:lnTo>
                  <a:lnTo>
                    <a:pt x="0" y="304"/>
                  </a:lnTo>
                  <a:lnTo>
                    <a:pt x="0" y="0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102" y="1"/>
                  </a:lnTo>
                  <a:lnTo>
                    <a:pt x="113" y="2"/>
                  </a:lnTo>
                  <a:lnTo>
                    <a:pt x="124" y="4"/>
                  </a:lnTo>
                  <a:lnTo>
                    <a:pt x="132" y="6"/>
                  </a:lnTo>
                  <a:lnTo>
                    <a:pt x="141" y="11"/>
                  </a:lnTo>
                  <a:lnTo>
                    <a:pt x="149" y="14"/>
                  </a:lnTo>
                  <a:lnTo>
                    <a:pt x="157" y="19"/>
                  </a:lnTo>
                  <a:lnTo>
                    <a:pt x="164" y="26"/>
                  </a:lnTo>
                  <a:lnTo>
                    <a:pt x="172" y="32"/>
                  </a:lnTo>
                  <a:lnTo>
                    <a:pt x="178" y="39"/>
                  </a:lnTo>
                  <a:lnTo>
                    <a:pt x="184" y="48"/>
                  </a:lnTo>
                  <a:lnTo>
                    <a:pt x="188" y="58"/>
                  </a:lnTo>
                  <a:lnTo>
                    <a:pt x="191" y="68"/>
                  </a:lnTo>
                  <a:lnTo>
                    <a:pt x="192" y="79"/>
                  </a:lnTo>
                  <a:lnTo>
                    <a:pt x="193" y="92"/>
                  </a:lnTo>
                  <a:close/>
                  <a:moveTo>
                    <a:pt x="150" y="93"/>
                  </a:moveTo>
                  <a:lnTo>
                    <a:pt x="150" y="85"/>
                  </a:lnTo>
                  <a:lnTo>
                    <a:pt x="149" y="78"/>
                  </a:lnTo>
                  <a:lnTo>
                    <a:pt x="148" y="71"/>
                  </a:lnTo>
                  <a:lnTo>
                    <a:pt x="145" y="65"/>
                  </a:lnTo>
                  <a:lnTo>
                    <a:pt x="142" y="60"/>
                  </a:lnTo>
                  <a:lnTo>
                    <a:pt x="139" y="54"/>
                  </a:lnTo>
                  <a:lnTo>
                    <a:pt x="134" y="50"/>
                  </a:lnTo>
                  <a:lnTo>
                    <a:pt x="129" y="46"/>
                  </a:lnTo>
                  <a:lnTo>
                    <a:pt x="124" y="44"/>
                  </a:lnTo>
                  <a:lnTo>
                    <a:pt x="118" y="40"/>
                  </a:lnTo>
                  <a:lnTo>
                    <a:pt x="113" y="38"/>
                  </a:lnTo>
                  <a:lnTo>
                    <a:pt x="106" y="37"/>
                  </a:lnTo>
                  <a:lnTo>
                    <a:pt x="100" y="36"/>
                  </a:lnTo>
                  <a:lnTo>
                    <a:pt x="93" y="35"/>
                  </a:lnTo>
                  <a:lnTo>
                    <a:pt x="84" y="35"/>
                  </a:lnTo>
                  <a:lnTo>
                    <a:pt x="74" y="34"/>
                  </a:lnTo>
                  <a:lnTo>
                    <a:pt x="41" y="34"/>
                  </a:lnTo>
                  <a:lnTo>
                    <a:pt x="41" y="156"/>
                  </a:lnTo>
                  <a:lnTo>
                    <a:pt x="69" y="156"/>
                  </a:lnTo>
                  <a:lnTo>
                    <a:pt x="81" y="156"/>
                  </a:lnTo>
                  <a:lnTo>
                    <a:pt x="90" y="155"/>
                  </a:lnTo>
                  <a:lnTo>
                    <a:pt x="100" y="154"/>
                  </a:lnTo>
                  <a:lnTo>
                    <a:pt x="109" y="151"/>
                  </a:lnTo>
                  <a:lnTo>
                    <a:pt x="115" y="149"/>
                  </a:lnTo>
                  <a:lnTo>
                    <a:pt x="123" y="146"/>
                  </a:lnTo>
                  <a:lnTo>
                    <a:pt x="128" y="143"/>
                  </a:lnTo>
                  <a:lnTo>
                    <a:pt x="133" y="138"/>
                  </a:lnTo>
                  <a:lnTo>
                    <a:pt x="138" y="133"/>
                  </a:lnTo>
                  <a:lnTo>
                    <a:pt x="142" y="128"/>
                  </a:lnTo>
                  <a:lnTo>
                    <a:pt x="144" y="123"/>
                  </a:lnTo>
                  <a:lnTo>
                    <a:pt x="147" y="117"/>
                  </a:lnTo>
                  <a:lnTo>
                    <a:pt x="148" y="112"/>
                  </a:lnTo>
                  <a:lnTo>
                    <a:pt x="149" y="106"/>
                  </a:lnTo>
                  <a:lnTo>
                    <a:pt x="150" y="99"/>
                  </a:lnTo>
                  <a:lnTo>
                    <a:pt x="150" y="9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auto">
            <a:xfrm>
              <a:off x="4701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2" y="318"/>
                </a:cxn>
                <a:cxn ang="0">
                  <a:pos x="142" y="188"/>
                </a:cxn>
                <a:cxn ang="0">
                  <a:pos x="142" y="173"/>
                </a:cxn>
                <a:cxn ang="0">
                  <a:pos x="141" y="159"/>
                </a:cxn>
                <a:cxn ang="0">
                  <a:pos x="138" y="146"/>
                </a:cxn>
                <a:cxn ang="0">
                  <a:pos x="135" y="137"/>
                </a:cxn>
                <a:cxn ang="0">
                  <a:pos x="132" y="132"/>
                </a:cxn>
                <a:cxn ang="0">
                  <a:pos x="129" y="129"/>
                </a:cxn>
                <a:cxn ang="0">
                  <a:pos x="126" y="126"/>
                </a:cxn>
                <a:cxn ang="0">
                  <a:pos x="121" y="124"/>
                </a:cxn>
                <a:cxn ang="0">
                  <a:pos x="117" y="123"/>
                </a:cxn>
                <a:cxn ang="0">
                  <a:pos x="112" y="121"/>
                </a:cxn>
                <a:cxn ang="0">
                  <a:pos x="105" y="121"/>
                </a:cxn>
                <a:cxn ang="0">
                  <a:pos x="99" y="120"/>
                </a:cxn>
                <a:cxn ang="0">
                  <a:pos x="91" y="121"/>
                </a:cxn>
                <a:cxn ang="0">
                  <a:pos x="84" y="122"/>
                </a:cxn>
                <a:cxn ang="0">
                  <a:pos x="76" y="124"/>
                </a:cxn>
                <a:cxn ang="0">
                  <a:pos x="69" y="127"/>
                </a:cxn>
                <a:cxn ang="0">
                  <a:pos x="61" y="131"/>
                </a:cxn>
                <a:cxn ang="0">
                  <a:pos x="54" y="137"/>
                </a:cxn>
                <a:cxn ang="0">
                  <a:pos x="46" y="142"/>
                </a:cxn>
                <a:cxn ang="0">
                  <a:pos x="39" y="147"/>
                </a:cxn>
                <a:cxn ang="0">
                  <a:pos x="39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15"/>
                </a:cxn>
                <a:cxn ang="0">
                  <a:pos x="47" y="108"/>
                </a:cxn>
                <a:cxn ang="0">
                  <a:pos x="56" y="101"/>
                </a:cxn>
                <a:cxn ang="0">
                  <a:pos x="64" y="96"/>
                </a:cxn>
                <a:cxn ang="0">
                  <a:pos x="73" y="92"/>
                </a:cxn>
                <a:cxn ang="0">
                  <a:pos x="82" y="88"/>
                </a:cxn>
                <a:cxn ang="0">
                  <a:pos x="90" y="85"/>
                </a:cxn>
                <a:cxn ang="0">
                  <a:pos x="100" y="84"/>
                </a:cxn>
                <a:cxn ang="0">
                  <a:pos x="108" y="83"/>
                </a:cxn>
                <a:cxn ang="0">
                  <a:pos x="117" y="83"/>
                </a:cxn>
                <a:cxn ang="0">
                  <a:pos x="125" y="84"/>
                </a:cxn>
                <a:cxn ang="0">
                  <a:pos x="132" y="86"/>
                </a:cxn>
                <a:cxn ang="0">
                  <a:pos x="138" y="89"/>
                </a:cxn>
                <a:cxn ang="0">
                  <a:pos x="145" y="92"/>
                </a:cxn>
                <a:cxn ang="0">
                  <a:pos x="151" y="96"/>
                </a:cxn>
                <a:cxn ang="0">
                  <a:pos x="157" y="100"/>
                </a:cxn>
                <a:cxn ang="0">
                  <a:pos x="162" y="106"/>
                </a:cxn>
                <a:cxn ang="0">
                  <a:pos x="166" y="111"/>
                </a:cxn>
                <a:cxn ang="0">
                  <a:pos x="170" y="117"/>
                </a:cxn>
                <a:cxn ang="0">
                  <a:pos x="173" y="125"/>
                </a:cxn>
                <a:cxn ang="0">
                  <a:pos x="176" y="132"/>
                </a:cxn>
                <a:cxn ang="0">
                  <a:pos x="178" y="141"/>
                </a:cxn>
                <a:cxn ang="0">
                  <a:pos x="179" y="150"/>
                </a:cxn>
                <a:cxn ang="0">
                  <a:pos x="180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2" y="318"/>
                  </a:lnTo>
                  <a:lnTo>
                    <a:pt x="142" y="188"/>
                  </a:lnTo>
                  <a:lnTo>
                    <a:pt x="142" y="173"/>
                  </a:lnTo>
                  <a:lnTo>
                    <a:pt x="141" y="159"/>
                  </a:lnTo>
                  <a:lnTo>
                    <a:pt x="138" y="146"/>
                  </a:lnTo>
                  <a:lnTo>
                    <a:pt x="135" y="137"/>
                  </a:lnTo>
                  <a:lnTo>
                    <a:pt x="132" y="132"/>
                  </a:lnTo>
                  <a:lnTo>
                    <a:pt x="129" y="129"/>
                  </a:lnTo>
                  <a:lnTo>
                    <a:pt x="126" y="126"/>
                  </a:lnTo>
                  <a:lnTo>
                    <a:pt x="121" y="124"/>
                  </a:lnTo>
                  <a:lnTo>
                    <a:pt x="117" y="123"/>
                  </a:lnTo>
                  <a:lnTo>
                    <a:pt x="112" y="121"/>
                  </a:lnTo>
                  <a:lnTo>
                    <a:pt x="105" y="121"/>
                  </a:lnTo>
                  <a:lnTo>
                    <a:pt x="99" y="120"/>
                  </a:lnTo>
                  <a:lnTo>
                    <a:pt x="91" y="121"/>
                  </a:lnTo>
                  <a:lnTo>
                    <a:pt x="84" y="122"/>
                  </a:lnTo>
                  <a:lnTo>
                    <a:pt x="76" y="124"/>
                  </a:lnTo>
                  <a:lnTo>
                    <a:pt x="69" y="127"/>
                  </a:lnTo>
                  <a:lnTo>
                    <a:pt x="61" y="131"/>
                  </a:lnTo>
                  <a:lnTo>
                    <a:pt x="54" y="137"/>
                  </a:lnTo>
                  <a:lnTo>
                    <a:pt x="46" y="142"/>
                  </a:lnTo>
                  <a:lnTo>
                    <a:pt x="39" y="147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115"/>
                  </a:lnTo>
                  <a:lnTo>
                    <a:pt x="47" y="108"/>
                  </a:lnTo>
                  <a:lnTo>
                    <a:pt x="56" y="101"/>
                  </a:lnTo>
                  <a:lnTo>
                    <a:pt x="64" y="96"/>
                  </a:lnTo>
                  <a:lnTo>
                    <a:pt x="73" y="92"/>
                  </a:lnTo>
                  <a:lnTo>
                    <a:pt x="82" y="88"/>
                  </a:lnTo>
                  <a:lnTo>
                    <a:pt x="90" y="85"/>
                  </a:lnTo>
                  <a:lnTo>
                    <a:pt x="100" y="84"/>
                  </a:lnTo>
                  <a:lnTo>
                    <a:pt x="108" y="83"/>
                  </a:lnTo>
                  <a:lnTo>
                    <a:pt x="117" y="83"/>
                  </a:lnTo>
                  <a:lnTo>
                    <a:pt x="125" y="84"/>
                  </a:lnTo>
                  <a:lnTo>
                    <a:pt x="132" y="86"/>
                  </a:lnTo>
                  <a:lnTo>
                    <a:pt x="138" y="89"/>
                  </a:lnTo>
                  <a:lnTo>
                    <a:pt x="145" y="92"/>
                  </a:lnTo>
                  <a:lnTo>
                    <a:pt x="151" y="96"/>
                  </a:lnTo>
                  <a:lnTo>
                    <a:pt x="157" y="100"/>
                  </a:lnTo>
                  <a:lnTo>
                    <a:pt x="162" y="106"/>
                  </a:lnTo>
                  <a:lnTo>
                    <a:pt x="166" y="111"/>
                  </a:lnTo>
                  <a:lnTo>
                    <a:pt x="170" y="117"/>
                  </a:lnTo>
                  <a:lnTo>
                    <a:pt x="173" y="125"/>
                  </a:lnTo>
                  <a:lnTo>
                    <a:pt x="176" y="132"/>
                  </a:lnTo>
                  <a:lnTo>
                    <a:pt x="178" y="141"/>
                  </a:lnTo>
                  <a:lnTo>
                    <a:pt x="179" y="150"/>
                  </a:lnTo>
                  <a:lnTo>
                    <a:pt x="180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auto">
            <a:xfrm>
              <a:off x="4726" y="4058"/>
              <a:ext cx="23" cy="35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84" y="311"/>
                </a:cxn>
                <a:cxn ang="0">
                  <a:pos x="42" y="311"/>
                </a:cxn>
                <a:cxn ang="0">
                  <a:pos x="84" y="216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104" y="168"/>
                </a:cxn>
                <a:cxn ang="0">
                  <a:pos x="167" y="0"/>
                </a:cxn>
                <a:cxn ang="0">
                  <a:pos x="207" y="0"/>
                </a:cxn>
              </a:cxnLst>
              <a:rect l="0" t="0" r="r" b="b"/>
              <a:pathLst>
                <a:path w="207" h="311">
                  <a:moveTo>
                    <a:pt x="207" y="0"/>
                  </a:moveTo>
                  <a:lnTo>
                    <a:pt x="84" y="311"/>
                  </a:lnTo>
                  <a:lnTo>
                    <a:pt x="42" y="311"/>
                  </a:lnTo>
                  <a:lnTo>
                    <a:pt x="84" y="216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04" y="168"/>
                  </a:lnTo>
                  <a:lnTo>
                    <a:pt x="16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auto">
            <a:xfrm>
              <a:off x="4753" y="4057"/>
              <a:ext cx="19" cy="27"/>
            </a:xfrm>
            <a:custGeom>
              <a:avLst/>
              <a:gdLst/>
              <a:ahLst/>
              <a:cxnLst>
                <a:cxn ang="0">
                  <a:pos x="64" y="239"/>
                </a:cxn>
                <a:cxn ang="0">
                  <a:pos x="43" y="236"/>
                </a:cxn>
                <a:cxn ang="0">
                  <a:pos x="23" y="230"/>
                </a:cxn>
                <a:cxn ang="0">
                  <a:pos x="7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1" y="200"/>
                </a:cxn>
                <a:cxn ang="0">
                  <a:pos x="65" y="206"/>
                </a:cxn>
                <a:cxn ang="0">
                  <a:pos x="87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5" y="167"/>
                </a:cxn>
                <a:cxn ang="0">
                  <a:pos x="122" y="156"/>
                </a:cxn>
                <a:cxn ang="0">
                  <a:pos x="114" y="150"/>
                </a:cxn>
                <a:cxn ang="0">
                  <a:pos x="100" y="143"/>
                </a:cxn>
                <a:cxn ang="0">
                  <a:pos x="83" y="139"/>
                </a:cxn>
                <a:cxn ang="0">
                  <a:pos x="61" y="134"/>
                </a:cxn>
                <a:cxn ang="0">
                  <a:pos x="38" y="127"/>
                </a:cxn>
                <a:cxn ang="0">
                  <a:pos x="20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1" y="62"/>
                </a:cxn>
                <a:cxn ang="0">
                  <a:pos x="4" y="48"/>
                </a:cxn>
                <a:cxn ang="0">
                  <a:pos x="9" y="36"/>
                </a:cxn>
                <a:cxn ang="0">
                  <a:pos x="19" y="25"/>
                </a:cxn>
                <a:cxn ang="0">
                  <a:pos x="30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5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0" y="43"/>
                </a:cxn>
                <a:cxn ang="0">
                  <a:pos x="113" y="37"/>
                </a:cxn>
                <a:cxn ang="0">
                  <a:pos x="95" y="33"/>
                </a:cxn>
                <a:cxn ang="0">
                  <a:pos x="76" y="33"/>
                </a:cxn>
                <a:cxn ang="0">
                  <a:pos x="60" y="37"/>
                </a:cxn>
                <a:cxn ang="0">
                  <a:pos x="48" y="45"/>
                </a:cxn>
                <a:cxn ang="0">
                  <a:pos x="40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3" y="104"/>
                </a:cxn>
                <a:cxn ang="0">
                  <a:pos x="126" y="110"/>
                </a:cxn>
                <a:cxn ang="0">
                  <a:pos x="146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3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7" y="236"/>
                </a:cxn>
                <a:cxn ang="0">
                  <a:pos x="87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4" y="239"/>
                  </a:lnTo>
                  <a:lnTo>
                    <a:pt x="53" y="237"/>
                  </a:lnTo>
                  <a:lnTo>
                    <a:pt x="43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1" y="200"/>
                  </a:lnTo>
                  <a:lnTo>
                    <a:pt x="52" y="203"/>
                  </a:lnTo>
                  <a:lnTo>
                    <a:pt x="65" y="206"/>
                  </a:lnTo>
                  <a:lnTo>
                    <a:pt x="77" y="206"/>
                  </a:lnTo>
                  <a:lnTo>
                    <a:pt x="87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2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5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4" y="150"/>
                  </a:lnTo>
                  <a:lnTo>
                    <a:pt x="108" y="147"/>
                  </a:lnTo>
                  <a:lnTo>
                    <a:pt x="100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3" y="137"/>
                  </a:lnTo>
                  <a:lnTo>
                    <a:pt x="61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9" y="122"/>
                  </a:lnTo>
                  <a:lnTo>
                    <a:pt x="20" y="116"/>
                  </a:lnTo>
                  <a:lnTo>
                    <a:pt x="12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4" y="48"/>
                  </a:lnTo>
                  <a:lnTo>
                    <a:pt x="6" y="42"/>
                  </a:lnTo>
                  <a:lnTo>
                    <a:pt x="9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0" y="15"/>
                  </a:lnTo>
                  <a:lnTo>
                    <a:pt x="37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5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0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0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5" y="33"/>
                  </a:lnTo>
                  <a:lnTo>
                    <a:pt x="85" y="32"/>
                  </a:lnTo>
                  <a:lnTo>
                    <a:pt x="76" y="33"/>
                  </a:lnTo>
                  <a:lnTo>
                    <a:pt x="68" y="34"/>
                  </a:lnTo>
                  <a:lnTo>
                    <a:pt x="60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0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3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9" y="92"/>
                  </a:lnTo>
                  <a:lnTo>
                    <a:pt x="65" y="95"/>
                  </a:lnTo>
                  <a:lnTo>
                    <a:pt x="73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4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6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3" y="189"/>
                  </a:lnTo>
                  <a:lnTo>
                    <a:pt x="159" y="196"/>
                  </a:lnTo>
                  <a:lnTo>
                    <a:pt x="156" y="202"/>
                  </a:lnTo>
                  <a:lnTo>
                    <a:pt x="152" y="208"/>
                  </a:lnTo>
                  <a:lnTo>
                    <a:pt x="148" y="214"/>
                  </a:lnTo>
                  <a:lnTo>
                    <a:pt x="142" y="218"/>
                  </a:lnTo>
                  <a:lnTo>
                    <a:pt x="136" y="223"/>
                  </a:lnTo>
                  <a:lnTo>
                    <a:pt x="129" y="228"/>
                  </a:lnTo>
                  <a:lnTo>
                    <a:pt x="122" y="231"/>
                  </a:lnTo>
                  <a:lnTo>
                    <a:pt x="114" y="234"/>
                  </a:lnTo>
                  <a:lnTo>
                    <a:pt x="107" y="236"/>
                  </a:lnTo>
                  <a:lnTo>
                    <a:pt x="97" y="238"/>
                  </a:lnTo>
                  <a:lnTo>
                    <a:pt x="87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6" name="Freeform 72"/>
            <p:cNvSpPr>
              <a:spLocks noEditPoints="1"/>
            </p:cNvSpPr>
            <p:nvPr userDrawn="1"/>
          </p:nvSpPr>
          <p:spPr bwMode="auto">
            <a:xfrm>
              <a:off x="4778" y="4049"/>
              <a:ext cx="4" cy="34"/>
            </a:xfrm>
            <a:custGeom>
              <a:avLst/>
              <a:gdLst/>
              <a:ahLst/>
              <a:cxnLst>
                <a:cxn ang="0">
                  <a:pos x="40" y="306"/>
                </a:cxn>
                <a:cxn ang="0">
                  <a:pos x="2" y="306"/>
                </a:cxn>
                <a:cxn ang="0">
                  <a:pos x="2" y="78"/>
                </a:cxn>
                <a:cxn ang="0">
                  <a:pos x="40" y="78"/>
                </a:cxn>
                <a:cxn ang="0">
                  <a:pos x="40" y="306"/>
                </a:cxn>
                <a:cxn ang="0">
                  <a:pos x="43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9"/>
                </a:cxn>
              </a:cxnLst>
              <a:rect l="0" t="0" r="r" b="b"/>
              <a:pathLst>
                <a:path w="43" h="306">
                  <a:moveTo>
                    <a:pt x="40" y="306"/>
                  </a:moveTo>
                  <a:lnTo>
                    <a:pt x="2" y="306"/>
                  </a:lnTo>
                  <a:lnTo>
                    <a:pt x="2" y="78"/>
                  </a:lnTo>
                  <a:lnTo>
                    <a:pt x="40" y="78"/>
                  </a:lnTo>
                  <a:lnTo>
                    <a:pt x="40" y="306"/>
                  </a:lnTo>
                  <a:close/>
                  <a:moveTo>
                    <a:pt x="43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auto">
            <a:xfrm>
              <a:off x="4789" y="4057"/>
              <a:ext cx="19" cy="27"/>
            </a:xfrm>
            <a:custGeom>
              <a:avLst/>
              <a:gdLst/>
              <a:ahLst/>
              <a:cxnLst>
                <a:cxn ang="0">
                  <a:pos x="95" y="238"/>
                </a:cxn>
                <a:cxn ang="0">
                  <a:pos x="73" y="235"/>
                </a:cxn>
                <a:cxn ang="0">
                  <a:pos x="54" y="228"/>
                </a:cxn>
                <a:cxn ang="0">
                  <a:pos x="37" y="217"/>
                </a:cxn>
                <a:cxn ang="0">
                  <a:pos x="23" y="202"/>
                </a:cxn>
                <a:cxn ang="0">
                  <a:pos x="12" y="183"/>
                </a:cxn>
                <a:cxn ang="0">
                  <a:pos x="5" y="160"/>
                </a:cxn>
                <a:cxn ang="0">
                  <a:pos x="0" y="135"/>
                </a:cxn>
                <a:cxn ang="0">
                  <a:pos x="0" y="106"/>
                </a:cxn>
                <a:cxn ang="0">
                  <a:pos x="5" y="79"/>
                </a:cxn>
                <a:cxn ang="0">
                  <a:pos x="12" y="58"/>
                </a:cxn>
                <a:cxn ang="0">
                  <a:pos x="23" y="40"/>
                </a:cxn>
                <a:cxn ang="0">
                  <a:pos x="37" y="25"/>
                </a:cxn>
                <a:cxn ang="0">
                  <a:pos x="54" y="13"/>
                </a:cxn>
                <a:cxn ang="0">
                  <a:pos x="73" y="5"/>
                </a:cxn>
                <a:cxn ang="0">
                  <a:pos x="96" y="1"/>
                </a:cxn>
                <a:cxn ang="0">
                  <a:pos x="116" y="0"/>
                </a:cxn>
                <a:cxn ang="0">
                  <a:pos x="135" y="4"/>
                </a:cxn>
                <a:cxn ang="0">
                  <a:pos x="160" y="11"/>
                </a:cxn>
                <a:cxn ang="0">
                  <a:pos x="174" y="61"/>
                </a:cxn>
                <a:cxn ang="0">
                  <a:pos x="168" y="57"/>
                </a:cxn>
                <a:cxn ang="0">
                  <a:pos x="155" y="48"/>
                </a:cxn>
                <a:cxn ang="0">
                  <a:pos x="138" y="40"/>
                </a:cxn>
                <a:cxn ang="0">
                  <a:pos x="116" y="34"/>
                </a:cxn>
                <a:cxn ang="0">
                  <a:pos x="99" y="34"/>
                </a:cxn>
                <a:cxn ang="0">
                  <a:pos x="85" y="37"/>
                </a:cxn>
                <a:cxn ang="0">
                  <a:pos x="73" y="43"/>
                </a:cxn>
                <a:cxn ang="0">
                  <a:pos x="63" y="50"/>
                </a:cxn>
                <a:cxn ang="0">
                  <a:pos x="54" y="62"/>
                </a:cxn>
                <a:cxn ang="0">
                  <a:pos x="47" y="76"/>
                </a:cxn>
                <a:cxn ang="0">
                  <a:pos x="42" y="92"/>
                </a:cxn>
                <a:cxn ang="0">
                  <a:pos x="40" y="110"/>
                </a:cxn>
                <a:cxn ang="0">
                  <a:pos x="40" y="129"/>
                </a:cxn>
                <a:cxn ang="0">
                  <a:pos x="42" y="148"/>
                </a:cxn>
                <a:cxn ang="0">
                  <a:pos x="47" y="164"/>
                </a:cxn>
                <a:cxn ang="0">
                  <a:pos x="53" y="177"/>
                </a:cxn>
                <a:cxn ang="0">
                  <a:pos x="62" y="188"/>
                </a:cxn>
                <a:cxn ang="0">
                  <a:pos x="72" y="197"/>
                </a:cxn>
                <a:cxn ang="0">
                  <a:pos x="84" y="202"/>
                </a:cxn>
                <a:cxn ang="0">
                  <a:pos x="99" y="205"/>
                </a:cxn>
                <a:cxn ang="0">
                  <a:pos x="115" y="205"/>
                </a:cxn>
                <a:cxn ang="0">
                  <a:pos x="133" y="201"/>
                </a:cxn>
                <a:cxn ang="0">
                  <a:pos x="151" y="193"/>
                </a:cxn>
                <a:cxn ang="0">
                  <a:pos x="166" y="184"/>
                </a:cxn>
                <a:cxn ang="0">
                  <a:pos x="174" y="177"/>
                </a:cxn>
                <a:cxn ang="0">
                  <a:pos x="168" y="223"/>
                </a:cxn>
                <a:cxn ang="0">
                  <a:pos x="152" y="231"/>
                </a:cxn>
                <a:cxn ang="0">
                  <a:pos x="136" y="235"/>
                </a:cxn>
                <a:cxn ang="0">
                  <a:pos x="118" y="238"/>
                </a:cxn>
              </a:cxnLst>
              <a:rect l="0" t="0" r="r" b="b"/>
              <a:pathLst>
                <a:path w="174" h="238">
                  <a:moveTo>
                    <a:pt x="107" y="238"/>
                  </a:moveTo>
                  <a:lnTo>
                    <a:pt x="95" y="238"/>
                  </a:lnTo>
                  <a:lnTo>
                    <a:pt x="84" y="237"/>
                  </a:lnTo>
                  <a:lnTo>
                    <a:pt x="73" y="235"/>
                  </a:lnTo>
                  <a:lnTo>
                    <a:pt x="64" y="232"/>
                  </a:lnTo>
                  <a:lnTo>
                    <a:pt x="54" y="228"/>
                  </a:lnTo>
                  <a:lnTo>
                    <a:pt x="45" y="222"/>
                  </a:lnTo>
                  <a:lnTo>
                    <a:pt x="37" y="217"/>
                  </a:lnTo>
                  <a:lnTo>
                    <a:pt x="29" y="209"/>
                  </a:lnTo>
                  <a:lnTo>
                    <a:pt x="23" y="202"/>
                  </a:lnTo>
                  <a:lnTo>
                    <a:pt x="18" y="193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5" y="160"/>
                  </a:lnTo>
                  <a:lnTo>
                    <a:pt x="1" y="149"/>
                  </a:lnTo>
                  <a:lnTo>
                    <a:pt x="0" y="135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1" y="92"/>
                  </a:lnTo>
                  <a:lnTo>
                    <a:pt x="5" y="79"/>
                  </a:lnTo>
                  <a:lnTo>
                    <a:pt x="8" y="69"/>
                  </a:lnTo>
                  <a:lnTo>
                    <a:pt x="12" y="58"/>
                  </a:lnTo>
                  <a:lnTo>
                    <a:pt x="18" y="48"/>
                  </a:lnTo>
                  <a:lnTo>
                    <a:pt x="23" y="40"/>
                  </a:lnTo>
                  <a:lnTo>
                    <a:pt x="29" y="31"/>
                  </a:lnTo>
                  <a:lnTo>
                    <a:pt x="37" y="25"/>
                  </a:lnTo>
                  <a:lnTo>
                    <a:pt x="44" y="18"/>
                  </a:lnTo>
                  <a:lnTo>
                    <a:pt x="54" y="13"/>
                  </a:lnTo>
                  <a:lnTo>
                    <a:pt x="64" y="9"/>
                  </a:lnTo>
                  <a:lnTo>
                    <a:pt x="73" y="5"/>
                  </a:lnTo>
                  <a:lnTo>
                    <a:pt x="84" y="2"/>
                  </a:lnTo>
                  <a:lnTo>
                    <a:pt x="96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5" y="1"/>
                  </a:lnTo>
                  <a:lnTo>
                    <a:pt x="135" y="4"/>
                  </a:lnTo>
                  <a:lnTo>
                    <a:pt x="143" y="6"/>
                  </a:lnTo>
                  <a:lnTo>
                    <a:pt x="160" y="11"/>
                  </a:lnTo>
                  <a:lnTo>
                    <a:pt x="174" y="17"/>
                  </a:lnTo>
                  <a:lnTo>
                    <a:pt x="174" y="61"/>
                  </a:lnTo>
                  <a:lnTo>
                    <a:pt x="172" y="61"/>
                  </a:lnTo>
                  <a:lnTo>
                    <a:pt x="168" y="57"/>
                  </a:lnTo>
                  <a:lnTo>
                    <a:pt x="161" y="53"/>
                  </a:lnTo>
                  <a:lnTo>
                    <a:pt x="155" y="48"/>
                  </a:lnTo>
                  <a:lnTo>
                    <a:pt x="146" y="44"/>
                  </a:lnTo>
                  <a:lnTo>
                    <a:pt x="138" y="40"/>
                  </a:lnTo>
                  <a:lnTo>
                    <a:pt x="127" y="37"/>
                  </a:lnTo>
                  <a:lnTo>
                    <a:pt x="116" y="34"/>
                  </a:lnTo>
                  <a:lnTo>
                    <a:pt x="107" y="33"/>
                  </a:lnTo>
                  <a:lnTo>
                    <a:pt x="99" y="34"/>
                  </a:lnTo>
                  <a:lnTo>
                    <a:pt x="92" y="36"/>
                  </a:lnTo>
                  <a:lnTo>
                    <a:pt x="85" y="37"/>
                  </a:lnTo>
                  <a:lnTo>
                    <a:pt x="79" y="40"/>
                  </a:lnTo>
                  <a:lnTo>
                    <a:pt x="73" y="43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8" y="56"/>
                  </a:lnTo>
                  <a:lnTo>
                    <a:pt x="54" y="62"/>
                  </a:lnTo>
                  <a:lnTo>
                    <a:pt x="50" y="69"/>
                  </a:lnTo>
                  <a:lnTo>
                    <a:pt x="47" y="76"/>
                  </a:lnTo>
                  <a:lnTo>
                    <a:pt x="44" y="84"/>
                  </a:lnTo>
                  <a:lnTo>
                    <a:pt x="42" y="92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0"/>
                  </a:lnTo>
                  <a:lnTo>
                    <a:pt x="40" y="129"/>
                  </a:lnTo>
                  <a:lnTo>
                    <a:pt x="41" y="139"/>
                  </a:lnTo>
                  <a:lnTo>
                    <a:pt x="42" y="148"/>
                  </a:lnTo>
                  <a:lnTo>
                    <a:pt x="44" y="156"/>
                  </a:lnTo>
                  <a:lnTo>
                    <a:pt x="47" y="164"/>
                  </a:lnTo>
                  <a:lnTo>
                    <a:pt x="50" y="171"/>
                  </a:lnTo>
                  <a:lnTo>
                    <a:pt x="53" y="177"/>
                  </a:lnTo>
                  <a:lnTo>
                    <a:pt x="57" y="183"/>
                  </a:lnTo>
                  <a:lnTo>
                    <a:pt x="62" y="188"/>
                  </a:lnTo>
                  <a:lnTo>
                    <a:pt x="67" y="192"/>
                  </a:lnTo>
                  <a:lnTo>
                    <a:pt x="72" y="197"/>
                  </a:lnTo>
                  <a:lnTo>
                    <a:pt x="79" y="200"/>
                  </a:lnTo>
                  <a:lnTo>
                    <a:pt x="84" y="202"/>
                  </a:lnTo>
                  <a:lnTo>
                    <a:pt x="92" y="204"/>
                  </a:lnTo>
                  <a:lnTo>
                    <a:pt x="99" y="205"/>
                  </a:lnTo>
                  <a:lnTo>
                    <a:pt x="107" y="205"/>
                  </a:lnTo>
                  <a:lnTo>
                    <a:pt x="115" y="205"/>
                  </a:lnTo>
                  <a:lnTo>
                    <a:pt x="125" y="203"/>
                  </a:lnTo>
                  <a:lnTo>
                    <a:pt x="133" y="201"/>
                  </a:lnTo>
                  <a:lnTo>
                    <a:pt x="142" y="198"/>
                  </a:lnTo>
                  <a:lnTo>
                    <a:pt x="151" y="193"/>
                  </a:lnTo>
                  <a:lnTo>
                    <a:pt x="158" y="189"/>
                  </a:lnTo>
                  <a:lnTo>
                    <a:pt x="166" y="184"/>
                  </a:lnTo>
                  <a:lnTo>
                    <a:pt x="172" y="177"/>
                  </a:lnTo>
                  <a:lnTo>
                    <a:pt x="174" y="177"/>
                  </a:lnTo>
                  <a:lnTo>
                    <a:pt x="174" y="221"/>
                  </a:lnTo>
                  <a:lnTo>
                    <a:pt x="168" y="223"/>
                  </a:lnTo>
                  <a:lnTo>
                    <a:pt x="160" y="228"/>
                  </a:lnTo>
                  <a:lnTo>
                    <a:pt x="152" y="231"/>
                  </a:lnTo>
                  <a:lnTo>
                    <a:pt x="144" y="233"/>
                  </a:lnTo>
                  <a:lnTo>
                    <a:pt x="136" y="235"/>
                  </a:lnTo>
                  <a:lnTo>
                    <a:pt x="127" y="237"/>
                  </a:lnTo>
                  <a:lnTo>
                    <a:pt x="118" y="238"/>
                  </a:lnTo>
                  <a:lnTo>
                    <a:pt x="107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auto">
            <a:xfrm>
              <a:off x="4813" y="4057"/>
              <a:ext cx="18" cy="27"/>
            </a:xfrm>
            <a:custGeom>
              <a:avLst/>
              <a:gdLst/>
              <a:ahLst/>
              <a:cxnLst>
                <a:cxn ang="0">
                  <a:pos x="65" y="239"/>
                </a:cxn>
                <a:cxn ang="0">
                  <a:pos x="44" y="236"/>
                </a:cxn>
                <a:cxn ang="0">
                  <a:pos x="24" y="230"/>
                </a:cxn>
                <a:cxn ang="0">
                  <a:pos x="7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2" y="200"/>
                </a:cxn>
                <a:cxn ang="0">
                  <a:pos x="65" y="206"/>
                </a:cxn>
                <a:cxn ang="0">
                  <a:pos x="87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7" y="167"/>
                </a:cxn>
                <a:cxn ang="0">
                  <a:pos x="122" y="156"/>
                </a:cxn>
                <a:cxn ang="0">
                  <a:pos x="115" y="150"/>
                </a:cxn>
                <a:cxn ang="0">
                  <a:pos x="102" y="143"/>
                </a:cxn>
                <a:cxn ang="0">
                  <a:pos x="84" y="139"/>
                </a:cxn>
                <a:cxn ang="0">
                  <a:pos x="62" y="134"/>
                </a:cxn>
                <a:cxn ang="0">
                  <a:pos x="39" y="127"/>
                </a:cxn>
                <a:cxn ang="0">
                  <a:pos x="20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2" y="62"/>
                </a:cxn>
                <a:cxn ang="0">
                  <a:pos x="4" y="48"/>
                </a:cxn>
                <a:cxn ang="0">
                  <a:pos x="11" y="36"/>
                </a:cxn>
                <a:cxn ang="0">
                  <a:pos x="19" y="25"/>
                </a:cxn>
                <a:cxn ang="0">
                  <a:pos x="31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7" y="0"/>
                </a:cxn>
                <a:cxn ang="0">
                  <a:pos x="116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8" y="58"/>
                </a:cxn>
                <a:cxn ang="0">
                  <a:pos x="148" y="53"/>
                </a:cxn>
                <a:cxn ang="0">
                  <a:pos x="132" y="43"/>
                </a:cxn>
                <a:cxn ang="0">
                  <a:pos x="114" y="37"/>
                </a:cxn>
                <a:cxn ang="0">
                  <a:pos x="95" y="33"/>
                </a:cxn>
                <a:cxn ang="0">
                  <a:pos x="77" y="33"/>
                </a:cxn>
                <a:cxn ang="0">
                  <a:pos x="61" y="37"/>
                </a:cxn>
                <a:cxn ang="0">
                  <a:pos x="48" y="45"/>
                </a:cxn>
                <a:cxn ang="0">
                  <a:pos x="42" y="57"/>
                </a:cxn>
                <a:cxn ang="0">
                  <a:pos x="41" y="72"/>
                </a:cxn>
                <a:cxn ang="0">
                  <a:pos x="45" y="82"/>
                </a:cxn>
                <a:cxn ang="0">
                  <a:pos x="53" y="89"/>
                </a:cxn>
                <a:cxn ang="0">
                  <a:pos x="65" y="95"/>
                </a:cxn>
                <a:cxn ang="0">
                  <a:pos x="83" y="100"/>
                </a:cxn>
                <a:cxn ang="0">
                  <a:pos x="103" y="104"/>
                </a:cxn>
                <a:cxn ang="0">
                  <a:pos x="127" y="110"/>
                </a:cxn>
                <a:cxn ang="0">
                  <a:pos x="146" y="121"/>
                </a:cxn>
                <a:cxn ang="0">
                  <a:pos x="159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3" y="189"/>
                </a:cxn>
                <a:cxn ang="0">
                  <a:pos x="157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7" y="236"/>
                </a:cxn>
                <a:cxn ang="0">
                  <a:pos x="88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5" y="239"/>
                  </a:lnTo>
                  <a:lnTo>
                    <a:pt x="54" y="237"/>
                  </a:lnTo>
                  <a:lnTo>
                    <a:pt x="44" y="236"/>
                  </a:lnTo>
                  <a:lnTo>
                    <a:pt x="33" y="233"/>
                  </a:lnTo>
                  <a:lnTo>
                    <a:pt x="24" y="230"/>
                  </a:lnTo>
                  <a:lnTo>
                    <a:pt x="15" y="227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2" y="200"/>
                  </a:lnTo>
                  <a:lnTo>
                    <a:pt x="54" y="203"/>
                  </a:lnTo>
                  <a:lnTo>
                    <a:pt x="65" y="206"/>
                  </a:lnTo>
                  <a:lnTo>
                    <a:pt x="78" y="206"/>
                  </a:lnTo>
                  <a:lnTo>
                    <a:pt x="87" y="206"/>
                  </a:lnTo>
                  <a:lnTo>
                    <a:pt x="98" y="204"/>
                  </a:lnTo>
                  <a:lnTo>
                    <a:pt x="106" y="202"/>
                  </a:lnTo>
                  <a:lnTo>
                    <a:pt x="113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7" y="173"/>
                  </a:lnTo>
                  <a:lnTo>
                    <a:pt x="127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5" y="150"/>
                  </a:lnTo>
                  <a:lnTo>
                    <a:pt x="108" y="147"/>
                  </a:lnTo>
                  <a:lnTo>
                    <a:pt x="102" y="143"/>
                  </a:lnTo>
                  <a:lnTo>
                    <a:pt x="92" y="141"/>
                  </a:lnTo>
                  <a:lnTo>
                    <a:pt x="84" y="139"/>
                  </a:lnTo>
                  <a:lnTo>
                    <a:pt x="73" y="137"/>
                  </a:lnTo>
                  <a:lnTo>
                    <a:pt x="62" y="134"/>
                  </a:lnTo>
                  <a:lnTo>
                    <a:pt x="51" y="132"/>
                  </a:lnTo>
                  <a:lnTo>
                    <a:pt x="39" y="127"/>
                  </a:lnTo>
                  <a:lnTo>
                    <a:pt x="29" y="122"/>
                  </a:lnTo>
                  <a:lnTo>
                    <a:pt x="20" y="116"/>
                  </a:lnTo>
                  <a:lnTo>
                    <a:pt x="13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2" y="62"/>
                  </a:lnTo>
                  <a:lnTo>
                    <a:pt x="3" y="55"/>
                  </a:lnTo>
                  <a:lnTo>
                    <a:pt x="4" y="48"/>
                  </a:lnTo>
                  <a:lnTo>
                    <a:pt x="7" y="42"/>
                  </a:lnTo>
                  <a:lnTo>
                    <a:pt x="11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5" y="20"/>
                  </a:lnTo>
                  <a:lnTo>
                    <a:pt x="31" y="15"/>
                  </a:lnTo>
                  <a:lnTo>
                    <a:pt x="38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9" y="1"/>
                  </a:lnTo>
                  <a:lnTo>
                    <a:pt x="77" y="0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6" y="1"/>
                  </a:lnTo>
                  <a:lnTo>
                    <a:pt x="116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3" y="10"/>
                  </a:lnTo>
                  <a:lnTo>
                    <a:pt x="150" y="13"/>
                  </a:lnTo>
                  <a:lnTo>
                    <a:pt x="158" y="16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2" y="43"/>
                  </a:lnTo>
                  <a:lnTo>
                    <a:pt x="122" y="40"/>
                  </a:lnTo>
                  <a:lnTo>
                    <a:pt x="114" y="37"/>
                  </a:lnTo>
                  <a:lnTo>
                    <a:pt x="104" y="34"/>
                  </a:lnTo>
                  <a:lnTo>
                    <a:pt x="95" y="33"/>
                  </a:lnTo>
                  <a:lnTo>
                    <a:pt x="86" y="32"/>
                  </a:lnTo>
                  <a:lnTo>
                    <a:pt x="77" y="33"/>
                  </a:lnTo>
                  <a:lnTo>
                    <a:pt x="69" y="34"/>
                  </a:lnTo>
                  <a:lnTo>
                    <a:pt x="61" y="37"/>
                  </a:lnTo>
                  <a:lnTo>
                    <a:pt x="54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2" y="57"/>
                  </a:lnTo>
                  <a:lnTo>
                    <a:pt x="41" y="64"/>
                  </a:lnTo>
                  <a:lnTo>
                    <a:pt x="41" y="72"/>
                  </a:lnTo>
                  <a:lnTo>
                    <a:pt x="43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3" y="89"/>
                  </a:lnTo>
                  <a:lnTo>
                    <a:pt x="59" y="92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3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5" y="107"/>
                  </a:lnTo>
                  <a:lnTo>
                    <a:pt x="127" y="110"/>
                  </a:lnTo>
                  <a:lnTo>
                    <a:pt x="137" y="116"/>
                  </a:lnTo>
                  <a:lnTo>
                    <a:pt x="146" y="121"/>
                  </a:lnTo>
                  <a:lnTo>
                    <a:pt x="153" y="128"/>
                  </a:lnTo>
                  <a:lnTo>
                    <a:pt x="159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3" y="189"/>
                  </a:lnTo>
                  <a:lnTo>
                    <a:pt x="160" y="196"/>
                  </a:lnTo>
                  <a:lnTo>
                    <a:pt x="157" y="202"/>
                  </a:lnTo>
                  <a:lnTo>
                    <a:pt x="153" y="208"/>
                  </a:lnTo>
                  <a:lnTo>
                    <a:pt x="148" y="214"/>
                  </a:lnTo>
                  <a:lnTo>
                    <a:pt x="143" y="218"/>
                  </a:lnTo>
                  <a:lnTo>
                    <a:pt x="136" y="223"/>
                  </a:lnTo>
                  <a:lnTo>
                    <a:pt x="130" y="228"/>
                  </a:lnTo>
                  <a:lnTo>
                    <a:pt x="122" y="231"/>
                  </a:lnTo>
                  <a:lnTo>
                    <a:pt x="115" y="234"/>
                  </a:lnTo>
                  <a:lnTo>
                    <a:pt x="107" y="236"/>
                  </a:lnTo>
                  <a:lnTo>
                    <a:pt x="98" y="238"/>
                  </a:lnTo>
                  <a:lnTo>
                    <a:pt x="88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auto">
            <a:xfrm>
              <a:off x="4836" y="4077"/>
              <a:ext cx="10" cy="15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30" y="134"/>
                </a:cxn>
                <a:cxn ang="0">
                  <a:pos x="0" y="134"/>
                </a:cxn>
                <a:cxn ang="0">
                  <a:pos x="36" y="0"/>
                </a:cxn>
                <a:cxn ang="0">
                  <a:pos x="87" y="0"/>
                </a:cxn>
              </a:cxnLst>
              <a:rect l="0" t="0" r="r" b="b"/>
              <a:pathLst>
                <a:path w="87" h="134">
                  <a:moveTo>
                    <a:pt x="87" y="0"/>
                  </a:moveTo>
                  <a:lnTo>
                    <a:pt x="30" y="134"/>
                  </a:lnTo>
                  <a:lnTo>
                    <a:pt x="0" y="134"/>
                  </a:lnTo>
                  <a:lnTo>
                    <a:pt x="36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auto">
            <a:xfrm>
              <a:off x="4865" y="4049"/>
              <a:ext cx="25" cy="35"/>
            </a:xfrm>
            <a:custGeom>
              <a:avLst/>
              <a:gdLst/>
              <a:ahLst/>
              <a:cxnLst>
                <a:cxn ang="0">
                  <a:pos x="122" y="313"/>
                </a:cxn>
                <a:cxn ang="0">
                  <a:pos x="94" y="309"/>
                </a:cxn>
                <a:cxn ang="0">
                  <a:pos x="69" y="298"/>
                </a:cxn>
                <a:cxn ang="0">
                  <a:pos x="48" y="283"/>
                </a:cxn>
                <a:cxn ang="0">
                  <a:pos x="30" y="264"/>
                </a:cxn>
                <a:cxn ang="0">
                  <a:pos x="16" y="240"/>
                </a:cxn>
                <a:cxn ang="0">
                  <a:pos x="5" y="210"/>
                </a:cxn>
                <a:cxn ang="0">
                  <a:pos x="1" y="176"/>
                </a:cxn>
                <a:cxn ang="0">
                  <a:pos x="1" y="138"/>
                </a:cxn>
                <a:cxn ang="0">
                  <a:pos x="5" y="105"/>
                </a:cxn>
                <a:cxn ang="0">
                  <a:pos x="15" y="76"/>
                </a:cxn>
                <a:cxn ang="0">
                  <a:pos x="30" y="52"/>
                </a:cxn>
                <a:cxn ang="0">
                  <a:pos x="48" y="32"/>
                </a:cxn>
                <a:cxn ang="0">
                  <a:pos x="69" y="16"/>
                </a:cxn>
                <a:cxn ang="0">
                  <a:pos x="94" y="5"/>
                </a:cxn>
                <a:cxn ang="0">
                  <a:pos x="122" y="0"/>
                </a:cxn>
                <a:cxn ang="0">
                  <a:pos x="152" y="0"/>
                </a:cxn>
                <a:cxn ang="0">
                  <a:pos x="179" y="4"/>
                </a:cxn>
                <a:cxn ang="0">
                  <a:pos x="201" y="10"/>
                </a:cxn>
                <a:cxn ang="0">
                  <a:pos x="222" y="20"/>
                </a:cxn>
                <a:cxn ang="0">
                  <a:pos x="231" y="73"/>
                </a:cxn>
                <a:cxn ang="0">
                  <a:pos x="223" y="68"/>
                </a:cxn>
                <a:cxn ang="0">
                  <a:pos x="205" y="55"/>
                </a:cxn>
                <a:cxn ang="0">
                  <a:pos x="182" y="42"/>
                </a:cxn>
                <a:cxn ang="0">
                  <a:pos x="161" y="36"/>
                </a:cxn>
                <a:cxn ang="0">
                  <a:pos x="145" y="34"/>
                </a:cxn>
                <a:cxn ang="0">
                  <a:pos x="127" y="35"/>
                </a:cxn>
                <a:cxn ang="0">
                  <a:pos x="109" y="38"/>
                </a:cxn>
                <a:cxn ang="0">
                  <a:pos x="92" y="47"/>
                </a:cxn>
                <a:cxn ang="0">
                  <a:pos x="76" y="58"/>
                </a:cxn>
                <a:cxn ang="0">
                  <a:pos x="63" y="73"/>
                </a:cxn>
                <a:cxn ang="0">
                  <a:pos x="53" y="93"/>
                </a:cxn>
                <a:cxn ang="0">
                  <a:pos x="46" y="116"/>
                </a:cxn>
                <a:cxn ang="0">
                  <a:pos x="42" y="143"/>
                </a:cxn>
                <a:cxn ang="0">
                  <a:pos x="42" y="172"/>
                </a:cxn>
                <a:cxn ang="0">
                  <a:pos x="47" y="199"/>
                </a:cxn>
                <a:cxn ang="0">
                  <a:pos x="54" y="222"/>
                </a:cxn>
                <a:cxn ang="0">
                  <a:pos x="64" y="241"/>
                </a:cxn>
                <a:cxn ang="0">
                  <a:pos x="77" y="256"/>
                </a:cxn>
                <a:cxn ang="0">
                  <a:pos x="92" y="267"/>
                </a:cxn>
                <a:cxn ang="0">
                  <a:pos x="109" y="275"/>
                </a:cxn>
                <a:cxn ang="0">
                  <a:pos x="127" y="279"/>
                </a:cxn>
                <a:cxn ang="0">
                  <a:pos x="145" y="279"/>
                </a:cxn>
                <a:cxn ang="0">
                  <a:pos x="161" y="277"/>
                </a:cxn>
                <a:cxn ang="0">
                  <a:pos x="184" y="271"/>
                </a:cxn>
                <a:cxn ang="0">
                  <a:pos x="207" y="258"/>
                </a:cxn>
                <a:cxn ang="0">
                  <a:pos x="223" y="245"/>
                </a:cxn>
                <a:cxn ang="0">
                  <a:pos x="231" y="240"/>
                </a:cxn>
                <a:cxn ang="0">
                  <a:pos x="222" y="293"/>
                </a:cxn>
                <a:cxn ang="0">
                  <a:pos x="202" y="302"/>
                </a:cxn>
                <a:cxn ang="0">
                  <a:pos x="178" y="309"/>
                </a:cxn>
                <a:cxn ang="0">
                  <a:pos x="153" y="313"/>
                </a:cxn>
              </a:cxnLst>
              <a:rect l="0" t="0" r="r" b="b"/>
              <a:pathLst>
                <a:path w="231" h="314">
                  <a:moveTo>
                    <a:pt x="137" y="314"/>
                  </a:moveTo>
                  <a:lnTo>
                    <a:pt x="122" y="313"/>
                  </a:lnTo>
                  <a:lnTo>
                    <a:pt x="108" y="312"/>
                  </a:lnTo>
                  <a:lnTo>
                    <a:pt x="94" y="309"/>
                  </a:lnTo>
                  <a:lnTo>
                    <a:pt x="81" y="304"/>
                  </a:lnTo>
                  <a:lnTo>
                    <a:pt x="69" y="298"/>
                  </a:lnTo>
                  <a:lnTo>
                    <a:pt x="59" y="292"/>
                  </a:lnTo>
                  <a:lnTo>
                    <a:pt x="48" y="283"/>
                  </a:lnTo>
                  <a:lnTo>
                    <a:pt x="38" y="275"/>
                  </a:lnTo>
                  <a:lnTo>
                    <a:pt x="30" y="264"/>
                  </a:lnTo>
                  <a:lnTo>
                    <a:pt x="22" y="252"/>
                  </a:lnTo>
                  <a:lnTo>
                    <a:pt x="16" y="240"/>
                  </a:lnTo>
                  <a:lnTo>
                    <a:pt x="10" y="225"/>
                  </a:lnTo>
                  <a:lnTo>
                    <a:pt x="5" y="210"/>
                  </a:lnTo>
                  <a:lnTo>
                    <a:pt x="2" y="193"/>
                  </a:lnTo>
                  <a:lnTo>
                    <a:pt x="1" y="176"/>
                  </a:lnTo>
                  <a:lnTo>
                    <a:pt x="0" y="157"/>
                  </a:lnTo>
                  <a:lnTo>
                    <a:pt x="1" y="138"/>
                  </a:lnTo>
                  <a:lnTo>
                    <a:pt x="2" y="121"/>
                  </a:lnTo>
                  <a:lnTo>
                    <a:pt x="5" y="105"/>
                  </a:lnTo>
                  <a:lnTo>
                    <a:pt x="9" y="90"/>
                  </a:lnTo>
                  <a:lnTo>
                    <a:pt x="15" y="76"/>
                  </a:lnTo>
                  <a:lnTo>
                    <a:pt x="21" y="64"/>
                  </a:lnTo>
                  <a:lnTo>
                    <a:pt x="30" y="52"/>
                  </a:lnTo>
                  <a:lnTo>
                    <a:pt x="38" y="41"/>
                  </a:lnTo>
                  <a:lnTo>
                    <a:pt x="48" y="32"/>
                  </a:lnTo>
                  <a:lnTo>
                    <a:pt x="57" y="23"/>
                  </a:lnTo>
                  <a:lnTo>
                    <a:pt x="69" y="16"/>
                  </a:lnTo>
                  <a:lnTo>
                    <a:pt x="81" y="10"/>
                  </a:lnTo>
                  <a:lnTo>
                    <a:pt x="94" y="5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7" y="0"/>
                  </a:lnTo>
                  <a:lnTo>
                    <a:pt x="152" y="0"/>
                  </a:lnTo>
                  <a:lnTo>
                    <a:pt x="166" y="2"/>
                  </a:lnTo>
                  <a:lnTo>
                    <a:pt x="179" y="4"/>
                  </a:lnTo>
                  <a:lnTo>
                    <a:pt x="190" y="7"/>
                  </a:lnTo>
                  <a:lnTo>
                    <a:pt x="201" y="10"/>
                  </a:lnTo>
                  <a:lnTo>
                    <a:pt x="211" y="15"/>
                  </a:lnTo>
                  <a:lnTo>
                    <a:pt x="222" y="20"/>
                  </a:lnTo>
                  <a:lnTo>
                    <a:pt x="231" y="25"/>
                  </a:lnTo>
                  <a:lnTo>
                    <a:pt x="231" y="73"/>
                  </a:lnTo>
                  <a:lnTo>
                    <a:pt x="228" y="73"/>
                  </a:lnTo>
                  <a:lnTo>
                    <a:pt x="223" y="68"/>
                  </a:lnTo>
                  <a:lnTo>
                    <a:pt x="215" y="61"/>
                  </a:lnTo>
                  <a:lnTo>
                    <a:pt x="205" y="55"/>
                  </a:lnTo>
                  <a:lnTo>
                    <a:pt x="194" y="49"/>
                  </a:lnTo>
                  <a:lnTo>
                    <a:pt x="182" y="42"/>
                  </a:lnTo>
                  <a:lnTo>
                    <a:pt x="169" y="38"/>
                  </a:lnTo>
                  <a:lnTo>
                    <a:pt x="161" y="36"/>
                  </a:lnTo>
                  <a:lnTo>
                    <a:pt x="154" y="35"/>
                  </a:lnTo>
                  <a:lnTo>
                    <a:pt x="145" y="34"/>
                  </a:lnTo>
                  <a:lnTo>
                    <a:pt x="137" y="34"/>
                  </a:lnTo>
                  <a:lnTo>
                    <a:pt x="127" y="35"/>
                  </a:lnTo>
                  <a:lnTo>
                    <a:pt x="118" y="36"/>
                  </a:lnTo>
                  <a:lnTo>
                    <a:pt x="109" y="38"/>
                  </a:lnTo>
                  <a:lnTo>
                    <a:pt x="100" y="41"/>
                  </a:lnTo>
                  <a:lnTo>
                    <a:pt x="92" y="47"/>
                  </a:lnTo>
                  <a:lnTo>
                    <a:pt x="83" y="52"/>
                  </a:lnTo>
                  <a:lnTo>
                    <a:pt x="76" y="58"/>
                  </a:lnTo>
                  <a:lnTo>
                    <a:pt x="69" y="65"/>
                  </a:lnTo>
                  <a:lnTo>
                    <a:pt x="63" y="73"/>
                  </a:lnTo>
                  <a:lnTo>
                    <a:pt x="57" y="83"/>
                  </a:lnTo>
                  <a:lnTo>
                    <a:pt x="53" y="93"/>
                  </a:lnTo>
                  <a:lnTo>
                    <a:pt x="49" y="104"/>
                  </a:lnTo>
                  <a:lnTo>
                    <a:pt x="46" y="116"/>
                  </a:lnTo>
                  <a:lnTo>
                    <a:pt x="43" y="129"/>
                  </a:lnTo>
                  <a:lnTo>
                    <a:pt x="42" y="143"/>
                  </a:lnTo>
                  <a:lnTo>
                    <a:pt x="42" y="157"/>
                  </a:lnTo>
                  <a:lnTo>
                    <a:pt x="42" y="172"/>
                  </a:lnTo>
                  <a:lnTo>
                    <a:pt x="43" y="186"/>
                  </a:lnTo>
                  <a:lnTo>
                    <a:pt x="47" y="199"/>
                  </a:lnTo>
                  <a:lnTo>
                    <a:pt x="50" y="211"/>
                  </a:lnTo>
                  <a:lnTo>
                    <a:pt x="54" y="222"/>
                  </a:lnTo>
                  <a:lnTo>
                    <a:pt x="59" y="231"/>
                  </a:lnTo>
                  <a:lnTo>
                    <a:pt x="64" y="241"/>
                  </a:lnTo>
                  <a:lnTo>
                    <a:pt x="70" y="249"/>
                  </a:lnTo>
                  <a:lnTo>
                    <a:pt x="77" y="256"/>
                  </a:lnTo>
                  <a:lnTo>
                    <a:pt x="84" y="262"/>
                  </a:lnTo>
                  <a:lnTo>
                    <a:pt x="92" y="267"/>
                  </a:lnTo>
                  <a:lnTo>
                    <a:pt x="100" y="272"/>
                  </a:lnTo>
                  <a:lnTo>
                    <a:pt x="109" y="275"/>
                  </a:lnTo>
                  <a:lnTo>
                    <a:pt x="118" y="277"/>
                  </a:lnTo>
                  <a:lnTo>
                    <a:pt x="127" y="279"/>
                  </a:lnTo>
                  <a:lnTo>
                    <a:pt x="137" y="279"/>
                  </a:lnTo>
                  <a:lnTo>
                    <a:pt x="145" y="279"/>
                  </a:lnTo>
                  <a:lnTo>
                    <a:pt x="154" y="278"/>
                  </a:lnTo>
                  <a:lnTo>
                    <a:pt x="161" y="277"/>
                  </a:lnTo>
                  <a:lnTo>
                    <a:pt x="169" y="275"/>
                  </a:lnTo>
                  <a:lnTo>
                    <a:pt x="184" y="271"/>
                  </a:lnTo>
                  <a:lnTo>
                    <a:pt x="196" y="264"/>
                  </a:lnTo>
                  <a:lnTo>
                    <a:pt x="207" y="258"/>
                  </a:lnTo>
                  <a:lnTo>
                    <a:pt x="215" y="251"/>
                  </a:lnTo>
                  <a:lnTo>
                    <a:pt x="223" y="245"/>
                  </a:lnTo>
                  <a:lnTo>
                    <a:pt x="228" y="240"/>
                  </a:lnTo>
                  <a:lnTo>
                    <a:pt x="231" y="240"/>
                  </a:lnTo>
                  <a:lnTo>
                    <a:pt x="231" y="288"/>
                  </a:lnTo>
                  <a:lnTo>
                    <a:pt x="222" y="293"/>
                  </a:lnTo>
                  <a:lnTo>
                    <a:pt x="213" y="297"/>
                  </a:lnTo>
                  <a:lnTo>
                    <a:pt x="202" y="302"/>
                  </a:lnTo>
                  <a:lnTo>
                    <a:pt x="190" y="306"/>
                  </a:lnTo>
                  <a:lnTo>
                    <a:pt x="178" y="309"/>
                  </a:lnTo>
                  <a:lnTo>
                    <a:pt x="166" y="312"/>
                  </a:lnTo>
                  <a:lnTo>
                    <a:pt x="153" y="313"/>
                  </a:lnTo>
                  <a:lnTo>
                    <a:pt x="137" y="31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auto">
            <a:xfrm>
              <a:off x="4896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2" y="318"/>
                </a:cxn>
                <a:cxn ang="0">
                  <a:pos x="142" y="188"/>
                </a:cxn>
                <a:cxn ang="0">
                  <a:pos x="142" y="173"/>
                </a:cxn>
                <a:cxn ang="0">
                  <a:pos x="140" y="159"/>
                </a:cxn>
                <a:cxn ang="0">
                  <a:pos x="138" y="146"/>
                </a:cxn>
                <a:cxn ang="0">
                  <a:pos x="134" y="137"/>
                </a:cxn>
                <a:cxn ang="0">
                  <a:pos x="132" y="132"/>
                </a:cxn>
                <a:cxn ang="0">
                  <a:pos x="129" y="129"/>
                </a:cxn>
                <a:cxn ang="0">
                  <a:pos x="125" y="126"/>
                </a:cxn>
                <a:cxn ang="0">
                  <a:pos x="121" y="124"/>
                </a:cxn>
                <a:cxn ang="0">
                  <a:pos x="117" y="123"/>
                </a:cxn>
                <a:cxn ang="0">
                  <a:pos x="111" y="121"/>
                </a:cxn>
                <a:cxn ang="0">
                  <a:pos x="105" y="121"/>
                </a:cxn>
                <a:cxn ang="0">
                  <a:pos x="99" y="120"/>
                </a:cxn>
                <a:cxn ang="0">
                  <a:pos x="91" y="121"/>
                </a:cxn>
                <a:cxn ang="0">
                  <a:pos x="84" y="122"/>
                </a:cxn>
                <a:cxn ang="0">
                  <a:pos x="76" y="124"/>
                </a:cxn>
                <a:cxn ang="0">
                  <a:pos x="69" y="127"/>
                </a:cxn>
                <a:cxn ang="0">
                  <a:pos x="61" y="131"/>
                </a:cxn>
                <a:cxn ang="0">
                  <a:pos x="54" y="137"/>
                </a:cxn>
                <a:cxn ang="0">
                  <a:pos x="46" y="142"/>
                </a:cxn>
                <a:cxn ang="0">
                  <a:pos x="39" y="147"/>
                </a:cxn>
                <a:cxn ang="0">
                  <a:pos x="39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15"/>
                </a:cxn>
                <a:cxn ang="0">
                  <a:pos x="47" y="108"/>
                </a:cxn>
                <a:cxn ang="0">
                  <a:pos x="56" y="101"/>
                </a:cxn>
                <a:cxn ang="0">
                  <a:pos x="64" y="96"/>
                </a:cxn>
                <a:cxn ang="0">
                  <a:pos x="73" y="92"/>
                </a:cxn>
                <a:cxn ang="0">
                  <a:pos x="81" y="88"/>
                </a:cxn>
                <a:cxn ang="0">
                  <a:pos x="90" y="85"/>
                </a:cxn>
                <a:cxn ang="0">
                  <a:pos x="99" y="84"/>
                </a:cxn>
                <a:cxn ang="0">
                  <a:pos x="108" y="83"/>
                </a:cxn>
                <a:cxn ang="0">
                  <a:pos x="117" y="83"/>
                </a:cxn>
                <a:cxn ang="0">
                  <a:pos x="124" y="84"/>
                </a:cxn>
                <a:cxn ang="0">
                  <a:pos x="132" y="86"/>
                </a:cxn>
                <a:cxn ang="0">
                  <a:pos x="138" y="89"/>
                </a:cxn>
                <a:cxn ang="0">
                  <a:pos x="145" y="92"/>
                </a:cxn>
                <a:cxn ang="0">
                  <a:pos x="151" y="96"/>
                </a:cxn>
                <a:cxn ang="0">
                  <a:pos x="157" y="100"/>
                </a:cxn>
                <a:cxn ang="0">
                  <a:pos x="161" y="106"/>
                </a:cxn>
                <a:cxn ang="0">
                  <a:pos x="165" y="111"/>
                </a:cxn>
                <a:cxn ang="0">
                  <a:pos x="169" y="117"/>
                </a:cxn>
                <a:cxn ang="0">
                  <a:pos x="173" y="125"/>
                </a:cxn>
                <a:cxn ang="0">
                  <a:pos x="176" y="132"/>
                </a:cxn>
                <a:cxn ang="0">
                  <a:pos x="178" y="141"/>
                </a:cxn>
                <a:cxn ang="0">
                  <a:pos x="179" y="150"/>
                </a:cxn>
                <a:cxn ang="0">
                  <a:pos x="180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2" y="318"/>
                  </a:lnTo>
                  <a:lnTo>
                    <a:pt x="142" y="188"/>
                  </a:lnTo>
                  <a:lnTo>
                    <a:pt x="142" y="173"/>
                  </a:lnTo>
                  <a:lnTo>
                    <a:pt x="140" y="159"/>
                  </a:lnTo>
                  <a:lnTo>
                    <a:pt x="138" y="146"/>
                  </a:lnTo>
                  <a:lnTo>
                    <a:pt x="134" y="137"/>
                  </a:lnTo>
                  <a:lnTo>
                    <a:pt x="132" y="132"/>
                  </a:lnTo>
                  <a:lnTo>
                    <a:pt x="129" y="129"/>
                  </a:lnTo>
                  <a:lnTo>
                    <a:pt x="125" y="126"/>
                  </a:lnTo>
                  <a:lnTo>
                    <a:pt x="121" y="124"/>
                  </a:lnTo>
                  <a:lnTo>
                    <a:pt x="117" y="123"/>
                  </a:lnTo>
                  <a:lnTo>
                    <a:pt x="111" y="121"/>
                  </a:lnTo>
                  <a:lnTo>
                    <a:pt x="105" y="121"/>
                  </a:lnTo>
                  <a:lnTo>
                    <a:pt x="99" y="120"/>
                  </a:lnTo>
                  <a:lnTo>
                    <a:pt x="91" y="121"/>
                  </a:lnTo>
                  <a:lnTo>
                    <a:pt x="84" y="122"/>
                  </a:lnTo>
                  <a:lnTo>
                    <a:pt x="76" y="124"/>
                  </a:lnTo>
                  <a:lnTo>
                    <a:pt x="69" y="127"/>
                  </a:lnTo>
                  <a:lnTo>
                    <a:pt x="61" y="131"/>
                  </a:lnTo>
                  <a:lnTo>
                    <a:pt x="54" y="137"/>
                  </a:lnTo>
                  <a:lnTo>
                    <a:pt x="46" y="142"/>
                  </a:lnTo>
                  <a:lnTo>
                    <a:pt x="39" y="147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115"/>
                  </a:lnTo>
                  <a:lnTo>
                    <a:pt x="47" y="108"/>
                  </a:lnTo>
                  <a:lnTo>
                    <a:pt x="56" y="101"/>
                  </a:lnTo>
                  <a:lnTo>
                    <a:pt x="64" y="96"/>
                  </a:lnTo>
                  <a:lnTo>
                    <a:pt x="73" y="92"/>
                  </a:lnTo>
                  <a:lnTo>
                    <a:pt x="81" y="88"/>
                  </a:lnTo>
                  <a:lnTo>
                    <a:pt x="90" y="85"/>
                  </a:lnTo>
                  <a:lnTo>
                    <a:pt x="99" y="84"/>
                  </a:lnTo>
                  <a:lnTo>
                    <a:pt x="108" y="83"/>
                  </a:lnTo>
                  <a:lnTo>
                    <a:pt x="117" y="83"/>
                  </a:lnTo>
                  <a:lnTo>
                    <a:pt x="124" y="84"/>
                  </a:lnTo>
                  <a:lnTo>
                    <a:pt x="132" y="86"/>
                  </a:lnTo>
                  <a:lnTo>
                    <a:pt x="138" y="89"/>
                  </a:lnTo>
                  <a:lnTo>
                    <a:pt x="145" y="92"/>
                  </a:lnTo>
                  <a:lnTo>
                    <a:pt x="151" y="96"/>
                  </a:lnTo>
                  <a:lnTo>
                    <a:pt x="157" y="100"/>
                  </a:lnTo>
                  <a:lnTo>
                    <a:pt x="161" y="106"/>
                  </a:lnTo>
                  <a:lnTo>
                    <a:pt x="165" y="111"/>
                  </a:lnTo>
                  <a:lnTo>
                    <a:pt x="169" y="117"/>
                  </a:lnTo>
                  <a:lnTo>
                    <a:pt x="173" y="125"/>
                  </a:lnTo>
                  <a:lnTo>
                    <a:pt x="176" y="132"/>
                  </a:lnTo>
                  <a:lnTo>
                    <a:pt x="178" y="141"/>
                  </a:lnTo>
                  <a:lnTo>
                    <a:pt x="179" y="150"/>
                  </a:lnTo>
                  <a:lnTo>
                    <a:pt x="180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2" name="Freeform 78"/>
            <p:cNvSpPr>
              <a:spLocks noEditPoints="1"/>
            </p:cNvSpPr>
            <p:nvPr userDrawn="1"/>
          </p:nvSpPr>
          <p:spPr bwMode="auto">
            <a:xfrm>
              <a:off x="4924" y="4049"/>
              <a:ext cx="5" cy="34"/>
            </a:xfrm>
            <a:custGeom>
              <a:avLst/>
              <a:gdLst/>
              <a:ahLst/>
              <a:cxnLst>
                <a:cxn ang="0">
                  <a:pos x="42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2" y="78"/>
                </a:cxn>
                <a:cxn ang="0">
                  <a:pos x="42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2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2" y="78"/>
                  </a:lnTo>
                  <a:lnTo>
                    <a:pt x="42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auto">
            <a:xfrm>
              <a:off x="4937" y="4057"/>
              <a:ext cx="20" cy="26"/>
            </a:xfrm>
            <a:custGeom>
              <a:avLst/>
              <a:gdLst/>
              <a:ahLst/>
              <a:cxnLst>
                <a:cxn ang="0">
                  <a:pos x="180" y="235"/>
                </a:cxn>
                <a:cxn ang="0">
                  <a:pos x="142" y="235"/>
                </a:cxn>
                <a:cxn ang="0">
                  <a:pos x="142" y="105"/>
                </a:cxn>
                <a:cxn ang="0">
                  <a:pos x="141" y="90"/>
                </a:cxn>
                <a:cxn ang="0">
                  <a:pos x="139" y="76"/>
                </a:cxn>
                <a:cxn ang="0">
                  <a:pos x="137" y="63"/>
                </a:cxn>
                <a:cxn ang="0">
                  <a:pos x="134" y="54"/>
                </a:cxn>
                <a:cxn ang="0">
                  <a:pos x="131" y="49"/>
                </a:cxn>
                <a:cxn ang="0">
                  <a:pos x="129" y="46"/>
                </a:cxn>
                <a:cxn ang="0">
                  <a:pos x="124" y="43"/>
                </a:cxn>
                <a:cxn ang="0">
                  <a:pos x="121" y="41"/>
                </a:cxn>
                <a:cxn ang="0">
                  <a:pos x="116" y="40"/>
                </a:cxn>
                <a:cxn ang="0">
                  <a:pos x="110" y="38"/>
                </a:cxn>
                <a:cxn ang="0">
                  <a:pos x="105" y="38"/>
                </a:cxn>
                <a:cxn ang="0">
                  <a:pos x="98" y="37"/>
                </a:cxn>
                <a:cxn ang="0">
                  <a:pos x="91" y="38"/>
                </a:cxn>
                <a:cxn ang="0">
                  <a:pos x="84" y="39"/>
                </a:cxn>
                <a:cxn ang="0">
                  <a:pos x="76" y="41"/>
                </a:cxn>
                <a:cxn ang="0">
                  <a:pos x="69" y="44"/>
                </a:cxn>
                <a:cxn ang="0">
                  <a:pos x="61" y="48"/>
                </a:cxn>
                <a:cxn ang="0">
                  <a:pos x="54" y="54"/>
                </a:cxn>
                <a:cxn ang="0">
                  <a:pos x="46" y="59"/>
                </a:cxn>
                <a:cxn ang="0">
                  <a:pos x="39" y="64"/>
                </a:cxn>
                <a:cxn ang="0">
                  <a:pos x="39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9" y="7"/>
                </a:cxn>
                <a:cxn ang="0">
                  <a:pos x="39" y="32"/>
                </a:cxn>
                <a:cxn ang="0">
                  <a:pos x="47" y="25"/>
                </a:cxn>
                <a:cxn ang="0">
                  <a:pos x="56" y="18"/>
                </a:cxn>
                <a:cxn ang="0">
                  <a:pos x="64" y="13"/>
                </a:cxn>
                <a:cxn ang="0">
                  <a:pos x="73" y="9"/>
                </a:cxn>
                <a:cxn ang="0">
                  <a:pos x="80" y="5"/>
                </a:cxn>
                <a:cxn ang="0">
                  <a:pos x="90" y="2"/>
                </a:cxn>
                <a:cxn ang="0">
                  <a:pos x="99" y="1"/>
                </a:cxn>
                <a:cxn ang="0">
                  <a:pos x="108" y="0"/>
                </a:cxn>
                <a:cxn ang="0">
                  <a:pos x="116" y="0"/>
                </a:cxn>
                <a:cxn ang="0">
                  <a:pos x="124" y="1"/>
                </a:cxn>
                <a:cxn ang="0">
                  <a:pos x="131" y="3"/>
                </a:cxn>
                <a:cxn ang="0">
                  <a:pos x="138" y="6"/>
                </a:cxn>
                <a:cxn ang="0">
                  <a:pos x="145" y="9"/>
                </a:cxn>
                <a:cxn ang="0">
                  <a:pos x="150" y="13"/>
                </a:cxn>
                <a:cxn ang="0">
                  <a:pos x="156" y="17"/>
                </a:cxn>
                <a:cxn ang="0">
                  <a:pos x="161" y="23"/>
                </a:cxn>
                <a:cxn ang="0">
                  <a:pos x="165" y="28"/>
                </a:cxn>
                <a:cxn ang="0">
                  <a:pos x="169" y="34"/>
                </a:cxn>
                <a:cxn ang="0">
                  <a:pos x="173" y="42"/>
                </a:cxn>
                <a:cxn ang="0">
                  <a:pos x="175" y="49"/>
                </a:cxn>
                <a:cxn ang="0">
                  <a:pos x="177" y="58"/>
                </a:cxn>
                <a:cxn ang="0">
                  <a:pos x="179" y="67"/>
                </a:cxn>
                <a:cxn ang="0">
                  <a:pos x="180" y="77"/>
                </a:cxn>
                <a:cxn ang="0">
                  <a:pos x="180" y="87"/>
                </a:cxn>
                <a:cxn ang="0">
                  <a:pos x="180" y="235"/>
                </a:cxn>
              </a:cxnLst>
              <a:rect l="0" t="0" r="r" b="b"/>
              <a:pathLst>
                <a:path w="180" h="235">
                  <a:moveTo>
                    <a:pt x="180" y="235"/>
                  </a:moveTo>
                  <a:lnTo>
                    <a:pt x="142" y="235"/>
                  </a:lnTo>
                  <a:lnTo>
                    <a:pt x="142" y="105"/>
                  </a:lnTo>
                  <a:lnTo>
                    <a:pt x="141" y="90"/>
                  </a:lnTo>
                  <a:lnTo>
                    <a:pt x="139" y="76"/>
                  </a:lnTo>
                  <a:lnTo>
                    <a:pt x="137" y="63"/>
                  </a:lnTo>
                  <a:lnTo>
                    <a:pt x="134" y="54"/>
                  </a:lnTo>
                  <a:lnTo>
                    <a:pt x="131" y="49"/>
                  </a:lnTo>
                  <a:lnTo>
                    <a:pt x="129" y="46"/>
                  </a:lnTo>
                  <a:lnTo>
                    <a:pt x="124" y="43"/>
                  </a:lnTo>
                  <a:lnTo>
                    <a:pt x="121" y="41"/>
                  </a:lnTo>
                  <a:lnTo>
                    <a:pt x="116" y="40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8" y="37"/>
                  </a:lnTo>
                  <a:lnTo>
                    <a:pt x="91" y="38"/>
                  </a:lnTo>
                  <a:lnTo>
                    <a:pt x="84" y="39"/>
                  </a:lnTo>
                  <a:lnTo>
                    <a:pt x="76" y="41"/>
                  </a:lnTo>
                  <a:lnTo>
                    <a:pt x="69" y="44"/>
                  </a:lnTo>
                  <a:lnTo>
                    <a:pt x="61" y="48"/>
                  </a:lnTo>
                  <a:lnTo>
                    <a:pt x="54" y="54"/>
                  </a:lnTo>
                  <a:lnTo>
                    <a:pt x="46" y="59"/>
                  </a:lnTo>
                  <a:lnTo>
                    <a:pt x="39" y="64"/>
                  </a:lnTo>
                  <a:lnTo>
                    <a:pt x="39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2"/>
                  </a:lnTo>
                  <a:lnTo>
                    <a:pt x="47" y="25"/>
                  </a:lnTo>
                  <a:lnTo>
                    <a:pt x="56" y="18"/>
                  </a:lnTo>
                  <a:lnTo>
                    <a:pt x="64" y="13"/>
                  </a:lnTo>
                  <a:lnTo>
                    <a:pt x="73" y="9"/>
                  </a:lnTo>
                  <a:lnTo>
                    <a:pt x="80" y="5"/>
                  </a:lnTo>
                  <a:lnTo>
                    <a:pt x="90" y="2"/>
                  </a:lnTo>
                  <a:lnTo>
                    <a:pt x="99" y="1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3"/>
                  </a:lnTo>
                  <a:lnTo>
                    <a:pt x="138" y="6"/>
                  </a:lnTo>
                  <a:lnTo>
                    <a:pt x="145" y="9"/>
                  </a:lnTo>
                  <a:lnTo>
                    <a:pt x="150" y="13"/>
                  </a:lnTo>
                  <a:lnTo>
                    <a:pt x="156" y="17"/>
                  </a:lnTo>
                  <a:lnTo>
                    <a:pt x="161" y="23"/>
                  </a:lnTo>
                  <a:lnTo>
                    <a:pt x="165" y="28"/>
                  </a:lnTo>
                  <a:lnTo>
                    <a:pt x="169" y="34"/>
                  </a:lnTo>
                  <a:lnTo>
                    <a:pt x="173" y="42"/>
                  </a:lnTo>
                  <a:lnTo>
                    <a:pt x="175" y="49"/>
                  </a:lnTo>
                  <a:lnTo>
                    <a:pt x="177" y="58"/>
                  </a:lnTo>
                  <a:lnTo>
                    <a:pt x="179" y="67"/>
                  </a:lnTo>
                  <a:lnTo>
                    <a:pt x="180" y="77"/>
                  </a:lnTo>
                  <a:lnTo>
                    <a:pt x="180" y="87"/>
                  </a:lnTo>
                  <a:lnTo>
                    <a:pt x="18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4" name="Freeform 80"/>
            <p:cNvSpPr>
              <a:spLocks noEditPoints="1"/>
            </p:cNvSpPr>
            <p:nvPr userDrawn="1"/>
          </p:nvSpPr>
          <p:spPr bwMode="auto">
            <a:xfrm>
              <a:off x="4964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7" y="236"/>
                </a:cxn>
                <a:cxn ang="0">
                  <a:pos x="56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4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4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1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9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5" y="180"/>
                </a:cxn>
                <a:cxn ang="0">
                  <a:pos x="64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6" y="206"/>
                </a:cxn>
                <a:cxn ang="0">
                  <a:pos x="128" y="206"/>
                </a:cxn>
                <a:cxn ang="0">
                  <a:pos x="151" y="201"/>
                </a:cxn>
                <a:cxn ang="0">
                  <a:pos x="172" y="191"/>
                </a:cxn>
                <a:cxn ang="0">
                  <a:pos x="186" y="183"/>
                </a:cxn>
                <a:cxn ang="0">
                  <a:pos x="194" y="178"/>
                </a:cxn>
                <a:cxn ang="0">
                  <a:pos x="186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7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7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40" y="95"/>
                </a:cxn>
              </a:cxnLst>
              <a:rect l="0" t="0" r="r" b="b"/>
              <a:pathLst>
                <a:path w="199" h="240">
                  <a:moveTo>
                    <a:pt x="115" y="240"/>
                  </a:moveTo>
                  <a:lnTo>
                    <a:pt x="102" y="239"/>
                  </a:lnTo>
                  <a:lnTo>
                    <a:pt x="89" y="238"/>
                  </a:lnTo>
                  <a:lnTo>
                    <a:pt x="77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7" y="223"/>
                  </a:lnTo>
                  <a:lnTo>
                    <a:pt x="39" y="217"/>
                  </a:lnTo>
                  <a:lnTo>
                    <a:pt x="30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6" y="51"/>
                  </a:lnTo>
                  <a:lnTo>
                    <a:pt x="23" y="42"/>
                  </a:lnTo>
                  <a:lnTo>
                    <a:pt x="29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1" y="10"/>
                  </a:lnTo>
                  <a:lnTo>
                    <a:pt x="159" y="14"/>
                  </a:lnTo>
                  <a:lnTo>
                    <a:pt x="166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1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8" y="91"/>
                  </a:lnTo>
                  <a:lnTo>
                    <a:pt x="199" y="104"/>
                  </a:lnTo>
                  <a:lnTo>
                    <a:pt x="199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7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70" y="194"/>
                  </a:lnTo>
                  <a:lnTo>
                    <a:pt x="76" y="199"/>
                  </a:lnTo>
                  <a:lnTo>
                    <a:pt x="84" y="201"/>
                  </a:lnTo>
                  <a:lnTo>
                    <a:pt x="90" y="204"/>
                  </a:lnTo>
                  <a:lnTo>
                    <a:pt x="98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0" y="204"/>
                  </a:lnTo>
                  <a:lnTo>
                    <a:pt x="151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79" y="187"/>
                  </a:lnTo>
                  <a:lnTo>
                    <a:pt x="186" y="183"/>
                  </a:lnTo>
                  <a:lnTo>
                    <a:pt x="191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1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2" y="58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7" y="37"/>
                  </a:lnTo>
                  <a:lnTo>
                    <a:pt x="72" y="40"/>
                  </a:lnTo>
                  <a:lnTo>
                    <a:pt x="68" y="42"/>
                  </a:lnTo>
                  <a:lnTo>
                    <a:pt x="62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1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auto">
            <a:xfrm>
              <a:off x="4991" y="4057"/>
              <a:ext cx="18" cy="27"/>
            </a:xfrm>
            <a:custGeom>
              <a:avLst/>
              <a:gdLst/>
              <a:ahLst/>
              <a:cxnLst>
                <a:cxn ang="0">
                  <a:pos x="64" y="239"/>
                </a:cxn>
                <a:cxn ang="0">
                  <a:pos x="42" y="236"/>
                </a:cxn>
                <a:cxn ang="0">
                  <a:pos x="23" y="230"/>
                </a:cxn>
                <a:cxn ang="0">
                  <a:pos x="6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1" y="200"/>
                </a:cxn>
                <a:cxn ang="0">
                  <a:pos x="65" y="206"/>
                </a:cxn>
                <a:cxn ang="0">
                  <a:pos x="86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5" y="167"/>
                </a:cxn>
                <a:cxn ang="0">
                  <a:pos x="122" y="156"/>
                </a:cxn>
                <a:cxn ang="0">
                  <a:pos x="114" y="150"/>
                </a:cxn>
                <a:cxn ang="0">
                  <a:pos x="100" y="143"/>
                </a:cxn>
                <a:cxn ang="0">
                  <a:pos x="83" y="139"/>
                </a:cxn>
                <a:cxn ang="0">
                  <a:pos x="61" y="134"/>
                </a:cxn>
                <a:cxn ang="0">
                  <a:pos x="38" y="127"/>
                </a:cxn>
                <a:cxn ang="0">
                  <a:pos x="19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1" y="62"/>
                </a:cxn>
                <a:cxn ang="0">
                  <a:pos x="4" y="48"/>
                </a:cxn>
                <a:cxn ang="0">
                  <a:pos x="9" y="36"/>
                </a:cxn>
                <a:cxn ang="0">
                  <a:pos x="19" y="25"/>
                </a:cxn>
                <a:cxn ang="0">
                  <a:pos x="30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4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0" y="43"/>
                </a:cxn>
                <a:cxn ang="0">
                  <a:pos x="113" y="37"/>
                </a:cxn>
                <a:cxn ang="0">
                  <a:pos x="94" y="33"/>
                </a:cxn>
                <a:cxn ang="0">
                  <a:pos x="76" y="33"/>
                </a:cxn>
                <a:cxn ang="0">
                  <a:pos x="60" y="37"/>
                </a:cxn>
                <a:cxn ang="0">
                  <a:pos x="48" y="45"/>
                </a:cxn>
                <a:cxn ang="0">
                  <a:pos x="40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3" y="104"/>
                </a:cxn>
                <a:cxn ang="0">
                  <a:pos x="126" y="110"/>
                </a:cxn>
                <a:cxn ang="0">
                  <a:pos x="145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2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6" y="236"/>
                </a:cxn>
                <a:cxn ang="0">
                  <a:pos x="86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4" y="239"/>
                  </a:lnTo>
                  <a:lnTo>
                    <a:pt x="53" y="237"/>
                  </a:lnTo>
                  <a:lnTo>
                    <a:pt x="42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6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1" y="200"/>
                  </a:lnTo>
                  <a:lnTo>
                    <a:pt x="52" y="203"/>
                  </a:lnTo>
                  <a:lnTo>
                    <a:pt x="65" y="206"/>
                  </a:lnTo>
                  <a:lnTo>
                    <a:pt x="77" y="206"/>
                  </a:lnTo>
                  <a:lnTo>
                    <a:pt x="86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2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5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4" y="150"/>
                  </a:lnTo>
                  <a:lnTo>
                    <a:pt x="108" y="147"/>
                  </a:lnTo>
                  <a:lnTo>
                    <a:pt x="100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2" y="137"/>
                  </a:lnTo>
                  <a:lnTo>
                    <a:pt x="61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7" y="122"/>
                  </a:lnTo>
                  <a:lnTo>
                    <a:pt x="19" y="116"/>
                  </a:lnTo>
                  <a:lnTo>
                    <a:pt x="12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4" y="48"/>
                  </a:lnTo>
                  <a:lnTo>
                    <a:pt x="6" y="42"/>
                  </a:lnTo>
                  <a:lnTo>
                    <a:pt x="9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0" y="15"/>
                  </a:lnTo>
                  <a:lnTo>
                    <a:pt x="37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7" y="1"/>
                  </a:lnTo>
                  <a:lnTo>
                    <a:pt x="77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4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0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0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4" y="33"/>
                  </a:lnTo>
                  <a:lnTo>
                    <a:pt x="85" y="32"/>
                  </a:lnTo>
                  <a:lnTo>
                    <a:pt x="76" y="33"/>
                  </a:lnTo>
                  <a:lnTo>
                    <a:pt x="68" y="34"/>
                  </a:lnTo>
                  <a:lnTo>
                    <a:pt x="60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0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2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7" y="92"/>
                  </a:lnTo>
                  <a:lnTo>
                    <a:pt x="65" y="95"/>
                  </a:lnTo>
                  <a:lnTo>
                    <a:pt x="72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4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5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2" y="189"/>
                  </a:lnTo>
                  <a:lnTo>
                    <a:pt x="159" y="196"/>
                  </a:lnTo>
                  <a:lnTo>
                    <a:pt x="156" y="202"/>
                  </a:lnTo>
                  <a:lnTo>
                    <a:pt x="152" y="208"/>
                  </a:lnTo>
                  <a:lnTo>
                    <a:pt x="148" y="214"/>
                  </a:lnTo>
                  <a:lnTo>
                    <a:pt x="142" y="218"/>
                  </a:lnTo>
                  <a:lnTo>
                    <a:pt x="136" y="223"/>
                  </a:lnTo>
                  <a:lnTo>
                    <a:pt x="129" y="228"/>
                  </a:lnTo>
                  <a:lnTo>
                    <a:pt x="122" y="231"/>
                  </a:lnTo>
                  <a:lnTo>
                    <a:pt x="114" y="234"/>
                  </a:lnTo>
                  <a:lnTo>
                    <a:pt x="106" y="236"/>
                  </a:lnTo>
                  <a:lnTo>
                    <a:pt x="97" y="238"/>
                  </a:lnTo>
                  <a:lnTo>
                    <a:pt x="86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6" name="Freeform 82"/>
            <p:cNvSpPr>
              <a:spLocks noEditPoints="1"/>
            </p:cNvSpPr>
            <p:nvPr userDrawn="1"/>
          </p:nvSpPr>
          <p:spPr bwMode="auto">
            <a:xfrm>
              <a:off x="5014" y="4057"/>
              <a:ext cx="22" cy="27"/>
            </a:xfrm>
            <a:custGeom>
              <a:avLst/>
              <a:gdLst/>
              <a:ahLst/>
              <a:cxnLst>
                <a:cxn ang="0">
                  <a:pos x="101" y="239"/>
                </a:cxn>
                <a:cxn ang="0">
                  <a:pos x="77" y="236"/>
                </a:cxn>
                <a:cxn ang="0">
                  <a:pos x="55" y="229"/>
                </a:cxn>
                <a:cxn ang="0">
                  <a:pos x="37" y="217"/>
                </a:cxn>
                <a:cxn ang="0">
                  <a:pos x="22" y="201"/>
                </a:cxn>
                <a:cxn ang="0">
                  <a:pos x="11" y="183"/>
                </a:cxn>
                <a:cxn ang="0">
                  <a:pos x="4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3" y="83"/>
                </a:cxn>
                <a:cxn ang="0">
                  <a:pos x="10" y="61"/>
                </a:cxn>
                <a:cxn ang="0">
                  <a:pos x="22" y="42"/>
                </a:cxn>
                <a:cxn ang="0">
                  <a:pos x="36" y="26"/>
                </a:cxn>
                <a:cxn ang="0">
                  <a:pos x="53" y="13"/>
                </a:cxn>
                <a:cxn ang="0">
                  <a:pos x="72" y="6"/>
                </a:cxn>
                <a:cxn ang="0">
                  <a:pos x="94" y="1"/>
                </a:cxn>
                <a:cxn ang="0">
                  <a:pos x="115" y="0"/>
                </a:cxn>
                <a:cxn ang="0">
                  <a:pos x="135" y="3"/>
                </a:cxn>
                <a:cxn ang="0">
                  <a:pos x="151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7" y="48"/>
                </a:cxn>
                <a:cxn ang="0">
                  <a:pos x="194" y="67"/>
                </a:cxn>
                <a:cxn ang="0">
                  <a:pos x="197" y="91"/>
                </a:cxn>
                <a:cxn ang="0">
                  <a:pos x="197" y="125"/>
                </a:cxn>
                <a:cxn ang="0">
                  <a:pos x="38" y="135"/>
                </a:cxn>
                <a:cxn ang="0">
                  <a:pos x="41" y="152"/>
                </a:cxn>
                <a:cxn ang="0">
                  <a:pos x="46" y="167"/>
                </a:cxn>
                <a:cxn ang="0">
                  <a:pos x="54" y="180"/>
                </a:cxn>
                <a:cxn ang="0">
                  <a:pos x="64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6" y="206"/>
                </a:cxn>
                <a:cxn ang="0">
                  <a:pos x="127" y="206"/>
                </a:cxn>
                <a:cxn ang="0">
                  <a:pos x="151" y="201"/>
                </a:cxn>
                <a:cxn ang="0">
                  <a:pos x="171" y="191"/>
                </a:cxn>
                <a:cxn ang="0">
                  <a:pos x="185" y="183"/>
                </a:cxn>
                <a:cxn ang="0">
                  <a:pos x="193" y="178"/>
                </a:cxn>
                <a:cxn ang="0">
                  <a:pos x="185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7" y="239"/>
                </a:cxn>
                <a:cxn ang="0">
                  <a:pos x="159" y="95"/>
                </a:cxn>
                <a:cxn ang="0">
                  <a:pos x="156" y="69"/>
                </a:cxn>
                <a:cxn ang="0">
                  <a:pos x="146" y="49"/>
                </a:cxn>
                <a:cxn ang="0">
                  <a:pos x="139" y="42"/>
                </a:cxn>
                <a:cxn ang="0">
                  <a:pos x="129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89" y="33"/>
                </a:cxn>
                <a:cxn ang="0">
                  <a:pos x="77" y="37"/>
                </a:cxn>
                <a:cxn ang="0">
                  <a:pos x="67" y="42"/>
                </a:cxn>
                <a:cxn ang="0">
                  <a:pos x="57" y="50"/>
                </a:cxn>
                <a:cxn ang="0">
                  <a:pos x="50" y="59"/>
                </a:cxn>
                <a:cxn ang="0">
                  <a:pos x="45" y="70"/>
                </a:cxn>
                <a:cxn ang="0">
                  <a:pos x="40" y="81"/>
                </a:cxn>
                <a:cxn ang="0">
                  <a:pos x="38" y="95"/>
                </a:cxn>
              </a:cxnLst>
              <a:rect l="0" t="0" r="r" b="b"/>
              <a:pathLst>
                <a:path w="197" h="240">
                  <a:moveTo>
                    <a:pt x="114" y="240"/>
                  </a:moveTo>
                  <a:lnTo>
                    <a:pt x="101" y="239"/>
                  </a:lnTo>
                  <a:lnTo>
                    <a:pt x="89" y="238"/>
                  </a:lnTo>
                  <a:lnTo>
                    <a:pt x="77" y="236"/>
                  </a:lnTo>
                  <a:lnTo>
                    <a:pt x="66" y="232"/>
                  </a:lnTo>
                  <a:lnTo>
                    <a:pt x="55" y="229"/>
                  </a:lnTo>
                  <a:lnTo>
                    <a:pt x="46" y="223"/>
                  </a:lnTo>
                  <a:lnTo>
                    <a:pt x="37" y="217"/>
                  </a:lnTo>
                  <a:lnTo>
                    <a:pt x="30" y="209"/>
                  </a:lnTo>
                  <a:lnTo>
                    <a:pt x="22" y="201"/>
                  </a:lnTo>
                  <a:lnTo>
                    <a:pt x="17" y="192"/>
                  </a:lnTo>
                  <a:lnTo>
                    <a:pt x="11" y="183"/>
                  </a:lnTo>
                  <a:lnTo>
                    <a:pt x="7" y="172"/>
                  </a:lnTo>
                  <a:lnTo>
                    <a:pt x="4" y="161"/>
                  </a:lnTo>
                  <a:lnTo>
                    <a:pt x="1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1" y="95"/>
                  </a:lnTo>
                  <a:lnTo>
                    <a:pt x="3" y="83"/>
                  </a:lnTo>
                  <a:lnTo>
                    <a:pt x="7" y="72"/>
                  </a:lnTo>
                  <a:lnTo>
                    <a:pt x="10" y="61"/>
                  </a:lnTo>
                  <a:lnTo>
                    <a:pt x="16" y="51"/>
                  </a:lnTo>
                  <a:lnTo>
                    <a:pt x="22" y="42"/>
                  </a:lnTo>
                  <a:lnTo>
                    <a:pt x="28" y="33"/>
                  </a:lnTo>
                  <a:lnTo>
                    <a:pt x="36" y="26"/>
                  </a:lnTo>
                  <a:lnTo>
                    <a:pt x="45" y="19"/>
                  </a:lnTo>
                  <a:lnTo>
                    <a:pt x="53" y="13"/>
                  </a:lnTo>
                  <a:lnTo>
                    <a:pt x="63" y="9"/>
                  </a:lnTo>
                  <a:lnTo>
                    <a:pt x="72" y="6"/>
                  </a:lnTo>
                  <a:lnTo>
                    <a:pt x="82" y="2"/>
                  </a:lnTo>
                  <a:lnTo>
                    <a:pt x="94" y="1"/>
                  </a:lnTo>
                  <a:lnTo>
                    <a:pt x="106" y="0"/>
                  </a:lnTo>
                  <a:lnTo>
                    <a:pt x="115" y="0"/>
                  </a:lnTo>
                  <a:lnTo>
                    <a:pt x="125" y="2"/>
                  </a:lnTo>
                  <a:lnTo>
                    <a:pt x="135" y="3"/>
                  </a:lnTo>
                  <a:lnTo>
                    <a:pt x="143" y="7"/>
                  </a:lnTo>
                  <a:lnTo>
                    <a:pt x="151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2" y="26"/>
                  </a:lnTo>
                  <a:lnTo>
                    <a:pt x="178" y="32"/>
                  </a:lnTo>
                  <a:lnTo>
                    <a:pt x="183" y="40"/>
                  </a:lnTo>
                  <a:lnTo>
                    <a:pt x="187" y="48"/>
                  </a:lnTo>
                  <a:lnTo>
                    <a:pt x="190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7" y="91"/>
                  </a:lnTo>
                  <a:lnTo>
                    <a:pt x="197" y="104"/>
                  </a:lnTo>
                  <a:lnTo>
                    <a:pt x="197" y="125"/>
                  </a:lnTo>
                  <a:lnTo>
                    <a:pt x="38" y="125"/>
                  </a:lnTo>
                  <a:lnTo>
                    <a:pt x="38" y="135"/>
                  </a:lnTo>
                  <a:lnTo>
                    <a:pt x="39" y="143"/>
                  </a:lnTo>
                  <a:lnTo>
                    <a:pt x="41" y="152"/>
                  </a:lnTo>
                  <a:lnTo>
                    <a:pt x="43" y="159"/>
                  </a:lnTo>
                  <a:lnTo>
                    <a:pt x="46" y="167"/>
                  </a:lnTo>
                  <a:lnTo>
                    <a:pt x="50" y="174"/>
                  </a:lnTo>
                  <a:lnTo>
                    <a:pt x="54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69" y="194"/>
                  </a:lnTo>
                  <a:lnTo>
                    <a:pt x="76" y="199"/>
                  </a:lnTo>
                  <a:lnTo>
                    <a:pt x="82" y="201"/>
                  </a:lnTo>
                  <a:lnTo>
                    <a:pt x="90" y="204"/>
                  </a:lnTo>
                  <a:lnTo>
                    <a:pt x="97" y="205"/>
                  </a:lnTo>
                  <a:lnTo>
                    <a:pt x="106" y="206"/>
                  </a:lnTo>
                  <a:lnTo>
                    <a:pt x="114" y="206"/>
                  </a:lnTo>
                  <a:lnTo>
                    <a:pt x="127" y="206"/>
                  </a:lnTo>
                  <a:lnTo>
                    <a:pt x="139" y="204"/>
                  </a:lnTo>
                  <a:lnTo>
                    <a:pt x="151" y="201"/>
                  </a:lnTo>
                  <a:lnTo>
                    <a:pt x="161" y="197"/>
                  </a:lnTo>
                  <a:lnTo>
                    <a:pt x="171" y="191"/>
                  </a:lnTo>
                  <a:lnTo>
                    <a:pt x="179" y="187"/>
                  </a:lnTo>
                  <a:lnTo>
                    <a:pt x="185" y="183"/>
                  </a:lnTo>
                  <a:lnTo>
                    <a:pt x="190" y="178"/>
                  </a:lnTo>
                  <a:lnTo>
                    <a:pt x="193" y="178"/>
                  </a:lnTo>
                  <a:lnTo>
                    <a:pt x="193" y="221"/>
                  </a:lnTo>
                  <a:lnTo>
                    <a:pt x="185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8" y="234"/>
                  </a:lnTo>
                  <a:lnTo>
                    <a:pt x="148" y="236"/>
                  </a:lnTo>
                  <a:lnTo>
                    <a:pt x="138" y="238"/>
                  </a:lnTo>
                  <a:lnTo>
                    <a:pt x="127" y="239"/>
                  </a:lnTo>
                  <a:lnTo>
                    <a:pt x="114" y="240"/>
                  </a:lnTo>
                  <a:close/>
                  <a:moveTo>
                    <a:pt x="159" y="95"/>
                  </a:moveTo>
                  <a:lnTo>
                    <a:pt x="158" y="81"/>
                  </a:lnTo>
                  <a:lnTo>
                    <a:pt x="156" y="69"/>
                  </a:lnTo>
                  <a:lnTo>
                    <a:pt x="152" y="58"/>
                  </a:lnTo>
                  <a:lnTo>
                    <a:pt x="146" y="49"/>
                  </a:lnTo>
                  <a:lnTo>
                    <a:pt x="143" y="45"/>
                  </a:lnTo>
                  <a:lnTo>
                    <a:pt x="139" y="42"/>
                  </a:lnTo>
                  <a:lnTo>
                    <a:pt x="135" y="39"/>
                  </a:lnTo>
                  <a:lnTo>
                    <a:pt x="129" y="37"/>
                  </a:lnTo>
                  <a:lnTo>
                    <a:pt x="124" y="34"/>
                  </a:lnTo>
                  <a:lnTo>
                    <a:pt x="118" y="33"/>
                  </a:lnTo>
                  <a:lnTo>
                    <a:pt x="110" y="32"/>
                  </a:lnTo>
                  <a:lnTo>
                    <a:pt x="104" y="32"/>
                  </a:lnTo>
                  <a:lnTo>
                    <a:pt x="96" y="32"/>
                  </a:lnTo>
                  <a:lnTo>
                    <a:pt x="89" y="33"/>
                  </a:lnTo>
                  <a:lnTo>
                    <a:pt x="82" y="34"/>
                  </a:lnTo>
                  <a:lnTo>
                    <a:pt x="77" y="37"/>
                  </a:lnTo>
                  <a:lnTo>
                    <a:pt x="71" y="40"/>
                  </a:lnTo>
                  <a:lnTo>
                    <a:pt x="67" y="42"/>
                  </a:lnTo>
                  <a:lnTo>
                    <a:pt x="62" y="46"/>
                  </a:lnTo>
                  <a:lnTo>
                    <a:pt x="57" y="50"/>
                  </a:lnTo>
                  <a:lnTo>
                    <a:pt x="53" y="55"/>
                  </a:lnTo>
                  <a:lnTo>
                    <a:pt x="50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2" y="76"/>
                  </a:lnTo>
                  <a:lnTo>
                    <a:pt x="40" y="81"/>
                  </a:lnTo>
                  <a:lnTo>
                    <a:pt x="39" y="88"/>
                  </a:lnTo>
                  <a:lnTo>
                    <a:pt x="38" y="95"/>
                  </a:lnTo>
                  <a:lnTo>
                    <a:pt x="159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7" name="Freeform 83"/>
            <p:cNvSpPr>
              <a:spLocks noEditPoints="1"/>
            </p:cNvSpPr>
            <p:nvPr userDrawn="1"/>
          </p:nvSpPr>
          <p:spPr bwMode="auto">
            <a:xfrm>
              <a:off x="5051" y="4050"/>
              <a:ext cx="29" cy="33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03" y="0"/>
                </a:cxn>
                <a:cxn ang="0">
                  <a:pos x="154" y="0"/>
                </a:cxn>
                <a:cxn ang="0">
                  <a:pos x="257" y="304"/>
                </a:cxn>
                <a:cxn ang="0">
                  <a:pos x="214" y="304"/>
                </a:cxn>
                <a:cxn ang="0">
                  <a:pos x="186" y="219"/>
                </a:cxn>
                <a:cxn ang="0">
                  <a:pos x="69" y="219"/>
                </a:cxn>
                <a:cxn ang="0">
                  <a:pos x="41" y="304"/>
                </a:cxn>
                <a:cxn ang="0">
                  <a:pos x="0" y="304"/>
                </a:cxn>
                <a:cxn ang="0">
                  <a:pos x="175" y="185"/>
                </a:cxn>
                <a:cxn ang="0">
                  <a:pos x="127" y="40"/>
                </a:cxn>
                <a:cxn ang="0">
                  <a:pos x="81" y="185"/>
                </a:cxn>
                <a:cxn ang="0">
                  <a:pos x="175" y="185"/>
                </a:cxn>
              </a:cxnLst>
              <a:rect l="0" t="0" r="r" b="b"/>
              <a:pathLst>
                <a:path w="257" h="304">
                  <a:moveTo>
                    <a:pt x="0" y="304"/>
                  </a:moveTo>
                  <a:lnTo>
                    <a:pt x="103" y="0"/>
                  </a:lnTo>
                  <a:lnTo>
                    <a:pt x="154" y="0"/>
                  </a:lnTo>
                  <a:lnTo>
                    <a:pt x="257" y="304"/>
                  </a:lnTo>
                  <a:lnTo>
                    <a:pt x="214" y="304"/>
                  </a:lnTo>
                  <a:lnTo>
                    <a:pt x="186" y="219"/>
                  </a:lnTo>
                  <a:lnTo>
                    <a:pt x="69" y="219"/>
                  </a:lnTo>
                  <a:lnTo>
                    <a:pt x="41" y="304"/>
                  </a:lnTo>
                  <a:lnTo>
                    <a:pt x="0" y="304"/>
                  </a:lnTo>
                  <a:close/>
                  <a:moveTo>
                    <a:pt x="175" y="185"/>
                  </a:moveTo>
                  <a:lnTo>
                    <a:pt x="127" y="40"/>
                  </a:lnTo>
                  <a:lnTo>
                    <a:pt x="81" y="185"/>
                  </a:lnTo>
                  <a:lnTo>
                    <a:pt x="175" y="18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auto">
            <a:xfrm>
              <a:off x="5083" y="4057"/>
              <a:ext cx="19" cy="27"/>
            </a:xfrm>
            <a:custGeom>
              <a:avLst/>
              <a:gdLst/>
              <a:ahLst/>
              <a:cxnLst>
                <a:cxn ang="0">
                  <a:pos x="94" y="238"/>
                </a:cxn>
                <a:cxn ang="0">
                  <a:pos x="73" y="235"/>
                </a:cxn>
                <a:cxn ang="0">
                  <a:pos x="53" y="228"/>
                </a:cxn>
                <a:cxn ang="0">
                  <a:pos x="36" y="217"/>
                </a:cxn>
                <a:cxn ang="0">
                  <a:pos x="22" y="202"/>
                </a:cxn>
                <a:cxn ang="0">
                  <a:pos x="12" y="183"/>
                </a:cxn>
                <a:cxn ang="0">
                  <a:pos x="4" y="160"/>
                </a:cxn>
                <a:cxn ang="0">
                  <a:pos x="0" y="135"/>
                </a:cxn>
                <a:cxn ang="0">
                  <a:pos x="0" y="106"/>
                </a:cxn>
                <a:cxn ang="0">
                  <a:pos x="4" y="79"/>
                </a:cxn>
                <a:cxn ang="0">
                  <a:pos x="12" y="58"/>
                </a:cxn>
                <a:cxn ang="0">
                  <a:pos x="22" y="40"/>
                </a:cxn>
                <a:cxn ang="0">
                  <a:pos x="36" y="25"/>
                </a:cxn>
                <a:cxn ang="0">
                  <a:pos x="53" y="13"/>
                </a:cxn>
                <a:cxn ang="0">
                  <a:pos x="73" y="5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4" y="4"/>
                </a:cxn>
                <a:cxn ang="0">
                  <a:pos x="160" y="11"/>
                </a:cxn>
                <a:cxn ang="0">
                  <a:pos x="174" y="61"/>
                </a:cxn>
                <a:cxn ang="0">
                  <a:pos x="167" y="57"/>
                </a:cxn>
                <a:cxn ang="0">
                  <a:pos x="154" y="48"/>
                </a:cxn>
                <a:cxn ang="0">
                  <a:pos x="137" y="40"/>
                </a:cxn>
                <a:cxn ang="0">
                  <a:pos x="116" y="34"/>
                </a:cxn>
                <a:cxn ang="0">
                  <a:pos x="99" y="34"/>
                </a:cxn>
                <a:cxn ang="0">
                  <a:pos x="85" y="37"/>
                </a:cxn>
                <a:cxn ang="0">
                  <a:pos x="73" y="43"/>
                </a:cxn>
                <a:cxn ang="0">
                  <a:pos x="62" y="50"/>
                </a:cxn>
                <a:cxn ang="0">
                  <a:pos x="53" y="62"/>
                </a:cxn>
                <a:cxn ang="0">
                  <a:pos x="46" y="76"/>
                </a:cxn>
                <a:cxn ang="0">
                  <a:pos x="42" y="92"/>
                </a:cxn>
                <a:cxn ang="0">
                  <a:pos x="40" y="110"/>
                </a:cxn>
                <a:cxn ang="0">
                  <a:pos x="40" y="129"/>
                </a:cxn>
                <a:cxn ang="0">
                  <a:pos x="42" y="148"/>
                </a:cxn>
                <a:cxn ang="0">
                  <a:pos x="46" y="164"/>
                </a:cxn>
                <a:cxn ang="0">
                  <a:pos x="52" y="177"/>
                </a:cxn>
                <a:cxn ang="0">
                  <a:pos x="61" y="188"/>
                </a:cxn>
                <a:cxn ang="0">
                  <a:pos x="72" y="197"/>
                </a:cxn>
                <a:cxn ang="0">
                  <a:pos x="83" y="202"/>
                </a:cxn>
                <a:cxn ang="0">
                  <a:pos x="97" y="205"/>
                </a:cxn>
                <a:cxn ang="0">
                  <a:pos x="115" y="205"/>
                </a:cxn>
                <a:cxn ang="0">
                  <a:pos x="133" y="201"/>
                </a:cxn>
                <a:cxn ang="0">
                  <a:pos x="150" y="193"/>
                </a:cxn>
                <a:cxn ang="0">
                  <a:pos x="165" y="184"/>
                </a:cxn>
                <a:cxn ang="0">
                  <a:pos x="174" y="177"/>
                </a:cxn>
                <a:cxn ang="0">
                  <a:pos x="167" y="223"/>
                </a:cxn>
                <a:cxn ang="0">
                  <a:pos x="151" y="231"/>
                </a:cxn>
                <a:cxn ang="0">
                  <a:pos x="135" y="235"/>
                </a:cxn>
                <a:cxn ang="0">
                  <a:pos x="117" y="238"/>
                </a:cxn>
              </a:cxnLst>
              <a:rect l="0" t="0" r="r" b="b"/>
              <a:pathLst>
                <a:path w="174" h="238">
                  <a:moveTo>
                    <a:pt x="106" y="238"/>
                  </a:moveTo>
                  <a:lnTo>
                    <a:pt x="94" y="238"/>
                  </a:lnTo>
                  <a:lnTo>
                    <a:pt x="83" y="237"/>
                  </a:lnTo>
                  <a:lnTo>
                    <a:pt x="73" y="235"/>
                  </a:lnTo>
                  <a:lnTo>
                    <a:pt x="63" y="232"/>
                  </a:lnTo>
                  <a:lnTo>
                    <a:pt x="53" y="228"/>
                  </a:lnTo>
                  <a:lnTo>
                    <a:pt x="45" y="222"/>
                  </a:lnTo>
                  <a:lnTo>
                    <a:pt x="36" y="217"/>
                  </a:lnTo>
                  <a:lnTo>
                    <a:pt x="29" y="209"/>
                  </a:lnTo>
                  <a:lnTo>
                    <a:pt x="22" y="202"/>
                  </a:lnTo>
                  <a:lnTo>
                    <a:pt x="17" y="193"/>
                  </a:lnTo>
                  <a:lnTo>
                    <a:pt x="12" y="183"/>
                  </a:lnTo>
                  <a:lnTo>
                    <a:pt x="7" y="172"/>
                  </a:lnTo>
                  <a:lnTo>
                    <a:pt x="4" y="160"/>
                  </a:lnTo>
                  <a:lnTo>
                    <a:pt x="1" y="149"/>
                  </a:lnTo>
                  <a:lnTo>
                    <a:pt x="0" y="135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1" y="92"/>
                  </a:lnTo>
                  <a:lnTo>
                    <a:pt x="4" y="79"/>
                  </a:lnTo>
                  <a:lnTo>
                    <a:pt x="7" y="69"/>
                  </a:lnTo>
                  <a:lnTo>
                    <a:pt x="12" y="58"/>
                  </a:lnTo>
                  <a:lnTo>
                    <a:pt x="17" y="48"/>
                  </a:lnTo>
                  <a:lnTo>
                    <a:pt x="22" y="40"/>
                  </a:lnTo>
                  <a:lnTo>
                    <a:pt x="29" y="31"/>
                  </a:lnTo>
                  <a:lnTo>
                    <a:pt x="36" y="25"/>
                  </a:lnTo>
                  <a:lnTo>
                    <a:pt x="44" y="18"/>
                  </a:lnTo>
                  <a:lnTo>
                    <a:pt x="53" y="13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3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4" y="4"/>
                  </a:lnTo>
                  <a:lnTo>
                    <a:pt x="142" y="6"/>
                  </a:lnTo>
                  <a:lnTo>
                    <a:pt x="160" y="11"/>
                  </a:lnTo>
                  <a:lnTo>
                    <a:pt x="174" y="17"/>
                  </a:lnTo>
                  <a:lnTo>
                    <a:pt x="174" y="61"/>
                  </a:lnTo>
                  <a:lnTo>
                    <a:pt x="171" y="61"/>
                  </a:lnTo>
                  <a:lnTo>
                    <a:pt x="167" y="57"/>
                  </a:lnTo>
                  <a:lnTo>
                    <a:pt x="161" y="53"/>
                  </a:lnTo>
                  <a:lnTo>
                    <a:pt x="154" y="48"/>
                  </a:lnTo>
                  <a:lnTo>
                    <a:pt x="146" y="44"/>
                  </a:lnTo>
                  <a:lnTo>
                    <a:pt x="137" y="40"/>
                  </a:lnTo>
                  <a:lnTo>
                    <a:pt x="126" y="37"/>
                  </a:lnTo>
                  <a:lnTo>
                    <a:pt x="116" y="34"/>
                  </a:lnTo>
                  <a:lnTo>
                    <a:pt x="106" y="33"/>
                  </a:lnTo>
                  <a:lnTo>
                    <a:pt x="99" y="34"/>
                  </a:lnTo>
                  <a:lnTo>
                    <a:pt x="91" y="36"/>
                  </a:lnTo>
                  <a:lnTo>
                    <a:pt x="85" y="37"/>
                  </a:lnTo>
                  <a:lnTo>
                    <a:pt x="78" y="40"/>
                  </a:lnTo>
                  <a:lnTo>
                    <a:pt x="73" y="43"/>
                  </a:lnTo>
                  <a:lnTo>
                    <a:pt x="67" y="46"/>
                  </a:lnTo>
                  <a:lnTo>
                    <a:pt x="62" y="50"/>
                  </a:lnTo>
                  <a:lnTo>
                    <a:pt x="58" y="56"/>
                  </a:lnTo>
                  <a:lnTo>
                    <a:pt x="53" y="62"/>
                  </a:lnTo>
                  <a:lnTo>
                    <a:pt x="49" y="69"/>
                  </a:lnTo>
                  <a:lnTo>
                    <a:pt x="46" y="76"/>
                  </a:lnTo>
                  <a:lnTo>
                    <a:pt x="44" y="84"/>
                  </a:lnTo>
                  <a:lnTo>
                    <a:pt x="42" y="92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0"/>
                  </a:lnTo>
                  <a:lnTo>
                    <a:pt x="40" y="129"/>
                  </a:lnTo>
                  <a:lnTo>
                    <a:pt x="41" y="139"/>
                  </a:lnTo>
                  <a:lnTo>
                    <a:pt x="42" y="148"/>
                  </a:lnTo>
                  <a:lnTo>
                    <a:pt x="44" y="156"/>
                  </a:lnTo>
                  <a:lnTo>
                    <a:pt x="46" y="164"/>
                  </a:lnTo>
                  <a:lnTo>
                    <a:pt x="49" y="171"/>
                  </a:lnTo>
                  <a:lnTo>
                    <a:pt x="52" y="177"/>
                  </a:lnTo>
                  <a:lnTo>
                    <a:pt x="57" y="183"/>
                  </a:lnTo>
                  <a:lnTo>
                    <a:pt x="61" y="188"/>
                  </a:lnTo>
                  <a:lnTo>
                    <a:pt x="66" y="192"/>
                  </a:lnTo>
                  <a:lnTo>
                    <a:pt x="72" y="197"/>
                  </a:lnTo>
                  <a:lnTo>
                    <a:pt x="78" y="200"/>
                  </a:lnTo>
                  <a:lnTo>
                    <a:pt x="83" y="202"/>
                  </a:lnTo>
                  <a:lnTo>
                    <a:pt x="91" y="204"/>
                  </a:lnTo>
                  <a:lnTo>
                    <a:pt x="97" y="205"/>
                  </a:lnTo>
                  <a:lnTo>
                    <a:pt x="106" y="205"/>
                  </a:lnTo>
                  <a:lnTo>
                    <a:pt x="115" y="205"/>
                  </a:lnTo>
                  <a:lnTo>
                    <a:pt x="124" y="203"/>
                  </a:lnTo>
                  <a:lnTo>
                    <a:pt x="133" y="201"/>
                  </a:lnTo>
                  <a:lnTo>
                    <a:pt x="141" y="198"/>
                  </a:lnTo>
                  <a:lnTo>
                    <a:pt x="150" y="193"/>
                  </a:lnTo>
                  <a:lnTo>
                    <a:pt x="158" y="189"/>
                  </a:lnTo>
                  <a:lnTo>
                    <a:pt x="165" y="184"/>
                  </a:lnTo>
                  <a:lnTo>
                    <a:pt x="171" y="177"/>
                  </a:lnTo>
                  <a:lnTo>
                    <a:pt x="174" y="177"/>
                  </a:lnTo>
                  <a:lnTo>
                    <a:pt x="174" y="221"/>
                  </a:lnTo>
                  <a:lnTo>
                    <a:pt x="167" y="223"/>
                  </a:lnTo>
                  <a:lnTo>
                    <a:pt x="160" y="228"/>
                  </a:lnTo>
                  <a:lnTo>
                    <a:pt x="151" y="231"/>
                  </a:lnTo>
                  <a:lnTo>
                    <a:pt x="144" y="233"/>
                  </a:lnTo>
                  <a:lnTo>
                    <a:pt x="135" y="235"/>
                  </a:lnTo>
                  <a:lnTo>
                    <a:pt x="126" y="237"/>
                  </a:lnTo>
                  <a:lnTo>
                    <a:pt x="117" y="238"/>
                  </a:lnTo>
                  <a:lnTo>
                    <a:pt x="106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09" name="Freeform 85"/>
            <p:cNvSpPr>
              <a:spLocks noEditPoints="1"/>
            </p:cNvSpPr>
            <p:nvPr userDrawn="1"/>
          </p:nvSpPr>
          <p:spPr bwMode="auto">
            <a:xfrm>
              <a:off x="5107" y="4057"/>
              <a:ext cx="20" cy="27"/>
            </a:xfrm>
            <a:custGeom>
              <a:avLst/>
              <a:gdLst/>
              <a:ahLst/>
              <a:cxnLst>
                <a:cxn ang="0">
                  <a:pos x="145" y="115"/>
                </a:cxn>
                <a:cxn ang="0">
                  <a:pos x="129" y="116"/>
                </a:cxn>
                <a:cxn ang="0">
                  <a:pos x="110" y="118"/>
                </a:cxn>
                <a:cxn ang="0">
                  <a:pos x="90" y="120"/>
                </a:cxn>
                <a:cxn ang="0">
                  <a:pos x="76" y="123"/>
                </a:cxn>
                <a:cxn ang="0">
                  <a:pos x="62" y="129"/>
                </a:cxn>
                <a:cxn ang="0">
                  <a:pos x="51" y="138"/>
                </a:cxn>
                <a:cxn ang="0">
                  <a:pos x="43" y="150"/>
                </a:cxn>
                <a:cxn ang="0">
                  <a:pos x="41" y="165"/>
                </a:cxn>
                <a:cxn ang="0">
                  <a:pos x="43" y="183"/>
                </a:cxn>
                <a:cxn ang="0">
                  <a:pos x="52" y="195"/>
                </a:cxn>
                <a:cxn ang="0">
                  <a:pos x="66" y="202"/>
                </a:cxn>
                <a:cxn ang="0">
                  <a:pos x="84" y="204"/>
                </a:cxn>
                <a:cxn ang="0">
                  <a:pos x="101" y="203"/>
                </a:cxn>
                <a:cxn ang="0">
                  <a:pos x="117" y="197"/>
                </a:cxn>
                <a:cxn ang="0">
                  <a:pos x="145" y="177"/>
                </a:cxn>
                <a:cxn ang="0">
                  <a:pos x="140" y="214"/>
                </a:cxn>
                <a:cxn ang="0">
                  <a:pos x="125" y="224"/>
                </a:cxn>
                <a:cxn ang="0">
                  <a:pos x="106" y="234"/>
                </a:cxn>
                <a:cxn ang="0">
                  <a:pos x="86" y="239"/>
                </a:cxn>
                <a:cxn ang="0">
                  <a:pos x="63" y="239"/>
                </a:cxn>
                <a:cxn ang="0">
                  <a:pos x="50" y="237"/>
                </a:cxn>
                <a:cxn ang="0">
                  <a:pos x="37" y="232"/>
                </a:cxn>
                <a:cxn ang="0">
                  <a:pos x="26" y="224"/>
                </a:cxn>
                <a:cxn ang="0">
                  <a:pos x="16" y="215"/>
                </a:cxn>
                <a:cxn ang="0">
                  <a:pos x="9" y="203"/>
                </a:cxn>
                <a:cxn ang="0">
                  <a:pos x="3" y="189"/>
                </a:cxn>
                <a:cxn ang="0">
                  <a:pos x="1" y="175"/>
                </a:cxn>
                <a:cxn ang="0">
                  <a:pos x="1" y="156"/>
                </a:cxn>
                <a:cxn ang="0">
                  <a:pos x="7" y="136"/>
                </a:cxn>
                <a:cxn ang="0">
                  <a:pos x="16" y="120"/>
                </a:cxn>
                <a:cxn ang="0">
                  <a:pos x="32" y="106"/>
                </a:cxn>
                <a:cxn ang="0">
                  <a:pos x="53" y="96"/>
                </a:cxn>
                <a:cxn ang="0">
                  <a:pos x="75" y="91"/>
                </a:cxn>
                <a:cxn ang="0">
                  <a:pos x="101" y="87"/>
                </a:cxn>
                <a:cxn ang="0">
                  <a:pos x="130" y="85"/>
                </a:cxn>
                <a:cxn ang="0">
                  <a:pos x="145" y="76"/>
                </a:cxn>
                <a:cxn ang="0">
                  <a:pos x="144" y="64"/>
                </a:cxn>
                <a:cxn ang="0">
                  <a:pos x="141" y="55"/>
                </a:cxn>
                <a:cxn ang="0">
                  <a:pos x="135" y="47"/>
                </a:cxn>
                <a:cxn ang="0">
                  <a:pos x="129" y="42"/>
                </a:cxn>
                <a:cxn ang="0">
                  <a:pos x="111" y="36"/>
                </a:cxn>
                <a:cxn ang="0">
                  <a:pos x="89" y="34"/>
                </a:cxn>
                <a:cxn ang="0">
                  <a:pos x="58" y="38"/>
                </a:cxn>
                <a:cxn ang="0">
                  <a:pos x="40" y="43"/>
                </a:cxn>
                <a:cxn ang="0">
                  <a:pos x="22" y="49"/>
                </a:cxn>
                <a:cxn ang="0">
                  <a:pos x="20" y="11"/>
                </a:cxn>
                <a:cxn ang="0">
                  <a:pos x="50" y="4"/>
                </a:cxn>
                <a:cxn ang="0">
                  <a:pos x="70" y="1"/>
                </a:cxn>
                <a:cxn ang="0">
                  <a:pos x="89" y="0"/>
                </a:cxn>
                <a:cxn ang="0">
                  <a:pos x="111" y="1"/>
                </a:cxn>
                <a:cxn ang="0">
                  <a:pos x="129" y="4"/>
                </a:cxn>
                <a:cxn ang="0">
                  <a:pos x="144" y="9"/>
                </a:cxn>
                <a:cxn ang="0">
                  <a:pos x="158" y="17"/>
                </a:cxn>
                <a:cxn ang="0">
                  <a:pos x="169" y="28"/>
                </a:cxn>
                <a:cxn ang="0">
                  <a:pos x="177" y="41"/>
                </a:cxn>
                <a:cxn ang="0">
                  <a:pos x="181" y="58"/>
                </a:cxn>
                <a:cxn ang="0">
                  <a:pos x="183" y="77"/>
                </a:cxn>
                <a:cxn ang="0">
                  <a:pos x="145" y="234"/>
                </a:cxn>
              </a:cxnLst>
              <a:rect l="0" t="0" r="r" b="b"/>
              <a:pathLst>
                <a:path w="183" h="240">
                  <a:moveTo>
                    <a:pt x="145" y="177"/>
                  </a:moveTo>
                  <a:lnTo>
                    <a:pt x="145" y="115"/>
                  </a:lnTo>
                  <a:lnTo>
                    <a:pt x="138" y="115"/>
                  </a:lnTo>
                  <a:lnTo>
                    <a:pt x="129" y="116"/>
                  </a:lnTo>
                  <a:lnTo>
                    <a:pt x="120" y="117"/>
                  </a:lnTo>
                  <a:lnTo>
                    <a:pt x="110" y="118"/>
                  </a:lnTo>
                  <a:lnTo>
                    <a:pt x="100" y="119"/>
                  </a:lnTo>
                  <a:lnTo>
                    <a:pt x="90" y="120"/>
                  </a:lnTo>
                  <a:lnTo>
                    <a:pt x="83" y="122"/>
                  </a:lnTo>
                  <a:lnTo>
                    <a:pt x="76" y="123"/>
                  </a:lnTo>
                  <a:lnTo>
                    <a:pt x="69" y="126"/>
                  </a:lnTo>
                  <a:lnTo>
                    <a:pt x="62" y="129"/>
                  </a:lnTo>
                  <a:lnTo>
                    <a:pt x="56" y="134"/>
                  </a:lnTo>
                  <a:lnTo>
                    <a:pt x="51" y="138"/>
                  </a:lnTo>
                  <a:lnTo>
                    <a:pt x="46" y="143"/>
                  </a:lnTo>
                  <a:lnTo>
                    <a:pt x="43" y="150"/>
                  </a:lnTo>
                  <a:lnTo>
                    <a:pt x="41" y="157"/>
                  </a:lnTo>
                  <a:lnTo>
                    <a:pt x="41" y="165"/>
                  </a:lnTo>
                  <a:lnTo>
                    <a:pt x="41" y="174"/>
                  </a:lnTo>
                  <a:lnTo>
                    <a:pt x="43" y="183"/>
                  </a:lnTo>
                  <a:lnTo>
                    <a:pt x="46" y="189"/>
                  </a:lnTo>
                  <a:lnTo>
                    <a:pt x="52" y="195"/>
                  </a:lnTo>
                  <a:lnTo>
                    <a:pt x="58" y="199"/>
                  </a:lnTo>
                  <a:lnTo>
                    <a:pt x="66" y="202"/>
                  </a:lnTo>
                  <a:lnTo>
                    <a:pt x="74" y="204"/>
                  </a:lnTo>
                  <a:lnTo>
                    <a:pt x="84" y="204"/>
                  </a:lnTo>
                  <a:lnTo>
                    <a:pt x="92" y="204"/>
                  </a:lnTo>
                  <a:lnTo>
                    <a:pt x="101" y="203"/>
                  </a:lnTo>
                  <a:lnTo>
                    <a:pt x="110" y="200"/>
                  </a:lnTo>
                  <a:lnTo>
                    <a:pt x="117" y="197"/>
                  </a:lnTo>
                  <a:lnTo>
                    <a:pt x="131" y="188"/>
                  </a:lnTo>
                  <a:lnTo>
                    <a:pt x="145" y="177"/>
                  </a:lnTo>
                  <a:close/>
                  <a:moveTo>
                    <a:pt x="145" y="209"/>
                  </a:moveTo>
                  <a:lnTo>
                    <a:pt x="140" y="214"/>
                  </a:lnTo>
                  <a:lnTo>
                    <a:pt x="132" y="219"/>
                  </a:lnTo>
                  <a:lnTo>
                    <a:pt x="125" y="224"/>
                  </a:lnTo>
                  <a:lnTo>
                    <a:pt x="117" y="229"/>
                  </a:lnTo>
                  <a:lnTo>
                    <a:pt x="106" y="234"/>
                  </a:lnTo>
                  <a:lnTo>
                    <a:pt x="97" y="237"/>
                  </a:lnTo>
                  <a:lnTo>
                    <a:pt x="86" y="239"/>
                  </a:lnTo>
                  <a:lnTo>
                    <a:pt x="70" y="240"/>
                  </a:lnTo>
                  <a:lnTo>
                    <a:pt x="63" y="239"/>
                  </a:lnTo>
                  <a:lnTo>
                    <a:pt x="56" y="238"/>
                  </a:lnTo>
                  <a:lnTo>
                    <a:pt x="50" y="237"/>
                  </a:lnTo>
                  <a:lnTo>
                    <a:pt x="43" y="235"/>
                  </a:lnTo>
                  <a:lnTo>
                    <a:pt x="37" y="232"/>
                  </a:lnTo>
                  <a:lnTo>
                    <a:pt x="31" y="229"/>
                  </a:lnTo>
                  <a:lnTo>
                    <a:pt x="26" y="224"/>
                  </a:lnTo>
                  <a:lnTo>
                    <a:pt x="21" y="220"/>
                  </a:lnTo>
                  <a:lnTo>
                    <a:pt x="16" y="215"/>
                  </a:lnTo>
                  <a:lnTo>
                    <a:pt x="13" y="209"/>
                  </a:lnTo>
                  <a:lnTo>
                    <a:pt x="9" y="203"/>
                  </a:lnTo>
                  <a:lnTo>
                    <a:pt x="7" y="197"/>
                  </a:lnTo>
                  <a:lnTo>
                    <a:pt x="3" y="189"/>
                  </a:lnTo>
                  <a:lnTo>
                    <a:pt x="2" y="183"/>
                  </a:lnTo>
                  <a:lnTo>
                    <a:pt x="1" y="175"/>
                  </a:lnTo>
                  <a:lnTo>
                    <a:pt x="0" y="168"/>
                  </a:lnTo>
                  <a:lnTo>
                    <a:pt x="1" y="156"/>
                  </a:lnTo>
                  <a:lnTo>
                    <a:pt x="3" y="145"/>
                  </a:lnTo>
                  <a:lnTo>
                    <a:pt x="7" y="136"/>
                  </a:lnTo>
                  <a:lnTo>
                    <a:pt x="11" y="127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32" y="106"/>
                  </a:lnTo>
                  <a:lnTo>
                    <a:pt x="42" y="101"/>
                  </a:lnTo>
                  <a:lnTo>
                    <a:pt x="53" y="96"/>
                  </a:lnTo>
                  <a:lnTo>
                    <a:pt x="63" y="93"/>
                  </a:lnTo>
                  <a:lnTo>
                    <a:pt x="75" y="91"/>
                  </a:lnTo>
                  <a:lnTo>
                    <a:pt x="88" y="89"/>
                  </a:lnTo>
                  <a:lnTo>
                    <a:pt x="101" y="87"/>
                  </a:lnTo>
                  <a:lnTo>
                    <a:pt x="115" y="86"/>
                  </a:lnTo>
                  <a:lnTo>
                    <a:pt x="130" y="85"/>
                  </a:lnTo>
                  <a:lnTo>
                    <a:pt x="145" y="84"/>
                  </a:lnTo>
                  <a:lnTo>
                    <a:pt x="145" y="76"/>
                  </a:lnTo>
                  <a:lnTo>
                    <a:pt x="144" y="70"/>
                  </a:lnTo>
                  <a:lnTo>
                    <a:pt x="144" y="64"/>
                  </a:lnTo>
                  <a:lnTo>
                    <a:pt x="142" y="59"/>
                  </a:lnTo>
                  <a:lnTo>
                    <a:pt x="141" y="55"/>
                  </a:lnTo>
                  <a:lnTo>
                    <a:pt x="139" y="50"/>
                  </a:lnTo>
                  <a:lnTo>
                    <a:pt x="135" y="47"/>
                  </a:lnTo>
                  <a:lnTo>
                    <a:pt x="132" y="44"/>
                  </a:lnTo>
                  <a:lnTo>
                    <a:pt x="129" y="42"/>
                  </a:lnTo>
                  <a:lnTo>
                    <a:pt x="120" y="38"/>
                  </a:lnTo>
                  <a:lnTo>
                    <a:pt x="111" y="36"/>
                  </a:lnTo>
                  <a:lnTo>
                    <a:pt x="100" y="34"/>
                  </a:lnTo>
                  <a:lnTo>
                    <a:pt x="89" y="34"/>
                  </a:lnTo>
                  <a:lnTo>
                    <a:pt x="74" y="36"/>
                  </a:lnTo>
                  <a:lnTo>
                    <a:pt x="58" y="38"/>
                  </a:lnTo>
                  <a:lnTo>
                    <a:pt x="48" y="40"/>
                  </a:lnTo>
                  <a:lnTo>
                    <a:pt x="40" y="43"/>
                  </a:lnTo>
                  <a:lnTo>
                    <a:pt x="30" y="46"/>
                  </a:lnTo>
                  <a:lnTo>
                    <a:pt x="22" y="49"/>
                  </a:lnTo>
                  <a:lnTo>
                    <a:pt x="20" y="49"/>
                  </a:lnTo>
                  <a:lnTo>
                    <a:pt x="20" y="11"/>
                  </a:lnTo>
                  <a:lnTo>
                    <a:pt x="32" y="8"/>
                  </a:lnTo>
                  <a:lnTo>
                    <a:pt x="50" y="4"/>
                  </a:lnTo>
                  <a:lnTo>
                    <a:pt x="60" y="2"/>
                  </a:lnTo>
                  <a:lnTo>
                    <a:pt x="70" y="1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101" y="0"/>
                  </a:lnTo>
                  <a:lnTo>
                    <a:pt x="111" y="1"/>
                  </a:lnTo>
                  <a:lnTo>
                    <a:pt x="120" y="2"/>
                  </a:lnTo>
                  <a:lnTo>
                    <a:pt x="129" y="4"/>
                  </a:lnTo>
                  <a:lnTo>
                    <a:pt x="136" y="6"/>
                  </a:lnTo>
                  <a:lnTo>
                    <a:pt x="144" y="9"/>
                  </a:lnTo>
                  <a:lnTo>
                    <a:pt x="151" y="13"/>
                  </a:lnTo>
                  <a:lnTo>
                    <a:pt x="158" y="17"/>
                  </a:lnTo>
                  <a:lnTo>
                    <a:pt x="164" y="22"/>
                  </a:lnTo>
                  <a:lnTo>
                    <a:pt x="169" y="28"/>
                  </a:lnTo>
                  <a:lnTo>
                    <a:pt x="173" y="34"/>
                  </a:lnTo>
                  <a:lnTo>
                    <a:pt x="177" y="41"/>
                  </a:lnTo>
                  <a:lnTo>
                    <a:pt x="179" y="49"/>
                  </a:lnTo>
                  <a:lnTo>
                    <a:pt x="181" y="58"/>
                  </a:lnTo>
                  <a:lnTo>
                    <a:pt x="183" y="68"/>
                  </a:lnTo>
                  <a:lnTo>
                    <a:pt x="183" y="77"/>
                  </a:lnTo>
                  <a:lnTo>
                    <a:pt x="183" y="234"/>
                  </a:lnTo>
                  <a:lnTo>
                    <a:pt x="145" y="234"/>
                  </a:lnTo>
                  <a:lnTo>
                    <a:pt x="145" y="2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0" name="Freeform 86"/>
            <p:cNvSpPr>
              <a:spLocks noEditPoints="1"/>
            </p:cNvSpPr>
            <p:nvPr userDrawn="1"/>
          </p:nvSpPr>
          <p:spPr bwMode="auto">
            <a:xfrm>
              <a:off x="5134" y="4048"/>
              <a:ext cx="21" cy="36"/>
            </a:xfrm>
            <a:custGeom>
              <a:avLst/>
              <a:gdLst/>
              <a:ahLst/>
              <a:cxnLst>
                <a:cxn ang="0">
                  <a:pos x="153" y="318"/>
                </a:cxn>
                <a:cxn ang="0">
                  <a:pos x="144" y="301"/>
                </a:cxn>
                <a:cxn ang="0">
                  <a:pos x="130" y="312"/>
                </a:cxn>
                <a:cxn ang="0">
                  <a:pos x="113" y="319"/>
                </a:cxn>
                <a:cxn ang="0">
                  <a:pos x="95" y="323"/>
                </a:cxn>
                <a:cxn ang="0">
                  <a:pos x="75" y="323"/>
                </a:cxn>
                <a:cxn ang="0">
                  <a:pos x="57" y="320"/>
                </a:cxn>
                <a:cxn ang="0">
                  <a:pos x="42" y="312"/>
                </a:cxn>
                <a:cxn ang="0">
                  <a:pos x="29" y="301"/>
                </a:cxn>
                <a:cxn ang="0">
                  <a:pos x="18" y="286"/>
                </a:cxn>
                <a:cxn ang="0">
                  <a:pos x="8" y="267"/>
                </a:cxn>
                <a:cxn ang="0">
                  <a:pos x="3" y="245"/>
                </a:cxn>
                <a:cxn ang="0">
                  <a:pos x="0" y="220"/>
                </a:cxn>
                <a:cxn ang="0">
                  <a:pos x="0" y="191"/>
                </a:cxn>
                <a:cxn ang="0">
                  <a:pos x="4" y="165"/>
                </a:cxn>
                <a:cxn ang="0">
                  <a:pos x="11" y="143"/>
                </a:cxn>
                <a:cxn ang="0">
                  <a:pos x="22" y="124"/>
                </a:cxn>
                <a:cxn ang="0">
                  <a:pos x="35" y="108"/>
                </a:cxn>
                <a:cxn ang="0">
                  <a:pos x="50" y="96"/>
                </a:cxn>
                <a:cxn ang="0">
                  <a:pos x="67" y="89"/>
                </a:cxn>
                <a:cxn ang="0">
                  <a:pos x="86" y="84"/>
                </a:cxn>
                <a:cxn ang="0">
                  <a:pos x="112" y="84"/>
                </a:cxn>
                <a:cxn ang="0">
                  <a:pos x="139" y="92"/>
                </a:cxn>
                <a:cxn ang="0">
                  <a:pos x="153" y="0"/>
                </a:cxn>
                <a:cxn ang="0">
                  <a:pos x="192" y="318"/>
                </a:cxn>
                <a:cxn ang="0">
                  <a:pos x="153" y="130"/>
                </a:cxn>
                <a:cxn ang="0">
                  <a:pos x="127" y="121"/>
                </a:cxn>
                <a:cxn ang="0">
                  <a:pos x="103" y="118"/>
                </a:cxn>
                <a:cxn ang="0">
                  <a:pos x="89" y="120"/>
                </a:cxn>
                <a:cxn ang="0">
                  <a:pos x="76" y="124"/>
                </a:cxn>
                <a:cxn ang="0">
                  <a:pos x="65" y="131"/>
                </a:cxn>
                <a:cxn ang="0">
                  <a:pos x="55" y="141"/>
                </a:cxn>
                <a:cxn ang="0">
                  <a:pos x="48" y="153"/>
                </a:cxn>
                <a:cxn ang="0">
                  <a:pos x="44" y="168"/>
                </a:cxn>
                <a:cxn ang="0">
                  <a:pos x="40" y="185"/>
                </a:cxn>
                <a:cxn ang="0">
                  <a:pos x="39" y="205"/>
                </a:cxn>
                <a:cxn ang="0">
                  <a:pos x="42" y="240"/>
                </a:cxn>
                <a:cxn ang="0">
                  <a:pos x="46" y="254"/>
                </a:cxn>
                <a:cxn ang="0">
                  <a:pos x="52" y="266"/>
                </a:cxn>
                <a:cxn ang="0">
                  <a:pos x="60" y="275"/>
                </a:cxn>
                <a:cxn ang="0">
                  <a:pos x="68" y="282"/>
                </a:cxn>
                <a:cxn ang="0">
                  <a:pos x="80" y="286"/>
                </a:cxn>
                <a:cxn ang="0">
                  <a:pos x="93" y="287"/>
                </a:cxn>
                <a:cxn ang="0">
                  <a:pos x="109" y="286"/>
                </a:cxn>
                <a:cxn ang="0">
                  <a:pos x="124" y="281"/>
                </a:cxn>
                <a:cxn ang="0">
                  <a:pos x="139" y="273"/>
                </a:cxn>
                <a:cxn ang="0">
                  <a:pos x="153" y="263"/>
                </a:cxn>
              </a:cxnLst>
              <a:rect l="0" t="0" r="r" b="b"/>
              <a:pathLst>
                <a:path w="192" h="324">
                  <a:moveTo>
                    <a:pt x="192" y="318"/>
                  </a:moveTo>
                  <a:lnTo>
                    <a:pt x="153" y="318"/>
                  </a:lnTo>
                  <a:lnTo>
                    <a:pt x="153" y="295"/>
                  </a:lnTo>
                  <a:lnTo>
                    <a:pt x="144" y="301"/>
                  </a:lnTo>
                  <a:lnTo>
                    <a:pt x="137" y="307"/>
                  </a:lnTo>
                  <a:lnTo>
                    <a:pt x="130" y="312"/>
                  </a:lnTo>
                  <a:lnTo>
                    <a:pt x="122" y="316"/>
                  </a:lnTo>
                  <a:lnTo>
                    <a:pt x="113" y="319"/>
                  </a:lnTo>
                  <a:lnTo>
                    <a:pt x="105" y="322"/>
                  </a:lnTo>
                  <a:lnTo>
                    <a:pt x="95" y="323"/>
                  </a:lnTo>
                  <a:lnTo>
                    <a:pt x="84" y="324"/>
                  </a:lnTo>
                  <a:lnTo>
                    <a:pt x="75" y="323"/>
                  </a:lnTo>
                  <a:lnTo>
                    <a:pt x="66" y="322"/>
                  </a:lnTo>
                  <a:lnTo>
                    <a:pt x="57" y="320"/>
                  </a:lnTo>
                  <a:lnTo>
                    <a:pt x="50" y="316"/>
                  </a:lnTo>
                  <a:lnTo>
                    <a:pt x="42" y="312"/>
                  </a:lnTo>
                  <a:lnTo>
                    <a:pt x="35" y="306"/>
                  </a:lnTo>
                  <a:lnTo>
                    <a:pt x="29" y="301"/>
                  </a:lnTo>
                  <a:lnTo>
                    <a:pt x="23" y="293"/>
                  </a:lnTo>
                  <a:lnTo>
                    <a:pt x="18" y="286"/>
                  </a:lnTo>
                  <a:lnTo>
                    <a:pt x="12" y="276"/>
                  </a:lnTo>
                  <a:lnTo>
                    <a:pt x="8" y="267"/>
                  </a:lnTo>
                  <a:lnTo>
                    <a:pt x="5" y="256"/>
                  </a:lnTo>
                  <a:lnTo>
                    <a:pt x="3" y="245"/>
                  </a:lnTo>
                  <a:lnTo>
                    <a:pt x="1" y="233"/>
                  </a:lnTo>
                  <a:lnTo>
                    <a:pt x="0" y="220"/>
                  </a:lnTo>
                  <a:lnTo>
                    <a:pt x="0" y="205"/>
                  </a:lnTo>
                  <a:lnTo>
                    <a:pt x="0" y="191"/>
                  </a:lnTo>
                  <a:lnTo>
                    <a:pt x="1" y="177"/>
                  </a:lnTo>
                  <a:lnTo>
                    <a:pt x="4" y="165"/>
                  </a:lnTo>
                  <a:lnTo>
                    <a:pt x="7" y="154"/>
                  </a:lnTo>
                  <a:lnTo>
                    <a:pt x="11" y="143"/>
                  </a:lnTo>
                  <a:lnTo>
                    <a:pt x="17" y="133"/>
                  </a:lnTo>
                  <a:lnTo>
                    <a:pt x="22" y="124"/>
                  </a:lnTo>
                  <a:lnTo>
                    <a:pt x="29" y="115"/>
                  </a:lnTo>
                  <a:lnTo>
                    <a:pt x="35" y="108"/>
                  </a:lnTo>
                  <a:lnTo>
                    <a:pt x="42" y="101"/>
                  </a:lnTo>
                  <a:lnTo>
                    <a:pt x="50" y="96"/>
                  </a:lnTo>
                  <a:lnTo>
                    <a:pt x="59" y="92"/>
                  </a:lnTo>
                  <a:lnTo>
                    <a:pt x="67" y="89"/>
                  </a:lnTo>
                  <a:lnTo>
                    <a:pt x="77" y="85"/>
                  </a:lnTo>
                  <a:lnTo>
                    <a:pt x="86" y="84"/>
                  </a:lnTo>
                  <a:lnTo>
                    <a:pt x="96" y="83"/>
                  </a:lnTo>
                  <a:lnTo>
                    <a:pt x="112" y="84"/>
                  </a:lnTo>
                  <a:lnTo>
                    <a:pt x="126" y="88"/>
                  </a:lnTo>
                  <a:lnTo>
                    <a:pt x="139" y="92"/>
                  </a:lnTo>
                  <a:lnTo>
                    <a:pt x="153" y="99"/>
                  </a:lnTo>
                  <a:lnTo>
                    <a:pt x="153" y="0"/>
                  </a:lnTo>
                  <a:lnTo>
                    <a:pt x="192" y="0"/>
                  </a:lnTo>
                  <a:lnTo>
                    <a:pt x="192" y="318"/>
                  </a:lnTo>
                  <a:close/>
                  <a:moveTo>
                    <a:pt x="153" y="263"/>
                  </a:moveTo>
                  <a:lnTo>
                    <a:pt x="153" y="130"/>
                  </a:lnTo>
                  <a:lnTo>
                    <a:pt x="139" y="125"/>
                  </a:lnTo>
                  <a:lnTo>
                    <a:pt x="127" y="121"/>
                  </a:lnTo>
                  <a:lnTo>
                    <a:pt x="115" y="120"/>
                  </a:lnTo>
                  <a:lnTo>
                    <a:pt x="103" y="118"/>
                  </a:lnTo>
                  <a:lnTo>
                    <a:pt x="95" y="118"/>
                  </a:lnTo>
                  <a:lnTo>
                    <a:pt x="89" y="120"/>
                  </a:lnTo>
                  <a:lnTo>
                    <a:pt x="82" y="122"/>
                  </a:lnTo>
                  <a:lnTo>
                    <a:pt x="76" y="124"/>
                  </a:lnTo>
                  <a:lnTo>
                    <a:pt x="70" y="127"/>
                  </a:lnTo>
                  <a:lnTo>
                    <a:pt x="65" y="131"/>
                  </a:lnTo>
                  <a:lnTo>
                    <a:pt x="60" y="136"/>
                  </a:lnTo>
                  <a:lnTo>
                    <a:pt x="55" y="141"/>
                  </a:lnTo>
                  <a:lnTo>
                    <a:pt x="52" y="146"/>
                  </a:lnTo>
                  <a:lnTo>
                    <a:pt x="48" y="153"/>
                  </a:lnTo>
                  <a:lnTo>
                    <a:pt x="46" y="160"/>
                  </a:lnTo>
                  <a:lnTo>
                    <a:pt x="44" y="168"/>
                  </a:lnTo>
                  <a:lnTo>
                    <a:pt x="41" y="176"/>
                  </a:lnTo>
                  <a:lnTo>
                    <a:pt x="40" y="185"/>
                  </a:lnTo>
                  <a:lnTo>
                    <a:pt x="39" y="194"/>
                  </a:lnTo>
                  <a:lnTo>
                    <a:pt x="39" y="205"/>
                  </a:lnTo>
                  <a:lnTo>
                    <a:pt x="39" y="224"/>
                  </a:lnTo>
                  <a:lnTo>
                    <a:pt x="42" y="240"/>
                  </a:lnTo>
                  <a:lnTo>
                    <a:pt x="44" y="248"/>
                  </a:lnTo>
                  <a:lnTo>
                    <a:pt x="46" y="254"/>
                  </a:lnTo>
                  <a:lnTo>
                    <a:pt x="49" y="260"/>
                  </a:lnTo>
                  <a:lnTo>
                    <a:pt x="52" y="266"/>
                  </a:lnTo>
                  <a:lnTo>
                    <a:pt x="55" y="271"/>
                  </a:lnTo>
                  <a:lnTo>
                    <a:pt x="60" y="275"/>
                  </a:lnTo>
                  <a:lnTo>
                    <a:pt x="64" y="280"/>
                  </a:lnTo>
                  <a:lnTo>
                    <a:pt x="68" y="282"/>
                  </a:lnTo>
                  <a:lnTo>
                    <a:pt x="74" y="285"/>
                  </a:lnTo>
                  <a:lnTo>
                    <a:pt x="80" y="286"/>
                  </a:lnTo>
                  <a:lnTo>
                    <a:pt x="86" y="287"/>
                  </a:lnTo>
                  <a:lnTo>
                    <a:pt x="93" y="287"/>
                  </a:lnTo>
                  <a:lnTo>
                    <a:pt x="100" y="287"/>
                  </a:lnTo>
                  <a:lnTo>
                    <a:pt x="109" y="286"/>
                  </a:lnTo>
                  <a:lnTo>
                    <a:pt x="116" y="284"/>
                  </a:lnTo>
                  <a:lnTo>
                    <a:pt x="124" y="281"/>
                  </a:lnTo>
                  <a:lnTo>
                    <a:pt x="132" y="277"/>
                  </a:lnTo>
                  <a:lnTo>
                    <a:pt x="139" y="273"/>
                  </a:lnTo>
                  <a:lnTo>
                    <a:pt x="145" y="268"/>
                  </a:lnTo>
                  <a:lnTo>
                    <a:pt x="153" y="26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1" name="Freeform 87"/>
            <p:cNvSpPr>
              <a:spLocks noEditPoints="1"/>
            </p:cNvSpPr>
            <p:nvPr userDrawn="1"/>
          </p:nvSpPr>
          <p:spPr bwMode="auto">
            <a:xfrm>
              <a:off x="5161" y="4057"/>
              <a:ext cx="22" cy="27"/>
            </a:xfrm>
            <a:custGeom>
              <a:avLst/>
              <a:gdLst/>
              <a:ahLst/>
              <a:cxnLst>
                <a:cxn ang="0">
                  <a:pos x="101" y="239"/>
                </a:cxn>
                <a:cxn ang="0">
                  <a:pos x="78" y="236"/>
                </a:cxn>
                <a:cxn ang="0">
                  <a:pos x="56" y="229"/>
                </a:cxn>
                <a:cxn ang="0">
                  <a:pos x="38" y="217"/>
                </a:cxn>
                <a:cxn ang="0">
                  <a:pos x="23" y="201"/>
                </a:cxn>
                <a:cxn ang="0">
                  <a:pos x="11" y="183"/>
                </a:cxn>
                <a:cxn ang="0">
                  <a:pos x="4" y="161"/>
                </a:cxn>
                <a:cxn ang="0">
                  <a:pos x="1" y="136"/>
                </a:cxn>
                <a:cxn ang="0">
                  <a:pos x="1" y="108"/>
                </a:cxn>
                <a:cxn ang="0">
                  <a:pos x="4" y="83"/>
                </a:cxn>
                <a:cxn ang="0">
                  <a:pos x="11" y="61"/>
                </a:cxn>
                <a:cxn ang="0">
                  <a:pos x="22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5" y="3"/>
                </a:cxn>
                <a:cxn ang="0">
                  <a:pos x="152" y="10"/>
                </a:cxn>
                <a:cxn ang="0">
                  <a:pos x="166" y="19"/>
                </a:cxn>
                <a:cxn ang="0">
                  <a:pos x="179" y="32"/>
                </a:cxn>
                <a:cxn ang="0">
                  <a:pos x="187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8" y="125"/>
                </a:cxn>
                <a:cxn ang="0">
                  <a:pos x="39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4" y="180"/>
                </a:cxn>
                <a:cxn ang="0">
                  <a:pos x="65" y="190"/>
                </a:cxn>
                <a:cxn ang="0">
                  <a:pos x="77" y="199"/>
                </a:cxn>
                <a:cxn ang="0">
                  <a:pos x="91" y="204"/>
                </a:cxn>
                <a:cxn ang="0">
                  <a:pos x="106" y="206"/>
                </a:cxn>
                <a:cxn ang="0">
                  <a:pos x="127" y="206"/>
                </a:cxn>
                <a:cxn ang="0">
                  <a:pos x="152" y="201"/>
                </a:cxn>
                <a:cxn ang="0">
                  <a:pos x="171" y="191"/>
                </a:cxn>
                <a:cxn ang="0">
                  <a:pos x="186" y="183"/>
                </a:cxn>
                <a:cxn ang="0">
                  <a:pos x="194" y="178"/>
                </a:cxn>
                <a:cxn ang="0">
                  <a:pos x="186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0" y="95"/>
                </a:cxn>
                <a:cxn ang="0">
                  <a:pos x="157" y="69"/>
                </a:cxn>
                <a:cxn ang="0">
                  <a:pos x="148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9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8" y="37"/>
                </a:cxn>
                <a:cxn ang="0">
                  <a:pos x="67" y="42"/>
                </a:cxn>
                <a:cxn ang="0">
                  <a:pos x="59" y="50"/>
                </a:cxn>
                <a:cxn ang="0">
                  <a:pos x="50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39" y="95"/>
                </a:cxn>
              </a:cxnLst>
              <a:rect l="0" t="0" r="r" b="b"/>
              <a:pathLst>
                <a:path w="198" h="240">
                  <a:moveTo>
                    <a:pt x="115" y="240"/>
                  </a:moveTo>
                  <a:lnTo>
                    <a:pt x="101" y="239"/>
                  </a:lnTo>
                  <a:lnTo>
                    <a:pt x="90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7" y="223"/>
                  </a:lnTo>
                  <a:lnTo>
                    <a:pt x="38" y="217"/>
                  </a:lnTo>
                  <a:lnTo>
                    <a:pt x="31" y="209"/>
                  </a:lnTo>
                  <a:lnTo>
                    <a:pt x="23" y="201"/>
                  </a:lnTo>
                  <a:lnTo>
                    <a:pt x="17" y="192"/>
                  </a:lnTo>
                  <a:lnTo>
                    <a:pt x="11" y="183"/>
                  </a:lnTo>
                  <a:lnTo>
                    <a:pt x="7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1" y="136"/>
                  </a:lnTo>
                  <a:lnTo>
                    <a:pt x="0" y="122"/>
                  </a:lnTo>
                  <a:lnTo>
                    <a:pt x="1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7" y="72"/>
                  </a:lnTo>
                  <a:lnTo>
                    <a:pt x="11" y="61"/>
                  </a:lnTo>
                  <a:lnTo>
                    <a:pt x="17" y="51"/>
                  </a:lnTo>
                  <a:lnTo>
                    <a:pt x="22" y="42"/>
                  </a:lnTo>
                  <a:lnTo>
                    <a:pt x="30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3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6" y="0"/>
                  </a:lnTo>
                  <a:lnTo>
                    <a:pt x="126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2" y="10"/>
                  </a:lnTo>
                  <a:lnTo>
                    <a:pt x="159" y="14"/>
                  </a:lnTo>
                  <a:lnTo>
                    <a:pt x="166" y="19"/>
                  </a:lnTo>
                  <a:lnTo>
                    <a:pt x="172" y="26"/>
                  </a:lnTo>
                  <a:lnTo>
                    <a:pt x="179" y="32"/>
                  </a:lnTo>
                  <a:lnTo>
                    <a:pt x="183" y="40"/>
                  </a:lnTo>
                  <a:lnTo>
                    <a:pt x="187" y="48"/>
                  </a:lnTo>
                  <a:lnTo>
                    <a:pt x="192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8" y="91"/>
                  </a:lnTo>
                  <a:lnTo>
                    <a:pt x="198" y="104"/>
                  </a:lnTo>
                  <a:lnTo>
                    <a:pt x="198" y="125"/>
                  </a:lnTo>
                  <a:lnTo>
                    <a:pt x="39" y="125"/>
                  </a:lnTo>
                  <a:lnTo>
                    <a:pt x="39" y="135"/>
                  </a:lnTo>
                  <a:lnTo>
                    <a:pt x="40" y="143"/>
                  </a:lnTo>
                  <a:lnTo>
                    <a:pt x="42" y="152"/>
                  </a:lnTo>
                  <a:lnTo>
                    <a:pt x="45" y="159"/>
                  </a:lnTo>
                  <a:lnTo>
                    <a:pt x="47" y="167"/>
                  </a:lnTo>
                  <a:lnTo>
                    <a:pt x="50" y="174"/>
                  </a:lnTo>
                  <a:lnTo>
                    <a:pt x="54" y="180"/>
                  </a:lnTo>
                  <a:lnTo>
                    <a:pt x="60" y="186"/>
                  </a:lnTo>
                  <a:lnTo>
                    <a:pt x="65" y="190"/>
                  </a:lnTo>
                  <a:lnTo>
                    <a:pt x="70" y="194"/>
                  </a:lnTo>
                  <a:lnTo>
                    <a:pt x="77" y="199"/>
                  </a:lnTo>
                  <a:lnTo>
                    <a:pt x="83" y="201"/>
                  </a:lnTo>
                  <a:lnTo>
                    <a:pt x="91" y="204"/>
                  </a:lnTo>
                  <a:lnTo>
                    <a:pt x="98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7" y="206"/>
                  </a:lnTo>
                  <a:lnTo>
                    <a:pt x="140" y="204"/>
                  </a:lnTo>
                  <a:lnTo>
                    <a:pt x="152" y="201"/>
                  </a:lnTo>
                  <a:lnTo>
                    <a:pt x="162" y="197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6" y="18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8" y="234"/>
                  </a:lnTo>
                  <a:lnTo>
                    <a:pt x="148" y="236"/>
                  </a:lnTo>
                  <a:lnTo>
                    <a:pt x="138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0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3" y="58"/>
                  </a:lnTo>
                  <a:lnTo>
                    <a:pt x="148" y="49"/>
                  </a:lnTo>
                  <a:lnTo>
                    <a:pt x="143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4" y="34"/>
                  </a:lnTo>
                  <a:lnTo>
                    <a:pt x="119" y="33"/>
                  </a:lnTo>
                  <a:lnTo>
                    <a:pt x="111" y="32"/>
                  </a:lnTo>
                  <a:lnTo>
                    <a:pt x="104" y="32"/>
                  </a:lnTo>
                  <a:lnTo>
                    <a:pt x="96" y="32"/>
                  </a:lnTo>
                  <a:lnTo>
                    <a:pt x="90" y="33"/>
                  </a:lnTo>
                  <a:lnTo>
                    <a:pt x="83" y="34"/>
                  </a:lnTo>
                  <a:lnTo>
                    <a:pt x="78" y="37"/>
                  </a:lnTo>
                  <a:lnTo>
                    <a:pt x="73" y="40"/>
                  </a:lnTo>
                  <a:lnTo>
                    <a:pt x="67" y="42"/>
                  </a:lnTo>
                  <a:lnTo>
                    <a:pt x="63" y="46"/>
                  </a:lnTo>
                  <a:lnTo>
                    <a:pt x="59" y="50"/>
                  </a:lnTo>
                  <a:lnTo>
                    <a:pt x="54" y="55"/>
                  </a:lnTo>
                  <a:lnTo>
                    <a:pt x="50" y="59"/>
                  </a:lnTo>
                  <a:lnTo>
                    <a:pt x="48" y="64"/>
                  </a:lnTo>
                  <a:lnTo>
                    <a:pt x="45" y="70"/>
                  </a:lnTo>
                  <a:lnTo>
                    <a:pt x="42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39" y="95"/>
                  </a:lnTo>
                  <a:lnTo>
                    <a:pt x="160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auto">
            <a:xfrm>
              <a:off x="5190" y="4057"/>
              <a:ext cx="33" cy="26"/>
            </a:xfrm>
            <a:custGeom>
              <a:avLst/>
              <a:gdLst/>
              <a:ahLst/>
              <a:cxnLst>
                <a:cxn ang="0">
                  <a:pos x="260" y="103"/>
                </a:cxn>
                <a:cxn ang="0">
                  <a:pos x="259" y="74"/>
                </a:cxn>
                <a:cxn ang="0">
                  <a:pos x="253" y="53"/>
                </a:cxn>
                <a:cxn ang="0">
                  <a:pos x="249" y="46"/>
                </a:cxn>
                <a:cxn ang="0">
                  <a:pos x="241" y="41"/>
                </a:cxn>
                <a:cxn ang="0">
                  <a:pos x="233" y="38"/>
                </a:cxn>
                <a:cxn ang="0">
                  <a:pos x="221" y="37"/>
                </a:cxn>
                <a:cxn ang="0">
                  <a:pos x="209" y="39"/>
                </a:cxn>
                <a:cxn ang="0">
                  <a:pos x="195" y="44"/>
                </a:cxn>
                <a:cxn ang="0">
                  <a:pos x="181" y="53"/>
                </a:cxn>
                <a:cxn ang="0">
                  <a:pos x="167" y="65"/>
                </a:cxn>
                <a:cxn ang="0">
                  <a:pos x="168" y="73"/>
                </a:cxn>
                <a:cxn ang="0">
                  <a:pos x="168" y="85"/>
                </a:cxn>
                <a:cxn ang="0">
                  <a:pos x="130" y="235"/>
                </a:cxn>
                <a:cxn ang="0">
                  <a:pos x="130" y="88"/>
                </a:cxn>
                <a:cxn ang="0">
                  <a:pos x="127" y="62"/>
                </a:cxn>
                <a:cxn ang="0">
                  <a:pos x="121" y="49"/>
                </a:cxn>
                <a:cxn ang="0">
                  <a:pos x="115" y="43"/>
                </a:cxn>
                <a:cxn ang="0">
                  <a:pos x="107" y="39"/>
                </a:cxn>
                <a:cxn ang="0">
                  <a:pos x="98" y="38"/>
                </a:cxn>
                <a:cxn ang="0">
                  <a:pos x="85" y="38"/>
                </a:cxn>
                <a:cxn ang="0">
                  <a:pos x="72" y="42"/>
                </a:cxn>
                <a:cxn ang="0">
                  <a:pos x="52" y="54"/>
                </a:cxn>
                <a:cxn ang="0">
                  <a:pos x="39" y="235"/>
                </a:cxn>
                <a:cxn ang="0">
                  <a:pos x="0" y="7"/>
                </a:cxn>
                <a:cxn ang="0">
                  <a:pos x="39" y="32"/>
                </a:cxn>
                <a:cxn ang="0">
                  <a:pos x="54" y="18"/>
                </a:cxn>
                <a:cxn ang="0">
                  <a:pos x="69" y="9"/>
                </a:cxn>
                <a:cxn ang="0">
                  <a:pos x="84" y="2"/>
                </a:cxn>
                <a:cxn ang="0">
                  <a:pos x="101" y="0"/>
                </a:cxn>
                <a:cxn ang="0">
                  <a:pos x="120" y="2"/>
                </a:cxn>
                <a:cxn ang="0">
                  <a:pos x="137" y="10"/>
                </a:cxn>
                <a:cxn ang="0">
                  <a:pos x="151" y="22"/>
                </a:cxn>
                <a:cxn ang="0">
                  <a:pos x="161" y="40"/>
                </a:cxn>
                <a:cxn ang="0">
                  <a:pos x="178" y="23"/>
                </a:cxn>
                <a:cxn ang="0">
                  <a:pos x="195" y="10"/>
                </a:cxn>
                <a:cxn ang="0">
                  <a:pos x="212" y="2"/>
                </a:cxn>
                <a:cxn ang="0">
                  <a:pos x="231" y="0"/>
                </a:cxn>
                <a:cxn ang="0">
                  <a:pos x="246" y="1"/>
                </a:cxn>
                <a:cxn ang="0">
                  <a:pos x="259" y="5"/>
                </a:cxn>
                <a:cxn ang="0">
                  <a:pos x="269" y="11"/>
                </a:cxn>
                <a:cxn ang="0">
                  <a:pos x="279" y="19"/>
                </a:cxn>
                <a:cxn ang="0">
                  <a:pos x="287" y="31"/>
                </a:cxn>
                <a:cxn ang="0">
                  <a:pos x="293" y="46"/>
                </a:cxn>
                <a:cxn ang="0">
                  <a:pos x="297" y="63"/>
                </a:cxn>
                <a:cxn ang="0">
                  <a:pos x="298" y="85"/>
                </a:cxn>
                <a:cxn ang="0">
                  <a:pos x="260" y="235"/>
                </a:cxn>
              </a:cxnLst>
              <a:rect l="0" t="0" r="r" b="b"/>
              <a:pathLst>
                <a:path w="298" h="235">
                  <a:moveTo>
                    <a:pt x="260" y="235"/>
                  </a:moveTo>
                  <a:lnTo>
                    <a:pt x="260" y="103"/>
                  </a:lnTo>
                  <a:lnTo>
                    <a:pt x="260" y="88"/>
                  </a:lnTo>
                  <a:lnTo>
                    <a:pt x="259" y="74"/>
                  </a:lnTo>
                  <a:lnTo>
                    <a:pt x="256" y="62"/>
                  </a:lnTo>
                  <a:lnTo>
                    <a:pt x="253" y="53"/>
                  </a:lnTo>
                  <a:lnTo>
                    <a:pt x="251" y="49"/>
                  </a:lnTo>
                  <a:lnTo>
                    <a:pt x="249" y="46"/>
                  </a:lnTo>
                  <a:lnTo>
                    <a:pt x="246" y="43"/>
                  </a:lnTo>
                  <a:lnTo>
                    <a:pt x="241" y="41"/>
                  </a:lnTo>
                  <a:lnTo>
                    <a:pt x="237" y="39"/>
                  </a:lnTo>
                  <a:lnTo>
                    <a:pt x="233" y="38"/>
                  </a:lnTo>
                  <a:lnTo>
                    <a:pt x="227" y="38"/>
                  </a:lnTo>
                  <a:lnTo>
                    <a:pt x="221" y="37"/>
                  </a:lnTo>
                  <a:lnTo>
                    <a:pt x="216" y="38"/>
                  </a:lnTo>
                  <a:lnTo>
                    <a:pt x="209" y="39"/>
                  </a:lnTo>
                  <a:lnTo>
                    <a:pt x="203" y="41"/>
                  </a:lnTo>
                  <a:lnTo>
                    <a:pt x="195" y="44"/>
                  </a:lnTo>
                  <a:lnTo>
                    <a:pt x="189" y="48"/>
                  </a:lnTo>
                  <a:lnTo>
                    <a:pt x="181" y="53"/>
                  </a:lnTo>
                  <a:lnTo>
                    <a:pt x="175" y="59"/>
                  </a:lnTo>
                  <a:lnTo>
                    <a:pt x="167" y="65"/>
                  </a:lnTo>
                  <a:lnTo>
                    <a:pt x="167" y="69"/>
                  </a:lnTo>
                  <a:lnTo>
                    <a:pt x="168" y="73"/>
                  </a:lnTo>
                  <a:lnTo>
                    <a:pt x="168" y="78"/>
                  </a:lnTo>
                  <a:lnTo>
                    <a:pt x="168" y="85"/>
                  </a:lnTo>
                  <a:lnTo>
                    <a:pt x="168" y="235"/>
                  </a:lnTo>
                  <a:lnTo>
                    <a:pt x="130" y="235"/>
                  </a:lnTo>
                  <a:lnTo>
                    <a:pt x="130" y="103"/>
                  </a:lnTo>
                  <a:lnTo>
                    <a:pt x="130" y="88"/>
                  </a:lnTo>
                  <a:lnTo>
                    <a:pt x="129" y="74"/>
                  </a:lnTo>
                  <a:lnTo>
                    <a:pt x="127" y="62"/>
                  </a:lnTo>
                  <a:lnTo>
                    <a:pt x="123" y="53"/>
                  </a:lnTo>
                  <a:lnTo>
                    <a:pt x="121" y="49"/>
                  </a:lnTo>
                  <a:lnTo>
                    <a:pt x="118" y="46"/>
                  </a:lnTo>
                  <a:lnTo>
                    <a:pt x="115" y="43"/>
                  </a:lnTo>
                  <a:lnTo>
                    <a:pt x="112" y="41"/>
                  </a:lnTo>
                  <a:lnTo>
                    <a:pt x="107" y="39"/>
                  </a:lnTo>
                  <a:lnTo>
                    <a:pt x="103" y="38"/>
                  </a:lnTo>
                  <a:lnTo>
                    <a:pt x="98" y="38"/>
                  </a:lnTo>
                  <a:lnTo>
                    <a:pt x="91" y="37"/>
                  </a:lnTo>
                  <a:lnTo>
                    <a:pt x="85" y="38"/>
                  </a:lnTo>
                  <a:lnTo>
                    <a:pt x="78" y="39"/>
                  </a:lnTo>
                  <a:lnTo>
                    <a:pt x="72" y="42"/>
                  </a:lnTo>
                  <a:lnTo>
                    <a:pt x="65" y="45"/>
                  </a:lnTo>
                  <a:lnTo>
                    <a:pt x="52" y="54"/>
                  </a:lnTo>
                  <a:lnTo>
                    <a:pt x="39" y="64"/>
                  </a:lnTo>
                  <a:lnTo>
                    <a:pt x="39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2"/>
                  </a:lnTo>
                  <a:lnTo>
                    <a:pt x="46" y="25"/>
                  </a:lnTo>
                  <a:lnTo>
                    <a:pt x="54" y="18"/>
                  </a:lnTo>
                  <a:lnTo>
                    <a:pt x="61" y="13"/>
                  </a:lnTo>
                  <a:lnTo>
                    <a:pt x="69" y="9"/>
                  </a:lnTo>
                  <a:lnTo>
                    <a:pt x="76" y="6"/>
                  </a:lnTo>
                  <a:lnTo>
                    <a:pt x="84" y="2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1" y="1"/>
                  </a:lnTo>
                  <a:lnTo>
                    <a:pt x="120" y="2"/>
                  </a:lnTo>
                  <a:lnTo>
                    <a:pt x="129" y="6"/>
                  </a:lnTo>
                  <a:lnTo>
                    <a:pt x="137" y="10"/>
                  </a:lnTo>
                  <a:lnTo>
                    <a:pt x="145" y="15"/>
                  </a:lnTo>
                  <a:lnTo>
                    <a:pt x="151" y="22"/>
                  </a:lnTo>
                  <a:lnTo>
                    <a:pt x="157" y="30"/>
                  </a:lnTo>
                  <a:lnTo>
                    <a:pt x="161" y="40"/>
                  </a:lnTo>
                  <a:lnTo>
                    <a:pt x="170" y="30"/>
                  </a:lnTo>
                  <a:lnTo>
                    <a:pt x="178" y="23"/>
                  </a:lnTo>
                  <a:lnTo>
                    <a:pt x="187" y="16"/>
                  </a:lnTo>
                  <a:lnTo>
                    <a:pt x="195" y="10"/>
                  </a:lnTo>
                  <a:lnTo>
                    <a:pt x="204" y="6"/>
                  </a:lnTo>
                  <a:lnTo>
                    <a:pt x="212" y="2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38" y="0"/>
                  </a:lnTo>
                  <a:lnTo>
                    <a:pt x="246" y="1"/>
                  </a:lnTo>
                  <a:lnTo>
                    <a:pt x="252" y="3"/>
                  </a:lnTo>
                  <a:lnTo>
                    <a:pt x="259" y="5"/>
                  </a:lnTo>
                  <a:lnTo>
                    <a:pt x="264" y="8"/>
                  </a:lnTo>
                  <a:lnTo>
                    <a:pt x="269" y="11"/>
                  </a:lnTo>
                  <a:lnTo>
                    <a:pt x="275" y="15"/>
                  </a:lnTo>
                  <a:lnTo>
                    <a:pt x="279" y="19"/>
                  </a:lnTo>
                  <a:lnTo>
                    <a:pt x="283" y="25"/>
                  </a:lnTo>
                  <a:lnTo>
                    <a:pt x="287" y="31"/>
                  </a:lnTo>
                  <a:lnTo>
                    <a:pt x="291" y="39"/>
                  </a:lnTo>
                  <a:lnTo>
                    <a:pt x="293" y="46"/>
                  </a:lnTo>
                  <a:lnTo>
                    <a:pt x="295" y="54"/>
                  </a:lnTo>
                  <a:lnTo>
                    <a:pt x="297" y="63"/>
                  </a:lnTo>
                  <a:lnTo>
                    <a:pt x="298" y="74"/>
                  </a:lnTo>
                  <a:lnTo>
                    <a:pt x="298" y="85"/>
                  </a:lnTo>
                  <a:lnTo>
                    <a:pt x="298" y="235"/>
                  </a:lnTo>
                  <a:lnTo>
                    <a:pt x="26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auto">
            <a:xfrm>
              <a:off x="5228" y="4058"/>
              <a:ext cx="23" cy="3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84" y="311"/>
                </a:cxn>
                <a:cxn ang="0">
                  <a:pos x="42" y="311"/>
                </a:cxn>
                <a:cxn ang="0">
                  <a:pos x="83" y="216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104" y="168"/>
                </a:cxn>
                <a:cxn ang="0">
                  <a:pos x="166" y="0"/>
                </a:cxn>
                <a:cxn ang="0">
                  <a:pos x="206" y="0"/>
                </a:cxn>
              </a:cxnLst>
              <a:rect l="0" t="0" r="r" b="b"/>
              <a:pathLst>
                <a:path w="206" h="311">
                  <a:moveTo>
                    <a:pt x="206" y="0"/>
                  </a:moveTo>
                  <a:lnTo>
                    <a:pt x="84" y="311"/>
                  </a:lnTo>
                  <a:lnTo>
                    <a:pt x="42" y="311"/>
                  </a:lnTo>
                  <a:lnTo>
                    <a:pt x="83" y="216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04" y="168"/>
                  </a:lnTo>
                  <a:lnTo>
                    <a:pt x="16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4" name="Freeform 90"/>
            <p:cNvSpPr>
              <a:spLocks noEditPoints="1"/>
            </p:cNvSpPr>
            <p:nvPr userDrawn="1"/>
          </p:nvSpPr>
          <p:spPr bwMode="auto">
            <a:xfrm>
              <a:off x="5267" y="4057"/>
              <a:ext cx="23" cy="27"/>
            </a:xfrm>
            <a:custGeom>
              <a:avLst/>
              <a:gdLst/>
              <a:ahLst/>
              <a:cxnLst>
                <a:cxn ang="0">
                  <a:pos x="203" y="148"/>
                </a:cxn>
                <a:cxn ang="0">
                  <a:pos x="194" y="183"/>
                </a:cxn>
                <a:cxn ang="0">
                  <a:pos x="177" y="209"/>
                </a:cxn>
                <a:cxn ang="0">
                  <a:pos x="153" y="229"/>
                </a:cxn>
                <a:cxn ang="0">
                  <a:pos x="124" y="239"/>
                </a:cxn>
                <a:cxn ang="0">
                  <a:pos x="91" y="240"/>
                </a:cxn>
                <a:cxn ang="0">
                  <a:pos x="60" y="233"/>
                </a:cxn>
                <a:cxn ang="0">
                  <a:pos x="34" y="217"/>
                </a:cxn>
                <a:cxn ang="0">
                  <a:pos x="15" y="191"/>
                </a:cxn>
                <a:cxn ang="0">
                  <a:pos x="3" y="159"/>
                </a:cxn>
                <a:cxn ang="0">
                  <a:pos x="0" y="121"/>
                </a:cxn>
                <a:cxn ang="0">
                  <a:pos x="3" y="81"/>
                </a:cxn>
                <a:cxn ang="0">
                  <a:pos x="16" y="49"/>
                </a:cxn>
                <a:cxn ang="0">
                  <a:pos x="35" y="25"/>
                </a:cxn>
                <a:cxn ang="0">
                  <a:pos x="61" y="9"/>
                </a:cxn>
                <a:cxn ang="0">
                  <a:pos x="91" y="1"/>
                </a:cxn>
                <a:cxn ang="0">
                  <a:pos x="124" y="2"/>
                </a:cxn>
                <a:cxn ang="0">
                  <a:pos x="153" y="13"/>
                </a:cxn>
                <a:cxn ang="0">
                  <a:pos x="177" y="32"/>
                </a:cxn>
                <a:cxn ang="0">
                  <a:pos x="194" y="59"/>
                </a:cxn>
                <a:cxn ang="0">
                  <a:pos x="203" y="94"/>
                </a:cxn>
                <a:cxn ang="0">
                  <a:pos x="165" y="121"/>
                </a:cxn>
                <a:cxn ang="0">
                  <a:pos x="162" y="91"/>
                </a:cxn>
                <a:cxn ang="0">
                  <a:pos x="156" y="67"/>
                </a:cxn>
                <a:cxn ang="0">
                  <a:pos x="144" y="50"/>
                </a:cxn>
                <a:cxn ang="0">
                  <a:pos x="129" y="39"/>
                </a:cxn>
                <a:cxn ang="0">
                  <a:pos x="109" y="33"/>
                </a:cxn>
                <a:cxn ang="0">
                  <a:pos x="88" y="34"/>
                </a:cxn>
                <a:cxn ang="0">
                  <a:pos x="70" y="42"/>
                </a:cxn>
                <a:cxn ang="0">
                  <a:pos x="56" y="55"/>
                </a:cxn>
                <a:cxn ang="0">
                  <a:pos x="46" y="74"/>
                </a:cxn>
                <a:cxn ang="0">
                  <a:pos x="41" y="101"/>
                </a:cxn>
                <a:cxn ang="0">
                  <a:pos x="40" y="132"/>
                </a:cxn>
                <a:cxn ang="0">
                  <a:pos x="44" y="158"/>
                </a:cxn>
                <a:cxn ang="0">
                  <a:pos x="53" y="180"/>
                </a:cxn>
                <a:cxn ang="0">
                  <a:pos x="65" y="196"/>
                </a:cxn>
                <a:cxn ang="0">
                  <a:pos x="81" y="205"/>
                </a:cxn>
                <a:cxn ang="0">
                  <a:pos x="103" y="208"/>
                </a:cxn>
                <a:cxn ang="0">
                  <a:pos x="123" y="205"/>
                </a:cxn>
                <a:cxn ang="0">
                  <a:pos x="139" y="196"/>
                </a:cxn>
                <a:cxn ang="0">
                  <a:pos x="152" y="181"/>
                </a:cxn>
                <a:cxn ang="0">
                  <a:pos x="161" y="159"/>
                </a:cxn>
                <a:cxn ang="0">
                  <a:pos x="164" y="132"/>
                </a:cxn>
              </a:cxnLst>
              <a:rect l="0" t="0" r="r" b="b"/>
              <a:pathLst>
                <a:path w="205" h="241">
                  <a:moveTo>
                    <a:pt x="205" y="121"/>
                  </a:moveTo>
                  <a:lnTo>
                    <a:pt x="204" y="135"/>
                  </a:lnTo>
                  <a:lnTo>
                    <a:pt x="203" y="148"/>
                  </a:lnTo>
                  <a:lnTo>
                    <a:pt x="201" y="160"/>
                  </a:lnTo>
                  <a:lnTo>
                    <a:pt x="197" y="172"/>
                  </a:lnTo>
                  <a:lnTo>
                    <a:pt x="194" y="183"/>
                  </a:lnTo>
                  <a:lnTo>
                    <a:pt x="189" y="192"/>
                  </a:lnTo>
                  <a:lnTo>
                    <a:pt x="183" y="202"/>
                  </a:lnTo>
                  <a:lnTo>
                    <a:pt x="177" y="209"/>
                  </a:lnTo>
                  <a:lnTo>
                    <a:pt x="169" y="217"/>
                  </a:lnTo>
                  <a:lnTo>
                    <a:pt x="162" y="223"/>
                  </a:lnTo>
                  <a:lnTo>
                    <a:pt x="153" y="229"/>
                  </a:lnTo>
                  <a:lnTo>
                    <a:pt x="144" y="233"/>
                  </a:lnTo>
                  <a:lnTo>
                    <a:pt x="134" y="237"/>
                  </a:lnTo>
                  <a:lnTo>
                    <a:pt x="124" y="239"/>
                  </a:lnTo>
                  <a:lnTo>
                    <a:pt x="114" y="240"/>
                  </a:lnTo>
                  <a:lnTo>
                    <a:pt x="103" y="241"/>
                  </a:lnTo>
                  <a:lnTo>
                    <a:pt x="91" y="240"/>
                  </a:lnTo>
                  <a:lnTo>
                    <a:pt x="79" y="239"/>
                  </a:lnTo>
                  <a:lnTo>
                    <a:pt x="70" y="236"/>
                  </a:lnTo>
                  <a:lnTo>
                    <a:pt x="60" y="233"/>
                  </a:lnTo>
                  <a:lnTo>
                    <a:pt x="50" y="229"/>
                  </a:lnTo>
                  <a:lnTo>
                    <a:pt x="42" y="223"/>
                  </a:lnTo>
                  <a:lnTo>
                    <a:pt x="34" y="217"/>
                  </a:lnTo>
                  <a:lnTo>
                    <a:pt x="27" y="208"/>
                  </a:lnTo>
                  <a:lnTo>
                    <a:pt x="20" y="201"/>
                  </a:lnTo>
                  <a:lnTo>
                    <a:pt x="15" y="191"/>
                  </a:lnTo>
                  <a:lnTo>
                    <a:pt x="11" y="182"/>
                  </a:lnTo>
                  <a:lnTo>
                    <a:pt x="6" y="171"/>
                  </a:lnTo>
                  <a:lnTo>
                    <a:pt x="3" y="159"/>
                  </a:lnTo>
                  <a:lnTo>
                    <a:pt x="1" y="148"/>
                  </a:lnTo>
                  <a:lnTo>
                    <a:pt x="0" y="135"/>
                  </a:lnTo>
                  <a:lnTo>
                    <a:pt x="0" y="121"/>
                  </a:lnTo>
                  <a:lnTo>
                    <a:pt x="0" y="107"/>
                  </a:lnTo>
                  <a:lnTo>
                    <a:pt x="1" y="94"/>
                  </a:lnTo>
                  <a:lnTo>
                    <a:pt x="3" y="81"/>
                  </a:lnTo>
                  <a:lnTo>
                    <a:pt x="6" y="70"/>
                  </a:lnTo>
                  <a:lnTo>
                    <a:pt x="11" y="59"/>
                  </a:lnTo>
                  <a:lnTo>
                    <a:pt x="16" y="49"/>
                  </a:lnTo>
                  <a:lnTo>
                    <a:pt x="21" y="41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3" y="18"/>
                  </a:lnTo>
                  <a:lnTo>
                    <a:pt x="51" y="13"/>
                  </a:lnTo>
                  <a:lnTo>
                    <a:pt x="61" y="9"/>
                  </a:lnTo>
                  <a:lnTo>
                    <a:pt x="70" y="5"/>
                  </a:lnTo>
                  <a:lnTo>
                    <a:pt x="80" y="2"/>
                  </a:lnTo>
                  <a:lnTo>
                    <a:pt x="91" y="1"/>
                  </a:lnTo>
                  <a:lnTo>
                    <a:pt x="103" y="0"/>
                  </a:lnTo>
                  <a:lnTo>
                    <a:pt x="114" y="1"/>
                  </a:lnTo>
                  <a:lnTo>
                    <a:pt x="124" y="2"/>
                  </a:lnTo>
                  <a:lnTo>
                    <a:pt x="134" y="5"/>
                  </a:lnTo>
                  <a:lnTo>
                    <a:pt x="144" y="9"/>
                  </a:lnTo>
                  <a:lnTo>
                    <a:pt x="153" y="13"/>
                  </a:lnTo>
                  <a:lnTo>
                    <a:pt x="162" y="18"/>
                  </a:lnTo>
                  <a:lnTo>
                    <a:pt x="169" y="25"/>
                  </a:lnTo>
                  <a:lnTo>
                    <a:pt x="177" y="32"/>
                  </a:lnTo>
                  <a:lnTo>
                    <a:pt x="183" y="40"/>
                  </a:lnTo>
                  <a:lnTo>
                    <a:pt x="189" y="49"/>
                  </a:lnTo>
                  <a:lnTo>
                    <a:pt x="194" y="59"/>
                  </a:lnTo>
                  <a:lnTo>
                    <a:pt x="197" y="70"/>
                  </a:lnTo>
                  <a:lnTo>
                    <a:pt x="201" y="81"/>
                  </a:lnTo>
                  <a:lnTo>
                    <a:pt x="203" y="94"/>
                  </a:lnTo>
                  <a:lnTo>
                    <a:pt x="204" y="107"/>
                  </a:lnTo>
                  <a:lnTo>
                    <a:pt x="205" y="121"/>
                  </a:lnTo>
                  <a:close/>
                  <a:moveTo>
                    <a:pt x="165" y="121"/>
                  </a:moveTo>
                  <a:lnTo>
                    <a:pt x="164" y="110"/>
                  </a:lnTo>
                  <a:lnTo>
                    <a:pt x="164" y="101"/>
                  </a:lnTo>
                  <a:lnTo>
                    <a:pt x="162" y="91"/>
                  </a:lnTo>
                  <a:lnTo>
                    <a:pt x="161" y="82"/>
                  </a:lnTo>
                  <a:lnTo>
                    <a:pt x="159" y="74"/>
                  </a:lnTo>
                  <a:lnTo>
                    <a:pt x="156" y="67"/>
                  </a:lnTo>
                  <a:lnTo>
                    <a:pt x="152" y="61"/>
                  </a:lnTo>
                  <a:lnTo>
                    <a:pt x="149" y="55"/>
                  </a:lnTo>
                  <a:lnTo>
                    <a:pt x="144" y="50"/>
                  </a:lnTo>
                  <a:lnTo>
                    <a:pt x="139" y="45"/>
                  </a:lnTo>
                  <a:lnTo>
                    <a:pt x="134" y="42"/>
                  </a:lnTo>
                  <a:lnTo>
                    <a:pt x="129" y="39"/>
                  </a:lnTo>
                  <a:lnTo>
                    <a:pt x="123" y="37"/>
                  </a:lnTo>
                  <a:lnTo>
                    <a:pt x="117" y="34"/>
                  </a:lnTo>
                  <a:lnTo>
                    <a:pt x="109" y="33"/>
                  </a:lnTo>
                  <a:lnTo>
                    <a:pt x="103" y="33"/>
                  </a:lnTo>
                  <a:lnTo>
                    <a:pt x="95" y="33"/>
                  </a:lnTo>
                  <a:lnTo>
                    <a:pt x="88" y="34"/>
                  </a:lnTo>
                  <a:lnTo>
                    <a:pt x="81" y="37"/>
                  </a:lnTo>
                  <a:lnTo>
                    <a:pt x="76" y="39"/>
                  </a:lnTo>
                  <a:lnTo>
                    <a:pt x="70" y="42"/>
                  </a:lnTo>
                  <a:lnTo>
                    <a:pt x="65" y="45"/>
                  </a:lnTo>
                  <a:lnTo>
                    <a:pt x="60" y="50"/>
                  </a:lnTo>
                  <a:lnTo>
                    <a:pt x="56" y="55"/>
                  </a:lnTo>
                  <a:lnTo>
                    <a:pt x="53" y="61"/>
                  </a:lnTo>
                  <a:lnTo>
                    <a:pt x="48" y="67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42" y="91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1"/>
                  </a:lnTo>
                  <a:lnTo>
                    <a:pt x="40" y="132"/>
                  </a:lnTo>
                  <a:lnTo>
                    <a:pt x="41" y="141"/>
                  </a:lnTo>
                  <a:lnTo>
                    <a:pt x="42" y="150"/>
                  </a:lnTo>
                  <a:lnTo>
                    <a:pt x="44" y="158"/>
                  </a:lnTo>
                  <a:lnTo>
                    <a:pt x="46" y="167"/>
                  </a:lnTo>
                  <a:lnTo>
                    <a:pt x="48" y="173"/>
                  </a:lnTo>
                  <a:lnTo>
                    <a:pt x="53" y="180"/>
                  </a:lnTo>
                  <a:lnTo>
                    <a:pt x="56" y="186"/>
                  </a:lnTo>
                  <a:lnTo>
                    <a:pt x="60" y="191"/>
                  </a:lnTo>
                  <a:lnTo>
                    <a:pt x="65" y="196"/>
                  </a:lnTo>
                  <a:lnTo>
                    <a:pt x="70" y="200"/>
                  </a:lnTo>
                  <a:lnTo>
                    <a:pt x="76" y="202"/>
                  </a:lnTo>
                  <a:lnTo>
                    <a:pt x="81" y="205"/>
                  </a:lnTo>
                  <a:lnTo>
                    <a:pt x="88" y="206"/>
                  </a:lnTo>
                  <a:lnTo>
                    <a:pt x="95" y="207"/>
                  </a:lnTo>
                  <a:lnTo>
                    <a:pt x="103" y="208"/>
                  </a:lnTo>
                  <a:lnTo>
                    <a:pt x="109" y="207"/>
                  </a:lnTo>
                  <a:lnTo>
                    <a:pt x="117" y="206"/>
                  </a:lnTo>
                  <a:lnTo>
                    <a:pt x="123" y="205"/>
                  </a:lnTo>
                  <a:lnTo>
                    <a:pt x="129" y="203"/>
                  </a:lnTo>
                  <a:lnTo>
                    <a:pt x="134" y="200"/>
                  </a:lnTo>
                  <a:lnTo>
                    <a:pt x="139" y="196"/>
                  </a:lnTo>
                  <a:lnTo>
                    <a:pt x="144" y="191"/>
                  </a:lnTo>
                  <a:lnTo>
                    <a:pt x="149" y="186"/>
                  </a:lnTo>
                  <a:lnTo>
                    <a:pt x="152" y="181"/>
                  </a:lnTo>
                  <a:lnTo>
                    <a:pt x="156" y="174"/>
                  </a:lnTo>
                  <a:lnTo>
                    <a:pt x="159" y="167"/>
                  </a:lnTo>
                  <a:lnTo>
                    <a:pt x="161" y="159"/>
                  </a:lnTo>
                  <a:lnTo>
                    <a:pt x="162" y="151"/>
                  </a:lnTo>
                  <a:lnTo>
                    <a:pt x="164" y="141"/>
                  </a:lnTo>
                  <a:lnTo>
                    <a:pt x="164" y="132"/>
                  </a:lnTo>
                  <a:lnTo>
                    <a:pt x="165" y="1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auto">
            <a:xfrm>
              <a:off x="5294" y="4048"/>
              <a:ext cx="16" cy="35"/>
            </a:xfrm>
            <a:custGeom>
              <a:avLst/>
              <a:gdLst/>
              <a:ahLst/>
              <a:cxnLst>
                <a:cxn ang="0">
                  <a:pos x="143" y="38"/>
                </a:cxn>
                <a:cxn ang="0">
                  <a:pos x="141" y="38"/>
                </a:cxn>
                <a:cxn ang="0">
                  <a:pos x="134" y="37"/>
                </a:cxn>
                <a:cxn ang="0">
                  <a:pos x="126" y="35"/>
                </a:cxn>
                <a:cxn ang="0">
                  <a:pos x="116" y="34"/>
                </a:cxn>
                <a:cxn ang="0">
                  <a:pos x="109" y="33"/>
                </a:cxn>
                <a:cxn ang="0">
                  <a:pos x="97" y="34"/>
                </a:cxn>
                <a:cxn ang="0">
                  <a:pos x="87" y="36"/>
                </a:cxn>
                <a:cxn ang="0">
                  <a:pos x="80" y="39"/>
                </a:cxn>
                <a:cxn ang="0">
                  <a:pos x="73" y="45"/>
                </a:cxn>
                <a:cxn ang="0">
                  <a:pos x="71" y="48"/>
                </a:cxn>
                <a:cxn ang="0">
                  <a:pos x="69" y="51"/>
                </a:cxn>
                <a:cxn ang="0">
                  <a:pos x="67" y="55"/>
                </a:cxn>
                <a:cxn ang="0">
                  <a:pos x="66" y="60"/>
                </a:cxn>
                <a:cxn ang="0">
                  <a:pos x="64" y="70"/>
                </a:cxn>
                <a:cxn ang="0">
                  <a:pos x="64" y="84"/>
                </a:cxn>
                <a:cxn ang="0">
                  <a:pos x="64" y="92"/>
                </a:cxn>
                <a:cxn ang="0">
                  <a:pos x="127" y="92"/>
                </a:cxn>
                <a:cxn ang="0">
                  <a:pos x="127" y="124"/>
                </a:cxn>
                <a:cxn ang="0">
                  <a:pos x="65" y="124"/>
                </a:cxn>
                <a:cxn ang="0">
                  <a:pos x="65" y="320"/>
                </a:cxn>
                <a:cxn ang="0">
                  <a:pos x="26" y="320"/>
                </a:cxn>
                <a:cxn ang="0">
                  <a:pos x="26" y="124"/>
                </a:cxn>
                <a:cxn ang="0">
                  <a:pos x="0" y="124"/>
                </a:cxn>
                <a:cxn ang="0">
                  <a:pos x="0" y="92"/>
                </a:cxn>
                <a:cxn ang="0">
                  <a:pos x="26" y="92"/>
                </a:cxn>
                <a:cxn ang="0">
                  <a:pos x="26" y="84"/>
                </a:cxn>
                <a:cxn ang="0">
                  <a:pos x="26" y="75"/>
                </a:cxn>
                <a:cxn ang="0">
                  <a:pos x="27" y="65"/>
                </a:cxn>
                <a:cxn ang="0">
                  <a:pos x="28" y="56"/>
                </a:cxn>
                <a:cxn ang="0">
                  <a:pos x="32" y="48"/>
                </a:cxn>
                <a:cxn ang="0">
                  <a:pos x="34" y="40"/>
                </a:cxn>
                <a:cxn ang="0">
                  <a:pos x="37" y="34"/>
                </a:cxn>
                <a:cxn ang="0">
                  <a:pos x="41" y="28"/>
                </a:cxn>
                <a:cxn ang="0">
                  <a:pos x="45" y="21"/>
                </a:cxn>
                <a:cxn ang="0">
                  <a:pos x="51" y="17"/>
                </a:cxn>
                <a:cxn ang="0">
                  <a:pos x="57" y="13"/>
                </a:cxn>
                <a:cxn ang="0">
                  <a:pos x="64" y="8"/>
                </a:cxn>
                <a:cxn ang="0">
                  <a:pos x="70" y="5"/>
                </a:cxn>
                <a:cxn ang="0">
                  <a:pos x="78" y="3"/>
                </a:cxn>
                <a:cxn ang="0">
                  <a:pos x="85" y="1"/>
                </a:cxn>
                <a:cxn ang="0">
                  <a:pos x="94" y="1"/>
                </a:cxn>
                <a:cxn ang="0">
                  <a:pos x="103" y="0"/>
                </a:cxn>
                <a:cxn ang="0">
                  <a:pos x="113" y="0"/>
                </a:cxn>
                <a:cxn ang="0">
                  <a:pos x="124" y="1"/>
                </a:cxn>
                <a:cxn ang="0">
                  <a:pos x="133" y="2"/>
                </a:cxn>
                <a:cxn ang="0">
                  <a:pos x="143" y="4"/>
                </a:cxn>
                <a:cxn ang="0">
                  <a:pos x="143" y="38"/>
                </a:cxn>
              </a:cxnLst>
              <a:rect l="0" t="0" r="r" b="b"/>
              <a:pathLst>
                <a:path w="143" h="320">
                  <a:moveTo>
                    <a:pt x="143" y="38"/>
                  </a:moveTo>
                  <a:lnTo>
                    <a:pt x="141" y="38"/>
                  </a:lnTo>
                  <a:lnTo>
                    <a:pt x="134" y="37"/>
                  </a:lnTo>
                  <a:lnTo>
                    <a:pt x="126" y="35"/>
                  </a:lnTo>
                  <a:lnTo>
                    <a:pt x="116" y="34"/>
                  </a:lnTo>
                  <a:lnTo>
                    <a:pt x="109" y="33"/>
                  </a:lnTo>
                  <a:lnTo>
                    <a:pt x="97" y="34"/>
                  </a:lnTo>
                  <a:lnTo>
                    <a:pt x="87" y="36"/>
                  </a:lnTo>
                  <a:lnTo>
                    <a:pt x="80" y="39"/>
                  </a:lnTo>
                  <a:lnTo>
                    <a:pt x="73" y="45"/>
                  </a:lnTo>
                  <a:lnTo>
                    <a:pt x="71" y="48"/>
                  </a:lnTo>
                  <a:lnTo>
                    <a:pt x="69" y="51"/>
                  </a:lnTo>
                  <a:lnTo>
                    <a:pt x="67" y="55"/>
                  </a:lnTo>
                  <a:lnTo>
                    <a:pt x="66" y="60"/>
                  </a:lnTo>
                  <a:lnTo>
                    <a:pt x="64" y="70"/>
                  </a:lnTo>
                  <a:lnTo>
                    <a:pt x="64" y="84"/>
                  </a:lnTo>
                  <a:lnTo>
                    <a:pt x="64" y="92"/>
                  </a:lnTo>
                  <a:lnTo>
                    <a:pt x="127" y="92"/>
                  </a:lnTo>
                  <a:lnTo>
                    <a:pt x="127" y="124"/>
                  </a:lnTo>
                  <a:lnTo>
                    <a:pt x="65" y="124"/>
                  </a:lnTo>
                  <a:lnTo>
                    <a:pt x="65" y="320"/>
                  </a:lnTo>
                  <a:lnTo>
                    <a:pt x="26" y="320"/>
                  </a:lnTo>
                  <a:lnTo>
                    <a:pt x="26" y="124"/>
                  </a:lnTo>
                  <a:lnTo>
                    <a:pt x="0" y="124"/>
                  </a:lnTo>
                  <a:lnTo>
                    <a:pt x="0" y="92"/>
                  </a:lnTo>
                  <a:lnTo>
                    <a:pt x="26" y="92"/>
                  </a:lnTo>
                  <a:lnTo>
                    <a:pt x="26" y="84"/>
                  </a:lnTo>
                  <a:lnTo>
                    <a:pt x="26" y="75"/>
                  </a:lnTo>
                  <a:lnTo>
                    <a:pt x="27" y="65"/>
                  </a:lnTo>
                  <a:lnTo>
                    <a:pt x="28" y="56"/>
                  </a:lnTo>
                  <a:lnTo>
                    <a:pt x="32" y="48"/>
                  </a:lnTo>
                  <a:lnTo>
                    <a:pt x="34" y="40"/>
                  </a:lnTo>
                  <a:lnTo>
                    <a:pt x="37" y="34"/>
                  </a:lnTo>
                  <a:lnTo>
                    <a:pt x="41" y="28"/>
                  </a:lnTo>
                  <a:lnTo>
                    <a:pt x="45" y="21"/>
                  </a:lnTo>
                  <a:lnTo>
                    <a:pt x="51" y="17"/>
                  </a:lnTo>
                  <a:lnTo>
                    <a:pt x="57" y="13"/>
                  </a:lnTo>
                  <a:lnTo>
                    <a:pt x="64" y="8"/>
                  </a:lnTo>
                  <a:lnTo>
                    <a:pt x="70" y="5"/>
                  </a:lnTo>
                  <a:lnTo>
                    <a:pt x="78" y="3"/>
                  </a:lnTo>
                  <a:lnTo>
                    <a:pt x="85" y="1"/>
                  </a:lnTo>
                  <a:lnTo>
                    <a:pt x="94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4" y="1"/>
                  </a:lnTo>
                  <a:lnTo>
                    <a:pt x="133" y="2"/>
                  </a:lnTo>
                  <a:lnTo>
                    <a:pt x="143" y="4"/>
                  </a:lnTo>
                  <a:lnTo>
                    <a:pt x="1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6" name="Freeform 92"/>
            <p:cNvSpPr>
              <a:spLocks/>
            </p:cNvSpPr>
            <p:nvPr userDrawn="1"/>
          </p:nvSpPr>
          <p:spPr bwMode="auto">
            <a:xfrm>
              <a:off x="5324" y="4049"/>
              <a:ext cx="24" cy="35"/>
            </a:xfrm>
            <a:custGeom>
              <a:avLst/>
              <a:gdLst/>
              <a:ahLst/>
              <a:cxnLst>
                <a:cxn ang="0">
                  <a:pos x="70" y="312"/>
                </a:cxn>
                <a:cxn ang="0">
                  <a:pos x="32" y="304"/>
                </a:cxn>
                <a:cxn ang="0">
                  <a:pos x="0" y="291"/>
                </a:cxn>
                <a:cxn ang="0">
                  <a:pos x="13" y="249"/>
                </a:cxn>
                <a:cxn ang="0">
                  <a:pos x="48" y="268"/>
                </a:cxn>
                <a:cxn ang="0">
                  <a:pos x="86" y="278"/>
                </a:cxn>
                <a:cxn ang="0">
                  <a:pos x="127" y="276"/>
                </a:cxn>
                <a:cxn ang="0">
                  <a:pos x="144" y="268"/>
                </a:cxn>
                <a:cxn ang="0">
                  <a:pos x="156" y="258"/>
                </a:cxn>
                <a:cxn ang="0">
                  <a:pos x="163" y="244"/>
                </a:cxn>
                <a:cxn ang="0">
                  <a:pos x="165" y="229"/>
                </a:cxn>
                <a:cxn ang="0">
                  <a:pos x="160" y="206"/>
                </a:cxn>
                <a:cxn ang="0">
                  <a:pos x="145" y="188"/>
                </a:cxn>
                <a:cxn ang="0">
                  <a:pos x="114" y="178"/>
                </a:cxn>
                <a:cxn ang="0">
                  <a:pos x="73" y="168"/>
                </a:cxn>
                <a:cxn ang="0">
                  <a:pos x="38" y="154"/>
                </a:cxn>
                <a:cxn ang="0">
                  <a:pos x="23" y="141"/>
                </a:cxn>
                <a:cxn ang="0">
                  <a:pos x="10" y="124"/>
                </a:cxn>
                <a:cxn ang="0">
                  <a:pos x="3" y="103"/>
                </a:cxn>
                <a:cxn ang="0">
                  <a:pos x="2" y="77"/>
                </a:cxn>
                <a:cxn ang="0">
                  <a:pos x="10" y="52"/>
                </a:cxn>
                <a:cxn ang="0">
                  <a:pos x="25" y="31"/>
                </a:cxn>
                <a:cxn ang="0">
                  <a:pos x="46" y="13"/>
                </a:cxn>
                <a:cxn ang="0">
                  <a:pos x="73" y="3"/>
                </a:cxn>
                <a:cxn ang="0">
                  <a:pos x="105" y="0"/>
                </a:cxn>
                <a:cxn ang="0">
                  <a:pos x="142" y="2"/>
                </a:cxn>
                <a:cxn ang="0">
                  <a:pos x="176" y="10"/>
                </a:cxn>
                <a:cxn ang="0">
                  <a:pos x="196" y="67"/>
                </a:cxn>
                <a:cxn ang="0">
                  <a:pos x="176" y="55"/>
                </a:cxn>
                <a:cxn ang="0">
                  <a:pos x="144" y="40"/>
                </a:cxn>
                <a:cxn ang="0">
                  <a:pos x="107" y="34"/>
                </a:cxn>
                <a:cxn ang="0">
                  <a:pos x="71" y="41"/>
                </a:cxn>
                <a:cxn ang="0">
                  <a:pos x="55" y="54"/>
                </a:cxn>
                <a:cxn ang="0">
                  <a:pos x="47" y="67"/>
                </a:cxn>
                <a:cxn ang="0">
                  <a:pos x="44" y="82"/>
                </a:cxn>
                <a:cxn ang="0">
                  <a:pos x="50" y="106"/>
                </a:cxn>
                <a:cxn ang="0">
                  <a:pos x="68" y="122"/>
                </a:cxn>
                <a:cxn ang="0">
                  <a:pos x="99" y="133"/>
                </a:cxn>
                <a:cxn ang="0">
                  <a:pos x="147" y="146"/>
                </a:cxn>
                <a:cxn ang="0">
                  <a:pos x="185" y="165"/>
                </a:cxn>
                <a:cxn ang="0">
                  <a:pos x="204" y="196"/>
                </a:cxn>
                <a:cxn ang="0">
                  <a:pos x="207" y="231"/>
                </a:cxn>
                <a:cxn ang="0">
                  <a:pos x="201" y="258"/>
                </a:cxn>
                <a:cxn ang="0">
                  <a:pos x="187" y="280"/>
                </a:cxn>
                <a:cxn ang="0">
                  <a:pos x="164" y="298"/>
                </a:cxn>
                <a:cxn ang="0">
                  <a:pos x="136" y="310"/>
                </a:cxn>
                <a:cxn ang="0">
                  <a:pos x="100" y="314"/>
                </a:cxn>
              </a:cxnLst>
              <a:rect l="0" t="0" r="r" b="b"/>
              <a:pathLst>
                <a:path w="208" h="314">
                  <a:moveTo>
                    <a:pt x="100" y="314"/>
                  </a:moveTo>
                  <a:lnTo>
                    <a:pt x="84" y="313"/>
                  </a:lnTo>
                  <a:lnTo>
                    <a:pt x="70" y="312"/>
                  </a:lnTo>
                  <a:lnTo>
                    <a:pt x="56" y="310"/>
                  </a:lnTo>
                  <a:lnTo>
                    <a:pt x="44" y="307"/>
                  </a:lnTo>
                  <a:lnTo>
                    <a:pt x="32" y="304"/>
                  </a:lnTo>
                  <a:lnTo>
                    <a:pt x="21" y="299"/>
                  </a:lnTo>
                  <a:lnTo>
                    <a:pt x="10" y="295"/>
                  </a:lnTo>
                  <a:lnTo>
                    <a:pt x="0" y="291"/>
                  </a:lnTo>
                  <a:lnTo>
                    <a:pt x="0" y="240"/>
                  </a:lnTo>
                  <a:lnTo>
                    <a:pt x="3" y="240"/>
                  </a:lnTo>
                  <a:lnTo>
                    <a:pt x="13" y="249"/>
                  </a:lnTo>
                  <a:lnTo>
                    <a:pt x="24" y="257"/>
                  </a:lnTo>
                  <a:lnTo>
                    <a:pt x="35" y="263"/>
                  </a:lnTo>
                  <a:lnTo>
                    <a:pt x="48" y="268"/>
                  </a:lnTo>
                  <a:lnTo>
                    <a:pt x="61" y="274"/>
                  </a:lnTo>
                  <a:lnTo>
                    <a:pt x="73" y="277"/>
                  </a:lnTo>
                  <a:lnTo>
                    <a:pt x="86" y="278"/>
                  </a:lnTo>
                  <a:lnTo>
                    <a:pt x="98" y="279"/>
                  </a:lnTo>
                  <a:lnTo>
                    <a:pt x="113" y="278"/>
                  </a:lnTo>
                  <a:lnTo>
                    <a:pt x="127" y="276"/>
                  </a:lnTo>
                  <a:lnTo>
                    <a:pt x="133" y="274"/>
                  </a:lnTo>
                  <a:lnTo>
                    <a:pt x="138" y="272"/>
                  </a:lnTo>
                  <a:lnTo>
                    <a:pt x="144" y="268"/>
                  </a:lnTo>
                  <a:lnTo>
                    <a:pt x="148" y="265"/>
                  </a:lnTo>
                  <a:lnTo>
                    <a:pt x="152" y="262"/>
                  </a:lnTo>
                  <a:lnTo>
                    <a:pt x="156" y="258"/>
                  </a:lnTo>
                  <a:lnTo>
                    <a:pt x="159" y="254"/>
                  </a:lnTo>
                  <a:lnTo>
                    <a:pt x="161" y="249"/>
                  </a:lnTo>
                  <a:lnTo>
                    <a:pt x="163" y="244"/>
                  </a:lnTo>
                  <a:lnTo>
                    <a:pt x="164" y="240"/>
                  </a:lnTo>
                  <a:lnTo>
                    <a:pt x="165" y="234"/>
                  </a:lnTo>
                  <a:lnTo>
                    <a:pt x="165" y="229"/>
                  </a:lnTo>
                  <a:lnTo>
                    <a:pt x="165" y="219"/>
                  </a:lnTo>
                  <a:lnTo>
                    <a:pt x="163" y="212"/>
                  </a:lnTo>
                  <a:lnTo>
                    <a:pt x="160" y="206"/>
                  </a:lnTo>
                  <a:lnTo>
                    <a:pt x="157" y="199"/>
                  </a:lnTo>
                  <a:lnTo>
                    <a:pt x="151" y="194"/>
                  </a:lnTo>
                  <a:lnTo>
                    <a:pt x="145" y="188"/>
                  </a:lnTo>
                  <a:lnTo>
                    <a:pt x="137" y="185"/>
                  </a:lnTo>
                  <a:lnTo>
                    <a:pt x="128" y="182"/>
                  </a:lnTo>
                  <a:lnTo>
                    <a:pt x="114" y="178"/>
                  </a:lnTo>
                  <a:lnTo>
                    <a:pt x="102" y="176"/>
                  </a:lnTo>
                  <a:lnTo>
                    <a:pt x="89" y="172"/>
                  </a:lnTo>
                  <a:lnTo>
                    <a:pt x="73" y="168"/>
                  </a:lnTo>
                  <a:lnTo>
                    <a:pt x="58" y="164"/>
                  </a:lnTo>
                  <a:lnTo>
                    <a:pt x="44" y="157"/>
                  </a:lnTo>
                  <a:lnTo>
                    <a:pt x="38" y="154"/>
                  </a:lnTo>
                  <a:lnTo>
                    <a:pt x="32" y="150"/>
                  </a:lnTo>
                  <a:lnTo>
                    <a:pt x="27" y="146"/>
                  </a:lnTo>
                  <a:lnTo>
                    <a:pt x="23" y="141"/>
                  </a:lnTo>
                  <a:lnTo>
                    <a:pt x="17" y="136"/>
                  </a:lnTo>
                  <a:lnTo>
                    <a:pt x="14" y="130"/>
                  </a:lnTo>
                  <a:lnTo>
                    <a:pt x="10" y="124"/>
                  </a:lnTo>
                  <a:lnTo>
                    <a:pt x="8" y="118"/>
                  </a:lnTo>
                  <a:lnTo>
                    <a:pt x="5" y="111"/>
                  </a:lnTo>
                  <a:lnTo>
                    <a:pt x="3" y="103"/>
                  </a:lnTo>
                  <a:lnTo>
                    <a:pt x="2" y="95"/>
                  </a:lnTo>
                  <a:lnTo>
                    <a:pt x="2" y="86"/>
                  </a:lnTo>
                  <a:lnTo>
                    <a:pt x="2" y="77"/>
                  </a:lnTo>
                  <a:lnTo>
                    <a:pt x="4" y="69"/>
                  </a:lnTo>
                  <a:lnTo>
                    <a:pt x="6" y="60"/>
                  </a:lnTo>
                  <a:lnTo>
                    <a:pt x="10" y="52"/>
                  </a:lnTo>
                  <a:lnTo>
                    <a:pt x="13" y="44"/>
                  </a:lnTo>
                  <a:lnTo>
                    <a:pt x="18" y="38"/>
                  </a:lnTo>
                  <a:lnTo>
                    <a:pt x="25" y="31"/>
                  </a:lnTo>
                  <a:lnTo>
                    <a:pt x="31" y="24"/>
                  </a:lnTo>
                  <a:lnTo>
                    <a:pt x="39" y="19"/>
                  </a:lnTo>
                  <a:lnTo>
                    <a:pt x="46" y="13"/>
                  </a:lnTo>
                  <a:lnTo>
                    <a:pt x="55" y="9"/>
                  </a:lnTo>
                  <a:lnTo>
                    <a:pt x="64" y="6"/>
                  </a:lnTo>
                  <a:lnTo>
                    <a:pt x="73" y="3"/>
                  </a:lnTo>
                  <a:lnTo>
                    <a:pt x="84" y="1"/>
                  </a:lnTo>
                  <a:lnTo>
                    <a:pt x="94" y="0"/>
                  </a:lnTo>
                  <a:lnTo>
                    <a:pt x="105" y="0"/>
                  </a:lnTo>
                  <a:lnTo>
                    <a:pt x="118" y="0"/>
                  </a:lnTo>
                  <a:lnTo>
                    <a:pt x="130" y="1"/>
                  </a:lnTo>
                  <a:lnTo>
                    <a:pt x="142" y="2"/>
                  </a:lnTo>
                  <a:lnTo>
                    <a:pt x="153" y="4"/>
                  </a:lnTo>
                  <a:lnTo>
                    <a:pt x="164" y="7"/>
                  </a:lnTo>
                  <a:lnTo>
                    <a:pt x="176" y="10"/>
                  </a:lnTo>
                  <a:lnTo>
                    <a:pt x="186" y="15"/>
                  </a:lnTo>
                  <a:lnTo>
                    <a:pt x="196" y="19"/>
                  </a:lnTo>
                  <a:lnTo>
                    <a:pt x="196" y="67"/>
                  </a:lnTo>
                  <a:lnTo>
                    <a:pt x="193" y="67"/>
                  </a:lnTo>
                  <a:lnTo>
                    <a:pt x="185" y="60"/>
                  </a:lnTo>
                  <a:lnTo>
                    <a:pt x="176" y="55"/>
                  </a:lnTo>
                  <a:lnTo>
                    <a:pt x="166" y="50"/>
                  </a:lnTo>
                  <a:lnTo>
                    <a:pt x="156" y="44"/>
                  </a:lnTo>
                  <a:lnTo>
                    <a:pt x="144" y="40"/>
                  </a:lnTo>
                  <a:lnTo>
                    <a:pt x="132" y="37"/>
                  </a:lnTo>
                  <a:lnTo>
                    <a:pt x="120" y="35"/>
                  </a:lnTo>
                  <a:lnTo>
                    <a:pt x="107" y="34"/>
                  </a:lnTo>
                  <a:lnTo>
                    <a:pt x="94" y="35"/>
                  </a:lnTo>
                  <a:lnTo>
                    <a:pt x="82" y="38"/>
                  </a:lnTo>
                  <a:lnTo>
                    <a:pt x="71" y="41"/>
                  </a:lnTo>
                  <a:lnTo>
                    <a:pt x="62" y="48"/>
                  </a:lnTo>
                  <a:lnTo>
                    <a:pt x="58" y="51"/>
                  </a:lnTo>
                  <a:lnTo>
                    <a:pt x="55" y="54"/>
                  </a:lnTo>
                  <a:lnTo>
                    <a:pt x="51" y="58"/>
                  </a:lnTo>
                  <a:lnTo>
                    <a:pt x="48" y="63"/>
                  </a:lnTo>
                  <a:lnTo>
                    <a:pt x="47" y="67"/>
                  </a:lnTo>
                  <a:lnTo>
                    <a:pt x="45" y="72"/>
                  </a:lnTo>
                  <a:lnTo>
                    <a:pt x="45" y="76"/>
                  </a:lnTo>
                  <a:lnTo>
                    <a:pt x="44" y="82"/>
                  </a:lnTo>
                  <a:lnTo>
                    <a:pt x="45" y="91"/>
                  </a:lnTo>
                  <a:lnTo>
                    <a:pt x="47" y="99"/>
                  </a:lnTo>
                  <a:lnTo>
                    <a:pt x="50" y="106"/>
                  </a:lnTo>
                  <a:lnTo>
                    <a:pt x="55" y="113"/>
                  </a:lnTo>
                  <a:lnTo>
                    <a:pt x="60" y="118"/>
                  </a:lnTo>
                  <a:lnTo>
                    <a:pt x="68" y="122"/>
                  </a:lnTo>
                  <a:lnTo>
                    <a:pt x="75" y="127"/>
                  </a:lnTo>
                  <a:lnTo>
                    <a:pt x="85" y="130"/>
                  </a:lnTo>
                  <a:lnTo>
                    <a:pt x="99" y="133"/>
                  </a:lnTo>
                  <a:lnTo>
                    <a:pt x="116" y="137"/>
                  </a:lnTo>
                  <a:lnTo>
                    <a:pt x="133" y="141"/>
                  </a:lnTo>
                  <a:lnTo>
                    <a:pt x="147" y="146"/>
                  </a:lnTo>
                  <a:lnTo>
                    <a:pt x="162" y="151"/>
                  </a:lnTo>
                  <a:lnTo>
                    <a:pt x="174" y="157"/>
                  </a:lnTo>
                  <a:lnTo>
                    <a:pt x="185" y="165"/>
                  </a:lnTo>
                  <a:lnTo>
                    <a:pt x="193" y="175"/>
                  </a:lnTo>
                  <a:lnTo>
                    <a:pt x="200" y="184"/>
                  </a:lnTo>
                  <a:lnTo>
                    <a:pt x="204" y="196"/>
                  </a:lnTo>
                  <a:lnTo>
                    <a:pt x="207" y="209"/>
                  </a:lnTo>
                  <a:lnTo>
                    <a:pt x="208" y="223"/>
                  </a:lnTo>
                  <a:lnTo>
                    <a:pt x="207" y="231"/>
                  </a:lnTo>
                  <a:lnTo>
                    <a:pt x="206" y="240"/>
                  </a:lnTo>
                  <a:lnTo>
                    <a:pt x="204" y="248"/>
                  </a:lnTo>
                  <a:lnTo>
                    <a:pt x="201" y="258"/>
                  </a:lnTo>
                  <a:lnTo>
                    <a:pt x="196" y="265"/>
                  </a:lnTo>
                  <a:lnTo>
                    <a:pt x="192" y="274"/>
                  </a:lnTo>
                  <a:lnTo>
                    <a:pt x="187" y="280"/>
                  </a:lnTo>
                  <a:lnTo>
                    <a:pt x="180" y="287"/>
                  </a:lnTo>
                  <a:lnTo>
                    <a:pt x="173" y="293"/>
                  </a:lnTo>
                  <a:lnTo>
                    <a:pt x="164" y="298"/>
                  </a:lnTo>
                  <a:lnTo>
                    <a:pt x="156" y="304"/>
                  </a:lnTo>
                  <a:lnTo>
                    <a:pt x="147" y="307"/>
                  </a:lnTo>
                  <a:lnTo>
                    <a:pt x="136" y="310"/>
                  </a:lnTo>
                  <a:lnTo>
                    <a:pt x="126" y="312"/>
                  </a:lnTo>
                  <a:lnTo>
                    <a:pt x="114" y="313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7" name="Freeform 93"/>
            <p:cNvSpPr>
              <a:spLocks/>
            </p:cNvSpPr>
            <p:nvPr userDrawn="1"/>
          </p:nvSpPr>
          <p:spPr bwMode="auto">
            <a:xfrm>
              <a:off x="5352" y="4057"/>
              <a:ext cx="20" cy="27"/>
            </a:xfrm>
            <a:custGeom>
              <a:avLst/>
              <a:gdLst/>
              <a:ahLst/>
              <a:cxnLst>
                <a:cxn ang="0">
                  <a:pos x="95" y="238"/>
                </a:cxn>
                <a:cxn ang="0">
                  <a:pos x="74" y="235"/>
                </a:cxn>
                <a:cxn ang="0">
                  <a:pos x="54" y="228"/>
                </a:cxn>
                <a:cxn ang="0">
                  <a:pos x="36" y="217"/>
                </a:cxn>
                <a:cxn ang="0">
                  <a:pos x="23" y="202"/>
                </a:cxn>
                <a:cxn ang="0">
                  <a:pos x="12" y="183"/>
                </a:cxn>
                <a:cxn ang="0">
                  <a:pos x="4" y="160"/>
                </a:cxn>
                <a:cxn ang="0">
                  <a:pos x="0" y="135"/>
                </a:cxn>
                <a:cxn ang="0">
                  <a:pos x="0" y="106"/>
                </a:cxn>
                <a:cxn ang="0">
                  <a:pos x="4" y="79"/>
                </a:cxn>
                <a:cxn ang="0">
                  <a:pos x="12" y="58"/>
                </a:cxn>
                <a:cxn ang="0">
                  <a:pos x="24" y="40"/>
                </a:cxn>
                <a:cxn ang="0">
                  <a:pos x="36" y="25"/>
                </a:cxn>
                <a:cxn ang="0">
                  <a:pos x="54" y="13"/>
                </a:cxn>
                <a:cxn ang="0">
                  <a:pos x="74" y="5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4" y="4"/>
                </a:cxn>
                <a:cxn ang="0">
                  <a:pos x="160" y="11"/>
                </a:cxn>
                <a:cxn ang="0">
                  <a:pos x="175" y="61"/>
                </a:cxn>
                <a:cxn ang="0">
                  <a:pos x="167" y="57"/>
                </a:cxn>
                <a:cxn ang="0">
                  <a:pos x="154" y="48"/>
                </a:cxn>
                <a:cxn ang="0">
                  <a:pos x="137" y="40"/>
                </a:cxn>
                <a:cxn ang="0">
                  <a:pos x="116" y="34"/>
                </a:cxn>
                <a:cxn ang="0">
                  <a:pos x="99" y="34"/>
                </a:cxn>
                <a:cxn ang="0">
                  <a:pos x="85" y="37"/>
                </a:cxn>
                <a:cxn ang="0">
                  <a:pos x="73" y="43"/>
                </a:cxn>
                <a:cxn ang="0">
                  <a:pos x="62" y="50"/>
                </a:cxn>
                <a:cxn ang="0">
                  <a:pos x="54" y="62"/>
                </a:cxn>
                <a:cxn ang="0">
                  <a:pos x="47" y="76"/>
                </a:cxn>
                <a:cxn ang="0">
                  <a:pos x="42" y="92"/>
                </a:cxn>
                <a:cxn ang="0">
                  <a:pos x="40" y="110"/>
                </a:cxn>
                <a:cxn ang="0">
                  <a:pos x="40" y="129"/>
                </a:cxn>
                <a:cxn ang="0">
                  <a:pos x="42" y="148"/>
                </a:cxn>
                <a:cxn ang="0">
                  <a:pos x="46" y="164"/>
                </a:cxn>
                <a:cxn ang="0">
                  <a:pos x="54" y="177"/>
                </a:cxn>
                <a:cxn ang="0">
                  <a:pos x="62" y="188"/>
                </a:cxn>
                <a:cxn ang="0">
                  <a:pos x="72" y="197"/>
                </a:cxn>
                <a:cxn ang="0">
                  <a:pos x="85" y="202"/>
                </a:cxn>
                <a:cxn ang="0">
                  <a:pos x="99" y="205"/>
                </a:cxn>
                <a:cxn ang="0">
                  <a:pos x="116" y="205"/>
                </a:cxn>
                <a:cxn ang="0">
                  <a:pos x="133" y="201"/>
                </a:cxn>
                <a:cxn ang="0">
                  <a:pos x="150" y="193"/>
                </a:cxn>
                <a:cxn ang="0">
                  <a:pos x="165" y="184"/>
                </a:cxn>
                <a:cxn ang="0">
                  <a:pos x="175" y="177"/>
                </a:cxn>
                <a:cxn ang="0">
                  <a:pos x="167" y="223"/>
                </a:cxn>
                <a:cxn ang="0">
                  <a:pos x="152" y="231"/>
                </a:cxn>
                <a:cxn ang="0">
                  <a:pos x="135" y="235"/>
                </a:cxn>
                <a:cxn ang="0">
                  <a:pos x="118" y="238"/>
                </a:cxn>
              </a:cxnLst>
              <a:rect l="0" t="0" r="r" b="b"/>
              <a:pathLst>
                <a:path w="175" h="238">
                  <a:moveTo>
                    <a:pt x="107" y="238"/>
                  </a:moveTo>
                  <a:lnTo>
                    <a:pt x="95" y="238"/>
                  </a:lnTo>
                  <a:lnTo>
                    <a:pt x="84" y="237"/>
                  </a:lnTo>
                  <a:lnTo>
                    <a:pt x="74" y="235"/>
                  </a:lnTo>
                  <a:lnTo>
                    <a:pt x="63" y="232"/>
                  </a:lnTo>
                  <a:lnTo>
                    <a:pt x="54" y="228"/>
                  </a:lnTo>
                  <a:lnTo>
                    <a:pt x="45" y="222"/>
                  </a:lnTo>
                  <a:lnTo>
                    <a:pt x="36" y="217"/>
                  </a:lnTo>
                  <a:lnTo>
                    <a:pt x="30" y="209"/>
                  </a:lnTo>
                  <a:lnTo>
                    <a:pt x="23" y="202"/>
                  </a:lnTo>
                  <a:lnTo>
                    <a:pt x="17" y="193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0"/>
                  </a:lnTo>
                  <a:lnTo>
                    <a:pt x="2" y="149"/>
                  </a:lnTo>
                  <a:lnTo>
                    <a:pt x="0" y="135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2" y="92"/>
                  </a:lnTo>
                  <a:lnTo>
                    <a:pt x="4" y="79"/>
                  </a:lnTo>
                  <a:lnTo>
                    <a:pt x="8" y="69"/>
                  </a:lnTo>
                  <a:lnTo>
                    <a:pt x="12" y="58"/>
                  </a:lnTo>
                  <a:lnTo>
                    <a:pt x="17" y="48"/>
                  </a:lnTo>
                  <a:lnTo>
                    <a:pt x="24" y="40"/>
                  </a:lnTo>
                  <a:lnTo>
                    <a:pt x="30" y="31"/>
                  </a:lnTo>
                  <a:lnTo>
                    <a:pt x="36" y="25"/>
                  </a:lnTo>
                  <a:lnTo>
                    <a:pt x="45" y="18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4" y="5"/>
                  </a:lnTo>
                  <a:lnTo>
                    <a:pt x="85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4" y="4"/>
                  </a:lnTo>
                  <a:lnTo>
                    <a:pt x="143" y="6"/>
                  </a:lnTo>
                  <a:lnTo>
                    <a:pt x="160" y="11"/>
                  </a:lnTo>
                  <a:lnTo>
                    <a:pt x="175" y="17"/>
                  </a:lnTo>
                  <a:lnTo>
                    <a:pt x="175" y="61"/>
                  </a:lnTo>
                  <a:lnTo>
                    <a:pt x="173" y="61"/>
                  </a:lnTo>
                  <a:lnTo>
                    <a:pt x="167" y="57"/>
                  </a:lnTo>
                  <a:lnTo>
                    <a:pt x="162" y="53"/>
                  </a:lnTo>
                  <a:lnTo>
                    <a:pt x="154" y="48"/>
                  </a:lnTo>
                  <a:lnTo>
                    <a:pt x="146" y="44"/>
                  </a:lnTo>
                  <a:lnTo>
                    <a:pt x="137" y="40"/>
                  </a:lnTo>
                  <a:lnTo>
                    <a:pt x="127" y="37"/>
                  </a:lnTo>
                  <a:lnTo>
                    <a:pt x="116" y="34"/>
                  </a:lnTo>
                  <a:lnTo>
                    <a:pt x="106" y="33"/>
                  </a:lnTo>
                  <a:lnTo>
                    <a:pt x="99" y="34"/>
                  </a:lnTo>
                  <a:lnTo>
                    <a:pt x="92" y="36"/>
                  </a:lnTo>
                  <a:lnTo>
                    <a:pt x="85" y="37"/>
                  </a:lnTo>
                  <a:lnTo>
                    <a:pt x="79" y="40"/>
                  </a:lnTo>
                  <a:lnTo>
                    <a:pt x="73" y="43"/>
                  </a:lnTo>
                  <a:lnTo>
                    <a:pt x="68" y="46"/>
                  </a:lnTo>
                  <a:lnTo>
                    <a:pt x="62" y="50"/>
                  </a:lnTo>
                  <a:lnTo>
                    <a:pt x="58" y="56"/>
                  </a:lnTo>
                  <a:lnTo>
                    <a:pt x="54" y="62"/>
                  </a:lnTo>
                  <a:lnTo>
                    <a:pt x="50" y="69"/>
                  </a:lnTo>
                  <a:lnTo>
                    <a:pt x="47" y="76"/>
                  </a:lnTo>
                  <a:lnTo>
                    <a:pt x="44" y="84"/>
                  </a:lnTo>
                  <a:lnTo>
                    <a:pt x="42" y="92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0"/>
                  </a:lnTo>
                  <a:lnTo>
                    <a:pt x="40" y="129"/>
                  </a:lnTo>
                  <a:lnTo>
                    <a:pt x="41" y="139"/>
                  </a:lnTo>
                  <a:lnTo>
                    <a:pt x="42" y="148"/>
                  </a:lnTo>
                  <a:lnTo>
                    <a:pt x="44" y="156"/>
                  </a:lnTo>
                  <a:lnTo>
                    <a:pt x="46" y="164"/>
                  </a:lnTo>
                  <a:lnTo>
                    <a:pt x="49" y="171"/>
                  </a:lnTo>
                  <a:lnTo>
                    <a:pt x="54" y="177"/>
                  </a:lnTo>
                  <a:lnTo>
                    <a:pt x="58" y="183"/>
                  </a:lnTo>
                  <a:lnTo>
                    <a:pt x="62" y="188"/>
                  </a:lnTo>
                  <a:lnTo>
                    <a:pt x="67" y="192"/>
                  </a:lnTo>
                  <a:lnTo>
                    <a:pt x="72" y="197"/>
                  </a:lnTo>
                  <a:lnTo>
                    <a:pt x="78" y="200"/>
                  </a:lnTo>
                  <a:lnTo>
                    <a:pt x="85" y="202"/>
                  </a:lnTo>
                  <a:lnTo>
                    <a:pt x="91" y="204"/>
                  </a:lnTo>
                  <a:lnTo>
                    <a:pt x="99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4" y="203"/>
                  </a:lnTo>
                  <a:lnTo>
                    <a:pt x="133" y="201"/>
                  </a:lnTo>
                  <a:lnTo>
                    <a:pt x="142" y="198"/>
                  </a:lnTo>
                  <a:lnTo>
                    <a:pt x="150" y="193"/>
                  </a:lnTo>
                  <a:lnTo>
                    <a:pt x="158" y="189"/>
                  </a:lnTo>
                  <a:lnTo>
                    <a:pt x="165" y="184"/>
                  </a:lnTo>
                  <a:lnTo>
                    <a:pt x="173" y="177"/>
                  </a:lnTo>
                  <a:lnTo>
                    <a:pt x="175" y="177"/>
                  </a:lnTo>
                  <a:lnTo>
                    <a:pt x="175" y="221"/>
                  </a:lnTo>
                  <a:lnTo>
                    <a:pt x="167" y="223"/>
                  </a:lnTo>
                  <a:lnTo>
                    <a:pt x="160" y="228"/>
                  </a:lnTo>
                  <a:lnTo>
                    <a:pt x="152" y="231"/>
                  </a:lnTo>
                  <a:lnTo>
                    <a:pt x="145" y="233"/>
                  </a:lnTo>
                  <a:lnTo>
                    <a:pt x="135" y="235"/>
                  </a:lnTo>
                  <a:lnTo>
                    <a:pt x="127" y="237"/>
                  </a:lnTo>
                  <a:lnTo>
                    <a:pt x="118" y="238"/>
                  </a:lnTo>
                  <a:lnTo>
                    <a:pt x="107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8" name="Freeform 94"/>
            <p:cNvSpPr>
              <a:spLocks noEditPoints="1"/>
            </p:cNvSpPr>
            <p:nvPr userDrawn="1"/>
          </p:nvSpPr>
          <p:spPr bwMode="auto">
            <a:xfrm>
              <a:off x="5378" y="4049"/>
              <a:ext cx="4" cy="34"/>
            </a:xfrm>
            <a:custGeom>
              <a:avLst/>
              <a:gdLst/>
              <a:ahLst/>
              <a:cxnLst>
                <a:cxn ang="0">
                  <a:pos x="41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1" y="78"/>
                </a:cxn>
                <a:cxn ang="0">
                  <a:pos x="41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1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1" y="78"/>
                  </a:lnTo>
                  <a:lnTo>
                    <a:pt x="41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19" name="Freeform 95"/>
            <p:cNvSpPr>
              <a:spLocks noEditPoints="1"/>
            </p:cNvSpPr>
            <p:nvPr userDrawn="1"/>
          </p:nvSpPr>
          <p:spPr bwMode="auto">
            <a:xfrm>
              <a:off x="5389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8" y="236"/>
                </a:cxn>
                <a:cxn ang="0">
                  <a:pos x="56" y="229"/>
                </a:cxn>
                <a:cxn ang="0">
                  <a:pos x="38" y="217"/>
                </a:cxn>
                <a:cxn ang="0">
                  <a:pos x="23" y="201"/>
                </a:cxn>
                <a:cxn ang="0">
                  <a:pos x="12" y="183"/>
                </a:cxn>
                <a:cxn ang="0">
                  <a:pos x="5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5" y="83"/>
                </a:cxn>
                <a:cxn ang="0">
                  <a:pos x="11" y="61"/>
                </a:cxn>
                <a:cxn ang="0">
                  <a:pos x="23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5" y="3"/>
                </a:cxn>
                <a:cxn ang="0">
                  <a:pos x="152" y="10"/>
                </a:cxn>
                <a:cxn ang="0">
                  <a:pos x="167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8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8" y="167"/>
                </a:cxn>
                <a:cxn ang="0">
                  <a:pos x="55" y="180"/>
                </a:cxn>
                <a:cxn ang="0">
                  <a:pos x="65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7" y="206"/>
                </a:cxn>
                <a:cxn ang="0">
                  <a:pos x="128" y="206"/>
                </a:cxn>
                <a:cxn ang="0">
                  <a:pos x="152" y="201"/>
                </a:cxn>
                <a:cxn ang="0">
                  <a:pos x="172" y="191"/>
                </a:cxn>
                <a:cxn ang="0">
                  <a:pos x="186" y="183"/>
                </a:cxn>
                <a:cxn ang="0">
                  <a:pos x="193" y="178"/>
                </a:cxn>
                <a:cxn ang="0">
                  <a:pos x="186" y="223"/>
                </a:cxn>
                <a:cxn ang="0">
                  <a:pos x="168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0" y="95"/>
                </a:cxn>
                <a:cxn ang="0">
                  <a:pos x="157" y="69"/>
                </a:cxn>
                <a:cxn ang="0">
                  <a:pos x="147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89" y="33"/>
                </a:cxn>
                <a:cxn ang="0">
                  <a:pos x="78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39" y="95"/>
                </a:cxn>
              </a:cxnLst>
              <a:rect l="0" t="0" r="r" b="b"/>
              <a:pathLst>
                <a:path w="198" h="240">
                  <a:moveTo>
                    <a:pt x="115" y="240"/>
                  </a:moveTo>
                  <a:lnTo>
                    <a:pt x="102" y="239"/>
                  </a:lnTo>
                  <a:lnTo>
                    <a:pt x="89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8" y="223"/>
                  </a:lnTo>
                  <a:lnTo>
                    <a:pt x="38" y="217"/>
                  </a:lnTo>
                  <a:lnTo>
                    <a:pt x="30" y="209"/>
                  </a:lnTo>
                  <a:lnTo>
                    <a:pt x="23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5" y="161"/>
                  </a:lnTo>
                  <a:lnTo>
                    <a:pt x="2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2" y="95"/>
                  </a:lnTo>
                  <a:lnTo>
                    <a:pt x="5" y="83"/>
                  </a:lnTo>
                  <a:lnTo>
                    <a:pt x="8" y="72"/>
                  </a:lnTo>
                  <a:lnTo>
                    <a:pt x="11" y="61"/>
                  </a:lnTo>
                  <a:lnTo>
                    <a:pt x="16" y="51"/>
                  </a:lnTo>
                  <a:lnTo>
                    <a:pt x="23" y="42"/>
                  </a:lnTo>
                  <a:lnTo>
                    <a:pt x="29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4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6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2" y="10"/>
                  </a:lnTo>
                  <a:lnTo>
                    <a:pt x="159" y="14"/>
                  </a:lnTo>
                  <a:lnTo>
                    <a:pt x="167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1" y="58"/>
                  </a:lnTo>
                  <a:lnTo>
                    <a:pt x="194" y="67"/>
                  </a:lnTo>
                  <a:lnTo>
                    <a:pt x="197" y="78"/>
                  </a:lnTo>
                  <a:lnTo>
                    <a:pt x="198" y="91"/>
                  </a:lnTo>
                  <a:lnTo>
                    <a:pt x="198" y="104"/>
                  </a:lnTo>
                  <a:lnTo>
                    <a:pt x="198" y="125"/>
                  </a:lnTo>
                  <a:lnTo>
                    <a:pt x="39" y="125"/>
                  </a:lnTo>
                  <a:lnTo>
                    <a:pt x="40" y="135"/>
                  </a:lnTo>
                  <a:lnTo>
                    <a:pt x="40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8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59" y="186"/>
                  </a:lnTo>
                  <a:lnTo>
                    <a:pt x="65" y="190"/>
                  </a:lnTo>
                  <a:lnTo>
                    <a:pt x="70" y="194"/>
                  </a:lnTo>
                  <a:lnTo>
                    <a:pt x="76" y="199"/>
                  </a:lnTo>
                  <a:lnTo>
                    <a:pt x="83" y="201"/>
                  </a:lnTo>
                  <a:lnTo>
                    <a:pt x="90" y="204"/>
                  </a:lnTo>
                  <a:lnTo>
                    <a:pt x="98" y="205"/>
                  </a:lnTo>
                  <a:lnTo>
                    <a:pt x="107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0" y="204"/>
                  </a:lnTo>
                  <a:lnTo>
                    <a:pt x="152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79" y="187"/>
                  </a:lnTo>
                  <a:lnTo>
                    <a:pt x="186" y="183"/>
                  </a:lnTo>
                  <a:lnTo>
                    <a:pt x="191" y="178"/>
                  </a:lnTo>
                  <a:lnTo>
                    <a:pt x="193" y="178"/>
                  </a:lnTo>
                  <a:lnTo>
                    <a:pt x="193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8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0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3" y="58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89" y="33"/>
                  </a:lnTo>
                  <a:lnTo>
                    <a:pt x="84" y="34"/>
                  </a:lnTo>
                  <a:lnTo>
                    <a:pt x="78" y="37"/>
                  </a:lnTo>
                  <a:lnTo>
                    <a:pt x="72" y="40"/>
                  </a:lnTo>
                  <a:lnTo>
                    <a:pt x="68" y="42"/>
                  </a:lnTo>
                  <a:lnTo>
                    <a:pt x="63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1" y="59"/>
                  </a:lnTo>
                  <a:lnTo>
                    <a:pt x="48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39" y="95"/>
                  </a:lnTo>
                  <a:lnTo>
                    <a:pt x="160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auto">
            <a:xfrm>
              <a:off x="5417" y="4057"/>
              <a:ext cx="20" cy="26"/>
            </a:xfrm>
            <a:custGeom>
              <a:avLst/>
              <a:gdLst/>
              <a:ahLst/>
              <a:cxnLst>
                <a:cxn ang="0">
                  <a:pos x="180" y="235"/>
                </a:cxn>
                <a:cxn ang="0">
                  <a:pos x="141" y="235"/>
                </a:cxn>
                <a:cxn ang="0">
                  <a:pos x="141" y="105"/>
                </a:cxn>
                <a:cxn ang="0">
                  <a:pos x="141" y="90"/>
                </a:cxn>
                <a:cxn ang="0">
                  <a:pos x="140" y="76"/>
                </a:cxn>
                <a:cxn ang="0">
                  <a:pos x="137" y="63"/>
                </a:cxn>
                <a:cxn ang="0">
                  <a:pos x="134" y="54"/>
                </a:cxn>
                <a:cxn ang="0">
                  <a:pos x="132" y="49"/>
                </a:cxn>
                <a:cxn ang="0">
                  <a:pos x="128" y="46"/>
                </a:cxn>
                <a:cxn ang="0">
                  <a:pos x="124" y="43"/>
                </a:cxn>
                <a:cxn ang="0">
                  <a:pos x="121" y="41"/>
                </a:cxn>
                <a:cxn ang="0">
                  <a:pos x="117" y="40"/>
                </a:cxn>
                <a:cxn ang="0">
                  <a:pos x="111" y="38"/>
                </a:cxn>
                <a:cxn ang="0">
                  <a:pos x="105" y="38"/>
                </a:cxn>
                <a:cxn ang="0">
                  <a:pos x="98" y="37"/>
                </a:cxn>
                <a:cxn ang="0">
                  <a:pos x="91" y="38"/>
                </a:cxn>
                <a:cxn ang="0">
                  <a:pos x="83" y="39"/>
                </a:cxn>
                <a:cxn ang="0">
                  <a:pos x="76" y="41"/>
                </a:cxn>
                <a:cxn ang="0">
                  <a:pos x="68" y="44"/>
                </a:cxn>
                <a:cxn ang="0">
                  <a:pos x="61" y="48"/>
                </a:cxn>
                <a:cxn ang="0">
                  <a:pos x="53" y="54"/>
                </a:cxn>
                <a:cxn ang="0">
                  <a:pos x="46" y="59"/>
                </a:cxn>
                <a:cxn ang="0">
                  <a:pos x="38" y="64"/>
                </a:cxn>
                <a:cxn ang="0">
                  <a:pos x="38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8" y="7"/>
                </a:cxn>
                <a:cxn ang="0">
                  <a:pos x="38" y="32"/>
                </a:cxn>
                <a:cxn ang="0">
                  <a:pos x="47" y="25"/>
                </a:cxn>
                <a:cxn ang="0">
                  <a:pos x="55" y="18"/>
                </a:cxn>
                <a:cxn ang="0">
                  <a:pos x="64" y="13"/>
                </a:cxn>
                <a:cxn ang="0">
                  <a:pos x="73" y="9"/>
                </a:cxn>
                <a:cxn ang="0">
                  <a:pos x="81" y="5"/>
                </a:cxn>
                <a:cxn ang="0">
                  <a:pos x="90" y="2"/>
                </a:cxn>
                <a:cxn ang="0">
                  <a:pos x="98" y="1"/>
                </a:cxn>
                <a:cxn ang="0">
                  <a:pos x="108" y="0"/>
                </a:cxn>
                <a:cxn ang="0">
                  <a:pos x="116" y="0"/>
                </a:cxn>
                <a:cxn ang="0">
                  <a:pos x="124" y="1"/>
                </a:cxn>
                <a:cxn ang="0">
                  <a:pos x="131" y="3"/>
                </a:cxn>
                <a:cxn ang="0">
                  <a:pos x="138" y="6"/>
                </a:cxn>
                <a:cxn ang="0">
                  <a:pos x="145" y="9"/>
                </a:cxn>
                <a:cxn ang="0">
                  <a:pos x="150" y="13"/>
                </a:cxn>
                <a:cxn ang="0">
                  <a:pos x="155" y="17"/>
                </a:cxn>
                <a:cxn ang="0">
                  <a:pos x="161" y="23"/>
                </a:cxn>
                <a:cxn ang="0">
                  <a:pos x="165" y="28"/>
                </a:cxn>
                <a:cxn ang="0">
                  <a:pos x="169" y="34"/>
                </a:cxn>
                <a:cxn ang="0">
                  <a:pos x="172" y="42"/>
                </a:cxn>
                <a:cxn ang="0">
                  <a:pos x="176" y="49"/>
                </a:cxn>
                <a:cxn ang="0">
                  <a:pos x="177" y="58"/>
                </a:cxn>
                <a:cxn ang="0">
                  <a:pos x="179" y="67"/>
                </a:cxn>
                <a:cxn ang="0">
                  <a:pos x="180" y="77"/>
                </a:cxn>
                <a:cxn ang="0">
                  <a:pos x="180" y="87"/>
                </a:cxn>
                <a:cxn ang="0">
                  <a:pos x="180" y="235"/>
                </a:cxn>
              </a:cxnLst>
              <a:rect l="0" t="0" r="r" b="b"/>
              <a:pathLst>
                <a:path w="180" h="235">
                  <a:moveTo>
                    <a:pt x="180" y="235"/>
                  </a:moveTo>
                  <a:lnTo>
                    <a:pt x="141" y="235"/>
                  </a:lnTo>
                  <a:lnTo>
                    <a:pt x="141" y="105"/>
                  </a:lnTo>
                  <a:lnTo>
                    <a:pt x="141" y="90"/>
                  </a:lnTo>
                  <a:lnTo>
                    <a:pt x="140" y="76"/>
                  </a:lnTo>
                  <a:lnTo>
                    <a:pt x="137" y="63"/>
                  </a:lnTo>
                  <a:lnTo>
                    <a:pt x="134" y="54"/>
                  </a:lnTo>
                  <a:lnTo>
                    <a:pt x="132" y="49"/>
                  </a:lnTo>
                  <a:lnTo>
                    <a:pt x="128" y="46"/>
                  </a:lnTo>
                  <a:lnTo>
                    <a:pt x="124" y="43"/>
                  </a:lnTo>
                  <a:lnTo>
                    <a:pt x="121" y="41"/>
                  </a:lnTo>
                  <a:lnTo>
                    <a:pt x="117" y="40"/>
                  </a:lnTo>
                  <a:lnTo>
                    <a:pt x="111" y="38"/>
                  </a:lnTo>
                  <a:lnTo>
                    <a:pt x="105" y="38"/>
                  </a:lnTo>
                  <a:lnTo>
                    <a:pt x="98" y="37"/>
                  </a:lnTo>
                  <a:lnTo>
                    <a:pt x="91" y="38"/>
                  </a:lnTo>
                  <a:lnTo>
                    <a:pt x="83" y="39"/>
                  </a:lnTo>
                  <a:lnTo>
                    <a:pt x="76" y="41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4"/>
                  </a:lnTo>
                  <a:lnTo>
                    <a:pt x="46" y="59"/>
                  </a:lnTo>
                  <a:lnTo>
                    <a:pt x="38" y="64"/>
                  </a:lnTo>
                  <a:lnTo>
                    <a:pt x="38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8" y="7"/>
                  </a:lnTo>
                  <a:lnTo>
                    <a:pt x="38" y="32"/>
                  </a:lnTo>
                  <a:lnTo>
                    <a:pt x="47" y="25"/>
                  </a:lnTo>
                  <a:lnTo>
                    <a:pt x="55" y="18"/>
                  </a:lnTo>
                  <a:lnTo>
                    <a:pt x="64" y="13"/>
                  </a:lnTo>
                  <a:lnTo>
                    <a:pt x="73" y="9"/>
                  </a:lnTo>
                  <a:lnTo>
                    <a:pt x="81" y="5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3"/>
                  </a:lnTo>
                  <a:lnTo>
                    <a:pt x="138" y="6"/>
                  </a:lnTo>
                  <a:lnTo>
                    <a:pt x="145" y="9"/>
                  </a:lnTo>
                  <a:lnTo>
                    <a:pt x="150" y="13"/>
                  </a:lnTo>
                  <a:lnTo>
                    <a:pt x="155" y="17"/>
                  </a:lnTo>
                  <a:lnTo>
                    <a:pt x="161" y="23"/>
                  </a:lnTo>
                  <a:lnTo>
                    <a:pt x="165" y="28"/>
                  </a:lnTo>
                  <a:lnTo>
                    <a:pt x="169" y="34"/>
                  </a:lnTo>
                  <a:lnTo>
                    <a:pt x="172" y="42"/>
                  </a:lnTo>
                  <a:lnTo>
                    <a:pt x="176" y="49"/>
                  </a:lnTo>
                  <a:lnTo>
                    <a:pt x="177" y="58"/>
                  </a:lnTo>
                  <a:lnTo>
                    <a:pt x="179" y="67"/>
                  </a:lnTo>
                  <a:lnTo>
                    <a:pt x="180" y="77"/>
                  </a:lnTo>
                  <a:lnTo>
                    <a:pt x="180" y="87"/>
                  </a:lnTo>
                  <a:lnTo>
                    <a:pt x="18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auto">
            <a:xfrm>
              <a:off x="5444" y="4057"/>
              <a:ext cx="19" cy="27"/>
            </a:xfrm>
            <a:custGeom>
              <a:avLst/>
              <a:gdLst/>
              <a:ahLst/>
              <a:cxnLst>
                <a:cxn ang="0">
                  <a:pos x="95" y="238"/>
                </a:cxn>
                <a:cxn ang="0">
                  <a:pos x="74" y="235"/>
                </a:cxn>
                <a:cxn ang="0">
                  <a:pos x="55" y="228"/>
                </a:cxn>
                <a:cxn ang="0">
                  <a:pos x="37" y="217"/>
                </a:cxn>
                <a:cxn ang="0">
                  <a:pos x="23" y="202"/>
                </a:cxn>
                <a:cxn ang="0">
                  <a:pos x="12" y="183"/>
                </a:cxn>
                <a:cxn ang="0">
                  <a:pos x="4" y="160"/>
                </a:cxn>
                <a:cxn ang="0">
                  <a:pos x="1" y="135"/>
                </a:cxn>
                <a:cxn ang="0">
                  <a:pos x="1" y="106"/>
                </a:cxn>
                <a:cxn ang="0">
                  <a:pos x="4" y="79"/>
                </a:cxn>
                <a:cxn ang="0">
                  <a:pos x="13" y="58"/>
                </a:cxn>
                <a:cxn ang="0">
                  <a:pos x="23" y="40"/>
                </a:cxn>
                <a:cxn ang="0">
                  <a:pos x="36" y="25"/>
                </a:cxn>
                <a:cxn ang="0">
                  <a:pos x="53" y="13"/>
                </a:cxn>
                <a:cxn ang="0">
                  <a:pos x="74" y="5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4" y="4"/>
                </a:cxn>
                <a:cxn ang="0">
                  <a:pos x="160" y="11"/>
                </a:cxn>
                <a:cxn ang="0">
                  <a:pos x="175" y="61"/>
                </a:cxn>
                <a:cxn ang="0">
                  <a:pos x="167" y="57"/>
                </a:cxn>
                <a:cxn ang="0">
                  <a:pos x="154" y="48"/>
                </a:cxn>
                <a:cxn ang="0">
                  <a:pos x="137" y="40"/>
                </a:cxn>
                <a:cxn ang="0">
                  <a:pos x="117" y="34"/>
                </a:cxn>
                <a:cxn ang="0">
                  <a:pos x="99" y="34"/>
                </a:cxn>
                <a:cxn ang="0">
                  <a:pos x="86" y="37"/>
                </a:cxn>
                <a:cxn ang="0">
                  <a:pos x="73" y="43"/>
                </a:cxn>
                <a:cxn ang="0">
                  <a:pos x="63" y="50"/>
                </a:cxn>
                <a:cxn ang="0">
                  <a:pos x="53" y="62"/>
                </a:cxn>
                <a:cxn ang="0">
                  <a:pos x="47" y="76"/>
                </a:cxn>
                <a:cxn ang="0">
                  <a:pos x="43" y="92"/>
                </a:cxn>
                <a:cxn ang="0">
                  <a:pos x="41" y="110"/>
                </a:cxn>
                <a:cxn ang="0">
                  <a:pos x="41" y="129"/>
                </a:cxn>
                <a:cxn ang="0">
                  <a:pos x="43" y="148"/>
                </a:cxn>
                <a:cxn ang="0">
                  <a:pos x="47" y="164"/>
                </a:cxn>
                <a:cxn ang="0">
                  <a:pos x="53" y="177"/>
                </a:cxn>
                <a:cxn ang="0">
                  <a:pos x="62" y="188"/>
                </a:cxn>
                <a:cxn ang="0">
                  <a:pos x="73" y="197"/>
                </a:cxn>
                <a:cxn ang="0">
                  <a:pos x="85" y="202"/>
                </a:cxn>
                <a:cxn ang="0">
                  <a:pos x="99" y="205"/>
                </a:cxn>
                <a:cxn ang="0">
                  <a:pos x="116" y="205"/>
                </a:cxn>
                <a:cxn ang="0">
                  <a:pos x="134" y="201"/>
                </a:cxn>
                <a:cxn ang="0">
                  <a:pos x="150" y="193"/>
                </a:cxn>
                <a:cxn ang="0">
                  <a:pos x="165" y="184"/>
                </a:cxn>
                <a:cxn ang="0">
                  <a:pos x="175" y="177"/>
                </a:cxn>
                <a:cxn ang="0">
                  <a:pos x="168" y="223"/>
                </a:cxn>
                <a:cxn ang="0">
                  <a:pos x="152" y="231"/>
                </a:cxn>
                <a:cxn ang="0">
                  <a:pos x="135" y="235"/>
                </a:cxn>
                <a:cxn ang="0">
                  <a:pos x="118" y="238"/>
                </a:cxn>
              </a:cxnLst>
              <a:rect l="0" t="0" r="r" b="b"/>
              <a:pathLst>
                <a:path w="175" h="238">
                  <a:moveTo>
                    <a:pt x="107" y="238"/>
                  </a:moveTo>
                  <a:lnTo>
                    <a:pt x="95" y="238"/>
                  </a:lnTo>
                  <a:lnTo>
                    <a:pt x="85" y="237"/>
                  </a:lnTo>
                  <a:lnTo>
                    <a:pt x="74" y="235"/>
                  </a:lnTo>
                  <a:lnTo>
                    <a:pt x="63" y="232"/>
                  </a:lnTo>
                  <a:lnTo>
                    <a:pt x="55" y="228"/>
                  </a:lnTo>
                  <a:lnTo>
                    <a:pt x="45" y="222"/>
                  </a:lnTo>
                  <a:lnTo>
                    <a:pt x="37" y="217"/>
                  </a:lnTo>
                  <a:lnTo>
                    <a:pt x="30" y="209"/>
                  </a:lnTo>
                  <a:lnTo>
                    <a:pt x="23" y="202"/>
                  </a:lnTo>
                  <a:lnTo>
                    <a:pt x="17" y="193"/>
                  </a:lnTo>
                  <a:lnTo>
                    <a:pt x="12" y="183"/>
                  </a:lnTo>
                  <a:lnTo>
                    <a:pt x="7" y="172"/>
                  </a:lnTo>
                  <a:lnTo>
                    <a:pt x="4" y="160"/>
                  </a:lnTo>
                  <a:lnTo>
                    <a:pt x="2" y="149"/>
                  </a:lnTo>
                  <a:lnTo>
                    <a:pt x="1" y="135"/>
                  </a:lnTo>
                  <a:lnTo>
                    <a:pt x="0" y="120"/>
                  </a:lnTo>
                  <a:lnTo>
                    <a:pt x="1" y="106"/>
                  </a:lnTo>
                  <a:lnTo>
                    <a:pt x="2" y="92"/>
                  </a:lnTo>
                  <a:lnTo>
                    <a:pt x="4" y="79"/>
                  </a:lnTo>
                  <a:lnTo>
                    <a:pt x="8" y="69"/>
                  </a:lnTo>
                  <a:lnTo>
                    <a:pt x="13" y="58"/>
                  </a:lnTo>
                  <a:lnTo>
                    <a:pt x="18" y="48"/>
                  </a:lnTo>
                  <a:lnTo>
                    <a:pt x="23" y="40"/>
                  </a:lnTo>
                  <a:lnTo>
                    <a:pt x="30" y="31"/>
                  </a:lnTo>
                  <a:lnTo>
                    <a:pt x="36" y="25"/>
                  </a:lnTo>
                  <a:lnTo>
                    <a:pt x="45" y="18"/>
                  </a:lnTo>
                  <a:lnTo>
                    <a:pt x="53" y="13"/>
                  </a:lnTo>
                  <a:lnTo>
                    <a:pt x="63" y="9"/>
                  </a:lnTo>
                  <a:lnTo>
                    <a:pt x="74" y="5"/>
                  </a:lnTo>
                  <a:lnTo>
                    <a:pt x="85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5" y="1"/>
                  </a:lnTo>
                  <a:lnTo>
                    <a:pt x="134" y="4"/>
                  </a:lnTo>
                  <a:lnTo>
                    <a:pt x="144" y="6"/>
                  </a:lnTo>
                  <a:lnTo>
                    <a:pt x="160" y="11"/>
                  </a:lnTo>
                  <a:lnTo>
                    <a:pt x="175" y="17"/>
                  </a:lnTo>
                  <a:lnTo>
                    <a:pt x="175" y="61"/>
                  </a:lnTo>
                  <a:lnTo>
                    <a:pt x="173" y="61"/>
                  </a:lnTo>
                  <a:lnTo>
                    <a:pt x="167" y="57"/>
                  </a:lnTo>
                  <a:lnTo>
                    <a:pt x="162" y="53"/>
                  </a:lnTo>
                  <a:lnTo>
                    <a:pt x="154" y="48"/>
                  </a:lnTo>
                  <a:lnTo>
                    <a:pt x="146" y="44"/>
                  </a:lnTo>
                  <a:lnTo>
                    <a:pt x="137" y="40"/>
                  </a:lnTo>
                  <a:lnTo>
                    <a:pt x="127" y="37"/>
                  </a:lnTo>
                  <a:lnTo>
                    <a:pt x="117" y="34"/>
                  </a:lnTo>
                  <a:lnTo>
                    <a:pt x="106" y="33"/>
                  </a:lnTo>
                  <a:lnTo>
                    <a:pt x="99" y="34"/>
                  </a:lnTo>
                  <a:lnTo>
                    <a:pt x="92" y="36"/>
                  </a:lnTo>
                  <a:lnTo>
                    <a:pt x="86" y="37"/>
                  </a:lnTo>
                  <a:lnTo>
                    <a:pt x="79" y="40"/>
                  </a:lnTo>
                  <a:lnTo>
                    <a:pt x="73" y="43"/>
                  </a:lnTo>
                  <a:lnTo>
                    <a:pt x="67" y="46"/>
                  </a:lnTo>
                  <a:lnTo>
                    <a:pt x="63" y="50"/>
                  </a:lnTo>
                  <a:lnTo>
                    <a:pt x="58" y="56"/>
                  </a:lnTo>
                  <a:lnTo>
                    <a:pt x="53" y="62"/>
                  </a:lnTo>
                  <a:lnTo>
                    <a:pt x="50" y="69"/>
                  </a:lnTo>
                  <a:lnTo>
                    <a:pt x="47" y="76"/>
                  </a:lnTo>
                  <a:lnTo>
                    <a:pt x="45" y="84"/>
                  </a:lnTo>
                  <a:lnTo>
                    <a:pt x="43" y="92"/>
                  </a:lnTo>
                  <a:lnTo>
                    <a:pt x="41" y="101"/>
                  </a:lnTo>
                  <a:lnTo>
                    <a:pt x="41" y="110"/>
                  </a:lnTo>
                  <a:lnTo>
                    <a:pt x="40" y="120"/>
                  </a:lnTo>
                  <a:lnTo>
                    <a:pt x="41" y="129"/>
                  </a:lnTo>
                  <a:lnTo>
                    <a:pt x="41" y="139"/>
                  </a:lnTo>
                  <a:lnTo>
                    <a:pt x="43" y="148"/>
                  </a:lnTo>
                  <a:lnTo>
                    <a:pt x="44" y="156"/>
                  </a:lnTo>
                  <a:lnTo>
                    <a:pt x="47" y="164"/>
                  </a:lnTo>
                  <a:lnTo>
                    <a:pt x="50" y="171"/>
                  </a:lnTo>
                  <a:lnTo>
                    <a:pt x="53" y="177"/>
                  </a:lnTo>
                  <a:lnTo>
                    <a:pt x="58" y="183"/>
                  </a:lnTo>
                  <a:lnTo>
                    <a:pt x="62" y="188"/>
                  </a:lnTo>
                  <a:lnTo>
                    <a:pt x="67" y="192"/>
                  </a:lnTo>
                  <a:lnTo>
                    <a:pt x="73" y="197"/>
                  </a:lnTo>
                  <a:lnTo>
                    <a:pt x="78" y="200"/>
                  </a:lnTo>
                  <a:lnTo>
                    <a:pt x="85" y="202"/>
                  </a:lnTo>
                  <a:lnTo>
                    <a:pt x="91" y="204"/>
                  </a:lnTo>
                  <a:lnTo>
                    <a:pt x="99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4" y="203"/>
                  </a:lnTo>
                  <a:lnTo>
                    <a:pt x="134" y="201"/>
                  </a:lnTo>
                  <a:lnTo>
                    <a:pt x="143" y="198"/>
                  </a:lnTo>
                  <a:lnTo>
                    <a:pt x="150" y="193"/>
                  </a:lnTo>
                  <a:lnTo>
                    <a:pt x="159" y="189"/>
                  </a:lnTo>
                  <a:lnTo>
                    <a:pt x="165" y="184"/>
                  </a:lnTo>
                  <a:lnTo>
                    <a:pt x="173" y="177"/>
                  </a:lnTo>
                  <a:lnTo>
                    <a:pt x="175" y="177"/>
                  </a:lnTo>
                  <a:lnTo>
                    <a:pt x="175" y="221"/>
                  </a:lnTo>
                  <a:lnTo>
                    <a:pt x="168" y="223"/>
                  </a:lnTo>
                  <a:lnTo>
                    <a:pt x="161" y="228"/>
                  </a:lnTo>
                  <a:lnTo>
                    <a:pt x="152" y="231"/>
                  </a:lnTo>
                  <a:lnTo>
                    <a:pt x="145" y="233"/>
                  </a:lnTo>
                  <a:lnTo>
                    <a:pt x="135" y="235"/>
                  </a:lnTo>
                  <a:lnTo>
                    <a:pt x="127" y="237"/>
                  </a:lnTo>
                  <a:lnTo>
                    <a:pt x="118" y="238"/>
                  </a:lnTo>
                  <a:lnTo>
                    <a:pt x="107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2" name="Freeform 98"/>
            <p:cNvSpPr>
              <a:spLocks noEditPoints="1"/>
            </p:cNvSpPr>
            <p:nvPr userDrawn="1"/>
          </p:nvSpPr>
          <p:spPr bwMode="auto">
            <a:xfrm>
              <a:off x="5468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8" y="236"/>
                </a:cxn>
                <a:cxn ang="0">
                  <a:pos x="57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5" y="161"/>
                </a:cxn>
                <a:cxn ang="0">
                  <a:pos x="1" y="136"/>
                </a:cxn>
                <a:cxn ang="0">
                  <a:pos x="1" y="108"/>
                </a:cxn>
                <a:cxn ang="0">
                  <a:pos x="5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8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3" y="10"/>
                </a:cxn>
                <a:cxn ang="0">
                  <a:pos x="167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9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8" y="167"/>
                </a:cxn>
                <a:cxn ang="0">
                  <a:pos x="55" y="180"/>
                </a:cxn>
                <a:cxn ang="0">
                  <a:pos x="65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7" y="206"/>
                </a:cxn>
                <a:cxn ang="0">
                  <a:pos x="128" y="206"/>
                </a:cxn>
                <a:cxn ang="0">
                  <a:pos x="152" y="201"/>
                </a:cxn>
                <a:cxn ang="0">
                  <a:pos x="172" y="191"/>
                </a:cxn>
                <a:cxn ang="0">
                  <a:pos x="187" y="183"/>
                </a:cxn>
                <a:cxn ang="0">
                  <a:pos x="194" y="178"/>
                </a:cxn>
                <a:cxn ang="0">
                  <a:pos x="187" y="223"/>
                </a:cxn>
                <a:cxn ang="0">
                  <a:pos x="168" y="231"/>
                </a:cxn>
                <a:cxn ang="0">
                  <a:pos x="148" y="236"/>
                </a:cxn>
                <a:cxn ang="0">
                  <a:pos x="129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8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9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2" y="81"/>
                </a:cxn>
                <a:cxn ang="0">
                  <a:pos x="40" y="95"/>
                </a:cxn>
              </a:cxnLst>
              <a:rect l="0" t="0" r="r" b="b"/>
              <a:pathLst>
                <a:path w="199" h="240">
                  <a:moveTo>
                    <a:pt x="116" y="240"/>
                  </a:moveTo>
                  <a:lnTo>
                    <a:pt x="102" y="239"/>
                  </a:lnTo>
                  <a:lnTo>
                    <a:pt x="90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7" y="229"/>
                  </a:lnTo>
                  <a:lnTo>
                    <a:pt x="48" y="223"/>
                  </a:lnTo>
                  <a:lnTo>
                    <a:pt x="39" y="217"/>
                  </a:lnTo>
                  <a:lnTo>
                    <a:pt x="30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5" y="161"/>
                  </a:lnTo>
                  <a:lnTo>
                    <a:pt x="2" y="149"/>
                  </a:lnTo>
                  <a:lnTo>
                    <a:pt x="1" y="136"/>
                  </a:lnTo>
                  <a:lnTo>
                    <a:pt x="0" y="122"/>
                  </a:lnTo>
                  <a:lnTo>
                    <a:pt x="1" y="108"/>
                  </a:lnTo>
                  <a:lnTo>
                    <a:pt x="2" y="95"/>
                  </a:lnTo>
                  <a:lnTo>
                    <a:pt x="5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7" y="51"/>
                  </a:lnTo>
                  <a:lnTo>
                    <a:pt x="23" y="42"/>
                  </a:lnTo>
                  <a:lnTo>
                    <a:pt x="30" y="33"/>
                  </a:lnTo>
                  <a:lnTo>
                    <a:pt x="38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4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3" y="10"/>
                  </a:lnTo>
                  <a:lnTo>
                    <a:pt x="160" y="14"/>
                  </a:lnTo>
                  <a:lnTo>
                    <a:pt x="167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2" y="58"/>
                  </a:lnTo>
                  <a:lnTo>
                    <a:pt x="194" y="67"/>
                  </a:lnTo>
                  <a:lnTo>
                    <a:pt x="197" y="78"/>
                  </a:lnTo>
                  <a:lnTo>
                    <a:pt x="198" y="91"/>
                  </a:lnTo>
                  <a:lnTo>
                    <a:pt x="199" y="104"/>
                  </a:lnTo>
                  <a:lnTo>
                    <a:pt x="199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8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60" y="186"/>
                  </a:lnTo>
                  <a:lnTo>
                    <a:pt x="65" y="190"/>
                  </a:lnTo>
                  <a:lnTo>
                    <a:pt x="71" y="194"/>
                  </a:lnTo>
                  <a:lnTo>
                    <a:pt x="76" y="199"/>
                  </a:lnTo>
                  <a:lnTo>
                    <a:pt x="84" y="201"/>
                  </a:lnTo>
                  <a:lnTo>
                    <a:pt x="90" y="204"/>
                  </a:lnTo>
                  <a:lnTo>
                    <a:pt x="99" y="205"/>
                  </a:lnTo>
                  <a:lnTo>
                    <a:pt x="107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1" y="204"/>
                  </a:lnTo>
                  <a:lnTo>
                    <a:pt x="152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81" y="187"/>
                  </a:lnTo>
                  <a:lnTo>
                    <a:pt x="187" y="18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7" y="223"/>
                  </a:lnTo>
                  <a:lnTo>
                    <a:pt x="177" y="228"/>
                  </a:lnTo>
                  <a:lnTo>
                    <a:pt x="168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9" y="239"/>
                  </a:lnTo>
                  <a:lnTo>
                    <a:pt x="116" y="240"/>
                  </a:lnTo>
                  <a:close/>
                  <a:moveTo>
                    <a:pt x="161" y="95"/>
                  </a:moveTo>
                  <a:lnTo>
                    <a:pt x="160" y="81"/>
                  </a:lnTo>
                  <a:lnTo>
                    <a:pt x="157" y="69"/>
                  </a:lnTo>
                  <a:lnTo>
                    <a:pt x="154" y="58"/>
                  </a:lnTo>
                  <a:lnTo>
                    <a:pt x="148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9" y="37"/>
                  </a:lnTo>
                  <a:lnTo>
                    <a:pt x="73" y="40"/>
                  </a:lnTo>
                  <a:lnTo>
                    <a:pt x="68" y="42"/>
                  </a:lnTo>
                  <a:lnTo>
                    <a:pt x="64" y="46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8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2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auto">
            <a:xfrm>
              <a:off x="5495" y="4057"/>
              <a:ext cx="18" cy="27"/>
            </a:xfrm>
            <a:custGeom>
              <a:avLst/>
              <a:gdLst/>
              <a:ahLst/>
              <a:cxnLst>
                <a:cxn ang="0">
                  <a:pos x="65" y="239"/>
                </a:cxn>
                <a:cxn ang="0">
                  <a:pos x="44" y="236"/>
                </a:cxn>
                <a:cxn ang="0">
                  <a:pos x="23" y="230"/>
                </a:cxn>
                <a:cxn ang="0">
                  <a:pos x="7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2" y="200"/>
                </a:cxn>
                <a:cxn ang="0">
                  <a:pos x="65" y="206"/>
                </a:cxn>
                <a:cxn ang="0">
                  <a:pos x="88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6" y="167"/>
                </a:cxn>
                <a:cxn ang="0">
                  <a:pos x="122" y="156"/>
                </a:cxn>
                <a:cxn ang="0">
                  <a:pos x="115" y="150"/>
                </a:cxn>
                <a:cxn ang="0">
                  <a:pos x="102" y="143"/>
                </a:cxn>
                <a:cxn ang="0">
                  <a:pos x="83" y="139"/>
                </a:cxn>
                <a:cxn ang="0">
                  <a:pos x="62" y="134"/>
                </a:cxn>
                <a:cxn ang="0">
                  <a:pos x="38" y="127"/>
                </a:cxn>
                <a:cxn ang="0">
                  <a:pos x="20" y="116"/>
                </a:cxn>
                <a:cxn ang="0">
                  <a:pos x="8" y="100"/>
                </a:cxn>
                <a:cxn ang="0">
                  <a:pos x="2" y="80"/>
                </a:cxn>
                <a:cxn ang="0">
                  <a:pos x="2" y="62"/>
                </a:cxn>
                <a:cxn ang="0">
                  <a:pos x="4" y="48"/>
                </a:cxn>
                <a:cxn ang="0">
                  <a:pos x="10" y="36"/>
                </a:cxn>
                <a:cxn ang="0">
                  <a:pos x="19" y="25"/>
                </a:cxn>
                <a:cxn ang="0">
                  <a:pos x="31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6" y="2"/>
                </a:cxn>
                <a:cxn ang="0">
                  <a:pos x="134" y="8"/>
                </a:cxn>
                <a:cxn ang="0">
                  <a:pos x="151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2" y="43"/>
                </a:cxn>
                <a:cxn ang="0">
                  <a:pos x="113" y="37"/>
                </a:cxn>
                <a:cxn ang="0">
                  <a:pos x="95" y="33"/>
                </a:cxn>
                <a:cxn ang="0">
                  <a:pos x="77" y="33"/>
                </a:cxn>
                <a:cxn ang="0">
                  <a:pos x="61" y="37"/>
                </a:cxn>
                <a:cxn ang="0">
                  <a:pos x="48" y="45"/>
                </a:cxn>
                <a:cxn ang="0">
                  <a:pos x="42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4" y="104"/>
                </a:cxn>
                <a:cxn ang="0">
                  <a:pos x="126" y="110"/>
                </a:cxn>
                <a:cxn ang="0">
                  <a:pos x="146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6" y="175"/>
                </a:cxn>
                <a:cxn ang="0">
                  <a:pos x="163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7" y="223"/>
                </a:cxn>
                <a:cxn ang="0">
                  <a:pos x="123" y="231"/>
                </a:cxn>
                <a:cxn ang="0">
                  <a:pos x="107" y="236"/>
                </a:cxn>
                <a:cxn ang="0">
                  <a:pos x="88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5" y="239"/>
                  </a:lnTo>
                  <a:lnTo>
                    <a:pt x="54" y="237"/>
                  </a:lnTo>
                  <a:lnTo>
                    <a:pt x="44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2" y="196"/>
                  </a:lnTo>
                  <a:lnTo>
                    <a:pt x="42" y="200"/>
                  </a:lnTo>
                  <a:lnTo>
                    <a:pt x="53" y="203"/>
                  </a:lnTo>
                  <a:lnTo>
                    <a:pt x="65" y="206"/>
                  </a:lnTo>
                  <a:lnTo>
                    <a:pt x="78" y="206"/>
                  </a:lnTo>
                  <a:lnTo>
                    <a:pt x="88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3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6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5" y="150"/>
                  </a:lnTo>
                  <a:lnTo>
                    <a:pt x="108" y="147"/>
                  </a:lnTo>
                  <a:lnTo>
                    <a:pt x="102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3" y="137"/>
                  </a:lnTo>
                  <a:lnTo>
                    <a:pt x="62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9" y="122"/>
                  </a:lnTo>
                  <a:lnTo>
                    <a:pt x="20" y="116"/>
                  </a:lnTo>
                  <a:lnTo>
                    <a:pt x="13" y="108"/>
                  </a:lnTo>
                  <a:lnTo>
                    <a:pt x="8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2" y="62"/>
                  </a:lnTo>
                  <a:lnTo>
                    <a:pt x="3" y="55"/>
                  </a:lnTo>
                  <a:lnTo>
                    <a:pt x="4" y="48"/>
                  </a:lnTo>
                  <a:lnTo>
                    <a:pt x="7" y="42"/>
                  </a:lnTo>
                  <a:lnTo>
                    <a:pt x="10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1" y="15"/>
                  </a:lnTo>
                  <a:lnTo>
                    <a:pt x="37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6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1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40" y="47"/>
                  </a:lnTo>
                  <a:lnTo>
                    <a:pt x="132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5" y="33"/>
                  </a:lnTo>
                  <a:lnTo>
                    <a:pt x="86" y="32"/>
                  </a:lnTo>
                  <a:lnTo>
                    <a:pt x="77" y="33"/>
                  </a:lnTo>
                  <a:lnTo>
                    <a:pt x="68" y="34"/>
                  </a:lnTo>
                  <a:lnTo>
                    <a:pt x="61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2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3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9" y="92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4" y="104"/>
                  </a:lnTo>
                  <a:lnTo>
                    <a:pt x="115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6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6" y="175"/>
                  </a:lnTo>
                  <a:lnTo>
                    <a:pt x="165" y="183"/>
                  </a:lnTo>
                  <a:lnTo>
                    <a:pt x="163" y="189"/>
                  </a:lnTo>
                  <a:lnTo>
                    <a:pt x="160" y="196"/>
                  </a:lnTo>
                  <a:lnTo>
                    <a:pt x="156" y="202"/>
                  </a:lnTo>
                  <a:lnTo>
                    <a:pt x="153" y="208"/>
                  </a:lnTo>
                  <a:lnTo>
                    <a:pt x="148" y="214"/>
                  </a:lnTo>
                  <a:lnTo>
                    <a:pt x="143" y="218"/>
                  </a:lnTo>
                  <a:lnTo>
                    <a:pt x="137" y="223"/>
                  </a:lnTo>
                  <a:lnTo>
                    <a:pt x="130" y="228"/>
                  </a:lnTo>
                  <a:lnTo>
                    <a:pt x="123" y="231"/>
                  </a:lnTo>
                  <a:lnTo>
                    <a:pt x="116" y="234"/>
                  </a:lnTo>
                  <a:lnTo>
                    <a:pt x="107" y="236"/>
                  </a:lnTo>
                  <a:lnTo>
                    <a:pt x="97" y="238"/>
                  </a:lnTo>
                  <a:lnTo>
                    <a:pt x="88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b="1">
                <a:solidFill>
                  <a:srgbClr val="000000"/>
                </a:solidFill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1128" name="Line 104"/>
          <p:cNvSpPr>
            <a:spLocks noChangeShapeType="1"/>
          </p:cNvSpPr>
          <p:nvPr/>
        </p:nvSpPr>
        <p:spPr bwMode="auto">
          <a:xfrm>
            <a:off x="1042988" y="981075"/>
            <a:ext cx="7559675" cy="0"/>
          </a:xfrm>
          <a:prstGeom prst="line">
            <a:avLst/>
          </a:prstGeom>
          <a:noFill/>
          <a:ln w="50800">
            <a:solidFill>
              <a:srgbClr val="CC99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329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6" r:id="rId1"/>
    <p:sldLayoutId id="2147484507" r:id="rId2"/>
    <p:sldLayoutId id="2147484508" r:id="rId3"/>
    <p:sldLayoutId id="2147484509" r:id="rId4"/>
    <p:sldLayoutId id="2147484510" r:id="rId5"/>
    <p:sldLayoutId id="2147484511" r:id="rId6"/>
    <p:sldLayoutId id="2147484512" r:id="rId7"/>
    <p:sldLayoutId id="2147484513" r:id="rId8"/>
    <p:sldLayoutId id="2147484514" r:id="rId9"/>
    <p:sldLayoutId id="2147484515" r:id="rId10"/>
    <p:sldLayoutId id="2147484516" r:id="rId11"/>
    <p:sldLayoutId id="2147484517" r:id="rId12"/>
    <p:sldLayoutId id="2147484518" r:id="rId13"/>
    <p:sldLayoutId id="214748451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152576"/>
            <a:ext cx="6781800" cy="334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asls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28600" y="106715"/>
            <a:ext cx="1536065" cy="4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alphaModFix amt="90000"/>
            <a:duotone>
              <a:schemeClr val="bg2">
                <a:shade val="45000"/>
                <a:satMod val="135000"/>
              </a:schemeClr>
              <a:prstClr val="white"/>
            </a:duotone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086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00201"/>
            <a:ext cx="7696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ucida Sans" pitchFamily="34" charset="0"/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B0E1907D-E84B-49BB-9374-095FF840C05F}" type="datetimeFigureOut">
              <a:rPr lang="fi-FI" b="1" smtClean="0">
                <a:solidFill>
                  <a:prstClr val="black">
                    <a:tint val="75000"/>
                  </a:prstClr>
                </a:solidFill>
              </a:rPr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23.9.2014</a:t>
            </a:fld>
            <a:endParaRPr lang="fi-FI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76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b="1" smtClean="0">
                <a:solidFill>
                  <a:prstClr val="black">
                    <a:tint val="75000"/>
                  </a:prstClr>
                </a:solidFill>
              </a:rPr>
              <a:t>Flyura Djurabekova, HIP, Univ. of Helsinki</a:t>
            </a:r>
            <a:endParaRPr lang="fi-FI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D90AB478-288C-4931-A591-25B56F9C3D1D}" type="slidenum">
              <a:rPr lang="fi-FI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‹#›</a:t>
            </a:fld>
            <a:endParaRPr lang="fi-FI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8" y="477838"/>
            <a:ext cx="7239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95526"/>
            <a:ext cx="6413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605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solidFill>
            <a:schemeClr val="accent6">
              <a:lumMod val="75000"/>
            </a:schemeClr>
          </a:soli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C1817-566B-41B0-BB99-37D4459B86D6}" type="slidenum">
              <a:rPr lang="en-GB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16" descr="lanc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2700" y="104"/>
            <a:ext cx="15113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1"/>
          <p:cNvSpPr>
            <a:spLocks noChangeShapeType="1"/>
          </p:cNvSpPr>
          <p:nvPr userDrawn="1"/>
        </p:nvSpPr>
        <p:spPr bwMode="auto">
          <a:xfrm flipV="1">
            <a:off x="0" y="942981"/>
            <a:ext cx="9144000" cy="95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" y="6302375"/>
            <a:ext cx="1277938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" name="Group 30"/>
          <p:cNvGrpSpPr>
            <a:grpSpLocks noChangeAspect="1"/>
          </p:cNvGrpSpPr>
          <p:nvPr userDrawn="1"/>
        </p:nvGrpSpPr>
        <p:grpSpPr bwMode="auto">
          <a:xfrm>
            <a:off x="7632752" y="6092825"/>
            <a:ext cx="1273175" cy="769938"/>
            <a:chOff x="4363" y="3017"/>
            <a:chExt cx="1043" cy="669"/>
          </a:xfrm>
        </p:grpSpPr>
        <p:pic>
          <p:nvPicPr>
            <p:cNvPr id="1038" name="Picture 16" descr="Cilogotransparent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8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399" y="-182563"/>
            <a:ext cx="755650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4" descr="Introducing Puffin: A new research tool for advanced light sources"/>
          <p:cNvPicPr>
            <a:picLocks noChangeAspect="1" noChangeArrowheads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4302" y="6156429"/>
            <a:ext cx="5000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6" descr="https://alice-online.web.cern.ch/alice-online/Images/Logos/cern_logo_white.gif"/>
          <p:cNvPicPr>
            <a:picLocks noChangeAspect="1" noChangeArrowheads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099" y="457200"/>
            <a:ext cx="52705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33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7CF6-C1E3-4631-BA44-7477EA6D1F83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23/09/2014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52F09-D4BE-4F1D-8EA1-C98B6911FE65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11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57200"/>
            <a:ext cx="69342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00200"/>
            <a:ext cx="7008813" cy="495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477838"/>
            <a:ext cx="7239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9388" y="6613525"/>
            <a:ext cx="4316412" cy="26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100">
                <a:solidFill>
                  <a:srgbClr val="000000"/>
                </a:solidFill>
                <a:latin typeface="Arial" charset="0"/>
              </a:rPr>
              <a:t>Flyura Djurabekova, HIP, University of Helsinki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101013" y="6613525"/>
            <a:ext cx="863600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056714F-46C3-44FD-B072-0168A6095D4C}" type="slidenum">
              <a:rPr lang="en-GB" sz="1000">
                <a:solidFill>
                  <a:srgbClr val="000000"/>
                </a:solidFill>
                <a:latin typeface="Arial" charset="0"/>
              </a:rPr>
              <a:pPr algn="r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81" name="Picture 7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6413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22" descr="twohands_lightning1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1600200" cy="55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835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3600" b="1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95000"/>
        <a:buFont typeface="Wingdings" pitchFamily="2" charset="2"/>
        <a:buChar char=""/>
        <a:defRPr sz="20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80000"/>
        <a:buFont typeface="Wingdings" pitchFamily="2" charset="2"/>
        <a:buChar char="w"/>
        <a:defRPr>
          <a:solidFill>
            <a:schemeClr val="tx1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100000"/>
        <a:buFont typeface="Arial" charset="0"/>
        <a:buChar char="-"/>
        <a:defRPr>
          <a:solidFill>
            <a:schemeClr val="tx1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100000"/>
        <a:buFont typeface="Arial" charset="0"/>
        <a:buChar char="-"/>
        <a:defRPr>
          <a:solidFill>
            <a:schemeClr val="tx1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100000"/>
        <a:buFont typeface="Arial" charset="0"/>
        <a:buChar char="-"/>
        <a:defRPr>
          <a:solidFill>
            <a:schemeClr val="tx1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202611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0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73" r:id="rId7"/>
    <p:sldLayoutId id="2147484374" r:id="rId8"/>
    <p:sldLayoutId id="2147484375" r:id="rId9"/>
    <p:sldLayoutId id="2147484376" r:id="rId10"/>
    <p:sldLayoutId id="2147484377" r:id="rId11"/>
    <p:sldLayoutId id="2147484378" r:id="rId12"/>
    <p:sldLayoutId id="2147484379" r:id="rId13"/>
    <p:sldLayoutId id="2147484380" r:id="rId14"/>
    <p:sldLayoutId id="2147484381" r:id="rId15"/>
    <p:sldLayoutId id="2147484382" r:id="rId16"/>
    <p:sldLayoutId id="2147484383" r:id="rId17"/>
    <p:sldLayoutId id="2147484384" r:id="rId18"/>
    <p:sldLayoutId id="2147484385" r:id="rId19"/>
    <p:sldLayoutId id="2147484386" r:id="rId20"/>
    <p:sldLayoutId id="2147484387" r:id="rId21"/>
    <p:sldLayoutId id="2147484388" r:id="rId22"/>
    <p:sldLayoutId id="2147484389" r:id="rId23"/>
    <p:sldLayoutId id="2147484390" r:id="rId24"/>
    <p:sldLayoutId id="2147484391" r:id="rId25"/>
    <p:sldLayoutId id="2147484392" r:id="rId26"/>
    <p:sldLayoutId id="2147484393" r:id="rId27"/>
    <p:sldLayoutId id="2147484394" r:id="rId28"/>
    <p:sldLayoutId id="2147484395" r:id="rId29"/>
    <p:sldLayoutId id="2147484396" r:id="rId30"/>
    <p:sldLayoutId id="2147484397" r:id="rId31"/>
    <p:sldLayoutId id="2147484398" r:id="rId32"/>
    <p:sldLayoutId id="2147484399" r:id="rId3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/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669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1072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2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1" r:id="rId1"/>
    <p:sldLayoutId id="2147484402" r:id="rId2"/>
    <p:sldLayoutId id="2147484403" r:id="rId3"/>
    <p:sldLayoutId id="2147484404" r:id="rId4"/>
    <p:sldLayoutId id="2147484405" r:id="rId5"/>
    <p:sldLayoutId id="2147484406" r:id="rId6"/>
    <p:sldLayoutId id="2147484407" r:id="rId7"/>
    <p:sldLayoutId id="2147484408" r:id="rId8"/>
    <p:sldLayoutId id="2147484409" r:id="rId9"/>
    <p:sldLayoutId id="2147484410" r:id="rId10"/>
    <p:sldLayoutId id="2147484411" r:id="rId11"/>
    <p:sldLayoutId id="2147484412" r:id="rId12"/>
    <p:sldLayoutId id="2147484413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/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669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434628" y="28665"/>
            <a:ext cx="709371" cy="7093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1072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85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5" r:id="rId1"/>
    <p:sldLayoutId id="2147484416" r:id="rId2"/>
    <p:sldLayoutId id="2147484417" r:id="rId3"/>
    <p:sldLayoutId id="2147484418" r:id="rId4"/>
    <p:sldLayoutId id="2147484419" r:id="rId5"/>
    <p:sldLayoutId id="2147484420" r:id="rId6"/>
    <p:sldLayoutId id="2147484421" r:id="rId7"/>
    <p:sldLayoutId id="2147484422" r:id="rId8"/>
    <p:sldLayoutId id="2147484423" r:id="rId9"/>
    <p:sldLayoutId id="2147484424" r:id="rId10"/>
    <p:sldLayoutId id="2147484425" r:id="rId11"/>
    <p:sldLayoutId id="2147484426" r:id="rId12"/>
    <p:sldLayoutId id="2147484427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251" y="7620"/>
            <a:ext cx="7321550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5008"/>
            <a:ext cx="82296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255049" y="52276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2" y="753796"/>
            <a:ext cx="375313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1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6.jpeg"/><Relationship Id="rId7" Type="http://schemas.openxmlformats.org/officeDocument/2006/relationships/image" Target="../media/image65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gif"/><Relationship Id="rId5" Type="http://schemas.openxmlformats.org/officeDocument/2006/relationships/image" Target="../media/image63.png"/><Relationship Id="rId4" Type="http://schemas.openxmlformats.org/officeDocument/2006/relationships/image" Target="../media/image62.jpeg"/><Relationship Id="rId9" Type="http://schemas.openxmlformats.org/officeDocument/2006/relationships/image" Target="../media/image6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18" Type="http://schemas.openxmlformats.org/officeDocument/2006/relationships/image" Target="../media/image97.png"/><Relationship Id="rId26" Type="http://schemas.openxmlformats.org/officeDocument/2006/relationships/image" Target="../media/image105.png"/><Relationship Id="rId3" Type="http://schemas.openxmlformats.org/officeDocument/2006/relationships/image" Target="../media/image82.png"/><Relationship Id="rId21" Type="http://schemas.openxmlformats.org/officeDocument/2006/relationships/image" Target="../media/image100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17" Type="http://schemas.openxmlformats.org/officeDocument/2006/relationships/image" Target="../media/image96.png"/><Relationship Id="rId25" Type="http://schemas.openxmlformats.org/officeDocument/2006/relationships/image" Target="../media/image104.png"/><Relationship Id="rId33" Type="http://schemas.openxmlformats.org/officeDocument/2006/relationships/image" Target="../media/image112.png"/><Relationship Id="rId2" Type="http://schemas.openxmlformats.org/officeDocument/2006/relationships/image" Target="../media/image81.png"/><Relationship Id="rId16" Type="http://schemas.openxmlformats.org/officeDocument/2006/relationships/image" Target="../media/image95.png"/><Relationship Id="rId20" Type="http://schemas.openxmlformats.org/officeDocument/2006/relationships/image" Target="../media/image99.png"/><Relationship Id="rId29" Type="http://schemas.openxmlformats.org/officeDocument/2006/relationships/image" Target="../media/image108.png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24" Type="http://schemas.openxmlformats.org/officeDocument/2006/relationships/image" Target="../media/image103.png"/><Relationship Id="rId32" Type="http://schemas.openxmlformats.org/officeDocument/2006/relationships/image" Target="../media/image111.png"/><Relationship Id="rId5" Type="http://schemas.openxmlformats.org/officeDocument/2006/relationships/image" Target="../media/image84.png"/><Relationship Id="rId15" Type="http://schemas.openxmlformats.org/officeDocument/2006/relationships/image" Target="../media/image94.png"/><Relationship Id="rId23" Type="http://schemas.openxmlformats.org/officeDocument/2006/relationships/image" Target="../media/image102.png"/><Relationship Id="rId28" Type="http://schemas.openxmlformats.org/officeDocument/2006/relationships/image" Target="../media/image107.png"/><Relationship Id="rId10" Type="http://schemas.openxmlformats.org/officeDocument/2006/relationships/image" Target="../media/image89.png"/><Relationship Id="rId19" Type="http://schemas.openxmlformats.org/officeDocument/2006/relationships/image" Target="../media/image98.png"/><Relationship Id="rId31" Type="http://schemas.openxmlformats.org/officeDocument/2006/relationships/image" Target="../media/image110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Relationship Id="rId14" Type="http://schemas.openxmlformats.org/officeDocument/2006/relationships/image" Target="../media/image93.png"/><Relationship Id="rId22" Type="http://schemas.openxmlformats.org/officeDocument/2006/relationships/image" Target="../media/image101.png"/><Relationship Id="rId27" Type="http://schemas.openxmlformats.org/officeDocument/2006/relationships/image" Target="../media/image106.png"/><Relationship Id="rId30" Type="http://schemas.openxmlformats.org/officeDocument/2006/relationships/image" Target="../media/image10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8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6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4.emf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6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17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pdf/hep-ex/0112004.pdf" TargetMode="External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2.xml"/><Relationship Id="rId1" Type="http://schemas.openxmlformats.org/officeDocument/2006/relationships/tags" Target="../tags/tag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4208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CLIC accelerator development and now technology transfer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1930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142984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CLIC test structures; fabrication and test</a:t>
            </a:r>
            <a:br>
              <a:rPr lang="en-US" altLang="ja-JP" sz="3600" b="1" dirty="0" smtClean="0"/>
            </a:br>
            <a:r>
              <a:rPr lang="en-US" altLang="ja-JP" sz="3600" b="1" dirty="0" smtClean="0"/>
              <a:t>T18 </a:t>
            </a:r>
            <a:r>
              <a:rPr lang="en-US" altLang="ja-JP" sz="3600" b="1" dirty="0" smtClean="0">
                <a:sym typeface="Wingdings" pitchFamily="2" charset="2"/>
              </a:rPr>
              <a:t></a:t>
            </a:r>
            <a:r>
              <a:rPr lang="en-US" altLang="ja-JP" sz="3600" b="1" dirty="0" smtClean="0"/>
              <a:t>TD18</a:t>
            </a:r>
            <a:r>
              <a:rPr lang="en-US" altLang="ja-JP" sz="3600" b="1" dirty="0" smtClean="0">
                <a:sym typeface="Wingdings" pitchFamily="2" charset="2"/>
              </a:rPr>
              <a:t>T24TD24TD24R05</a:t>
            </a:r>
            <a:endParaRPr lang="en-US" altLang="ja-JP" sz="2400" b="1" dirty="0" smtClean="0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CLIC2013, Nextef, KEK,  Higo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8" descr="C:\Higo\2009\Reports_Papers_Conferences_Talks\加速器学会誌\090910 Submission\Fig08 right KEK struct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85964"/>
            <a:ext cx="3143272" cy="1734317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714348" y="300047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1. T18_Disk_#2</a:t>
            </a:r>
          </a:p>
        </p:txBody>
      </p:sp>
      <p:pic>
        <p:nvPicPr>
          <p:cNvPr id="18" name="Picture 2" descr="C:\Higo\2010\Reports_Papers_Conferences_Talks\100523_IPAC10_京都\Higo_THPEA012_KEK_Nextef\Poster\T24 recovery cel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785926"/>
            <a:ext cx="1320083" cy="1285884"/>
          </a:xfrm>
          <a:prstGeom prst="rect">
            <a:avLst/>
          </a:prstGeom>
          <a:noFill/>
        </p:spPr>
      </p:pic>
      <p:pic>
        <p:nvPicPr>
          <p:cNvPr id="15" name="Picture 5" descr="C:\Higo\2010\Reports_Papers_Conferences_Talks\100523_IPAC10_京都\Higo_THPEA013_CERN_SLAC_KEK\TD18#2 before installation to Nextef IMG_03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929066"/>
            <a:ext cx="3009714" cy="1723710"/>
          </a:xfrm>
          <a:prstGeom prst="rect">
            <a:avLst/>
          </a:prstGeom>
          <a:noFill/>
        </p:spPr>
      </p:pic>
      <p:sp>
        <p:nvSpPr>
          <p:cNvPr id="17" name="テキスト ボックス 16"/>
          <p:cNvSpPr txBox="1"/>
          <p:nvPr/>
        </p:nvSpPr>
        <p:spPr>
          <a:xfrm>
            <a:off x="611565" y="5715120"/>
            <a:ext cx="2335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2. TD18_Disk_#2</a:t>
            </a:r>
          </a:p>
        </p:txBody>
      </p:sp>
      <p:pic>
        <p:nvPicPr>
          <p:cNvPr id="19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998" y="4143380"/>
            <a:ext cx="1524068" cy="1142364"/>
          </a:xfrm>
          <a:prstGeom prst="rect">
            <a:avLst/>
          </a:prstGeom>
          <a:noFill/>
        </p:spPr>
      </p:pic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日付プレースホルダ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2013/1/29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262510" y="1214526"/>
            <a:ext cx="3286148" cy="2403921"/>
            <a:chOff x="5357818" y="928670"/>
            <a:chExt cx="3286148" cy="2403921"/>
          </a:xfrm>
        </p:grpSpPr>
        <p:pic>
          <p:nvPicPr>
            <p:cNvPr id="4100" name="Picture 4" descr="C:\Users\higo\2010\Picture\101028-101102 T24_#2 Installation\T24 as of initial RF meas at KEK before installation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7818" y="928670"/>
              <a:ext cx="3286148" cy="2403921"/>
            </a:xfrm>
            <a:prstGeom prst="rect">
              <a:avLst/>
            </a:prstGeom>
            <a:noFill/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5429256" y="2786058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rgbClr val="FFFF00"/>
                  </a:solidFill>
                </a:rPr>
                <a:t>3. T24_Disk_#3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072066" y="4000608"/>
            <a:ext cx="3820414" cy="2474071"/>
            <a:chOff x="5238812" y="3714752"/>
            <a:chExt cx="3820414" cy="2474071"/>
          </a:xfrm>
        </p:grpSpPr>
        <p:pic>
          <p:nvPicPr>
            <p:cNvPr id="4099" name="Picture 3" descr="C:\Users\higo\2011\Pictures\110716 TD24_S-para\TD24#4 Config as of reception reduced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357818" y="3714752"/>
              <a:ext cx="3595688" cy="2092626"/>
            </a:xfrm>
            <a:prstGeom prst="rect">
              <a:avLst/>
            </a:prstGeom>
            <a:noFill/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5238812" y="5357826"/>
              <a:ext cx="38204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rgbClr val="FFFF00"/>
                  </a:solidFill>
                </a:rPr>
                <a:t>4. TD24_Disk_#4</a:t>
              </a:r>
            </a:p>
            <a:p>
              <a:pPr algn="ctr"/>
              <a:r>
                <a:rPr kumimoji="1" lang="en-US" altLang="ja-JP" sz="2400" b="1" dirty="0" smtClean="0">
                  <a:solidFill>
                    <a:srgbClr val="0000FF"/>
                  </a:solidFill>
                </a:rPr>
                <a:t>5. TD24R05 under test now</a:t>
              </a: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3214678" y="30003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>
                <a:solidFill>
                  <a:srgbClr val="FF0000"/>
                </a:solidFill>
              </a:rPr>
              <a:t>undamped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286116" y="378619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damped</a:t>
            </a:r>
          </a:p>
        </p:txBody>
      </p:sp>
    </p:spTree>
    <p:extLst>
      <p:ext uri="{BB962C8B-B14F-4D97-AF65-F5344CB8AC3E}">
        <p14:creationId xmlns:p14="http://schemas.microsoft.com/office/powerpoint/2010/main" val="748677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D18#2 before installation to Nextef IMG_03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" y="912676"/>
            <a:ext cx="4023388" cy="2304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8730" y="188640"/>
            <a:ext cx="4060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CLIC accelerating structure</a:t>
            </a:r>
            <a:endParaRPr lang="en-GB" sz="2800" dirty="0"/>
          </a:p>
        </p:txBody>
      </p:sp>
      <p:pic>
        <p:nvPicPr>
          <p:cNvPr id="10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1582" y="912676"/>
            <a:ext cx="5184576" cy="188012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03648" y="331844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Outside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2949116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Inside (cut)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596336" y="1852736"/>
            <a:ext cx="574880" cy="13641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29949" y="3216932"/>
            <a:ext cx="1482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6 mm diameter beam aperture, 25 cm long</a:t>
            </a:r>
            <a:endParaRPr lang="en-GB" sz="16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305" y="3687780"/>
            <a:ext cx="2880320" cy="267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594" y="3312462"/>
            <a:ext cx="305011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" name="Picture 18" descr="C:\_Cern\test\Meervoudig\DSCF3086 (Small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9704" y="4838590"/>
            <a:ext cx="2664296" cy="19982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11958" y="5514535"/>
            <a:ext cx="288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Micron-precision turning and milling.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37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1634" y="1634164"/>
            <a:ext cx="1766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TD18#3 at SLAC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3693791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TD18#2 at KEK</a:t>
            </a:r>
          </a:p>
        </p:txBody>
      </p:sp>
      <p:pic>
        <p:nvPicPr>
          <p:cNvPr id="7" name="Picture 6" descr="DSC0428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3" y="1665412"/>
            <a:ext cx="1568319" cy="369016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5462" y="578297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7725" y="3151188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5625852"/>
            <a:ext cx="14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Stacking disks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79518" y="5871893"/>
            <a:ext cx="4132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Temperature treatment for </a:t>
            </a:r>
            <a:r>
              <a:rPr lang="en-US" dirty="0" smtClean="0">
                <a:solidFill>
                  <a:prstClr val="black"/>
                </a:solidFill>
              </a:rPr>
              <a:t>high-gradient developed by NLC/JLC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11677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Heat treatment and material structure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5941" y="57800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Find the bonding plane!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71563" y="2582989"/>
            <a:ext cx="5098751" cy="108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5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4866" y="406332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Evolution of machining capability</a:t>
            </a:r>
          </a:p>
        </p:txBody>
      </p:sp>
      <p:sp>
        <p:nvSpPr>
          <p:cNvPr id="6" name="Chevron 5"/>
          <p:cNvSpPr/>
          <p:nvPr/>
        </p:nvSpPr>
        <p:spPr>
          <a:xfrm>
            <a:off x="251520" y="1288982"/>
            <a:ext cx="2160000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Up to the 1980’s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8376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1980’s - 1990’s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64400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2000’s - 2010’s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1527179"/>
            <a:ext cx="204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Larger machines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Multiple axis ( X/Y/Z and C)</a:t>
            </a:r>
          </a:p>
        </p:txBody>
      </p:sp>
      <p:sp>
        <p:nvSpPr>
          <p:cNvPr id="23" name="Chevron 22"/>
          <p:cNvSpPr/>
          <p:nvPr/>
        </p:nvSpPr>
        <p:spPr>
          <a:xfrm>
            <a:off x="680424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Future ?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48264" y="1527179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Intelligent machines ?</a:t>
            </a:r>
          </a:p>
          <a:p>
            <a:pPr marL="0" lvl="1" indent="84138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Robotisation ?</a:t>
            </a:r>
          </a:p>
        </p:txBody>
      </p:sp>
      <p:pic>
        <p:nvPicPr>
          <p:cNvPr id="140295" name="Picture 7" descr="S:\ctc_upm\prebew\Foto's\DigitalFotoHenkPepers\DivOpBew\MVC-21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837724"/>
            <a:ext cx="1620000" cy="12150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6876256" y="414928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Pallet machining?</a:t>
            </a:r>
          </a:p>
          <a:p>
            <a:pPr marL="0" lvl="1" indent="84138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Robotisation ?</a:t>
            </a:r>
          </a:p>
        </p:txBody>
      </p:sp>
      <p:pic>
        <p:nvPicPr>
          <p:cNvPr id="38" name="Picture 4" descr="C:\_Cern\test\Meervoudig\DSCF3086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837724"/>
            <a:ext cx="1620000" cy="12150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989044"/>
            <a:ext cx="1800000" cy="153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Box 38"/>
          <p:cNvSpPr txBox="1"/>
          <p:nvPr/>
        </p:nvSpPr>
        <p:spPr>
          <a:xfrm>
            <a:off x="539554" y="1527179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First machines at research institutes and universities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99793" y="1527179"/>
            <a:ext cx="1679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Start of industrialization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Optical recording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contact lenses</a:t>
            </a:r>
            <a:endParaRPr lang="nl-NL" sz="1200" i="1" dirty="0">
              <a:solidFill>
                <a:prstClr val="black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251522" y="1000950"/>
            <a:ext cx="8712968" cy="216024"/>
          </a:xfrm>
          <a:prstGeom prst="chevron">
            <a:avLst/>
          </a:prstGeom>
          <a:noFill/>
          <a:ln w="127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4F81BD"/>
                </a:solidFill>
              </a:rPr>
              <a:t>Single point diamond turning</a:t>
            </a:r>
            <a:endParaRPr lang="nl-NL" sz="1400" b="1" dirty="0">
              <a:solidFill>
                <a:srgbClr val="4F81BD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251520" y="3903439"/>
            <a:ext cx="2160000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Up to the 1990’s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248376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1990’s - 2000’s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464400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2010’s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680424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Future ?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251522" y="3615407"/>
            <a:ext cx="8712968" cy="216024"/>
          </a:xfrm>
          <a:prstGeom prst="chevron">
            <a:avLst/>
          </a:prstGeom>
          <a:noFill/>
          <a:ln w="127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4F81BD"/>
                </a:solidFill>
              </a:rPr>
              <a:t>Ultra precision diamond milling </a:t>
            </a:r>
            <a:r>
              <a:rPr lang="en-US" sz="1200" b="1" i="1" dirty="0" smtClean="0">
                <a:solidFill>
                  <a:srgbClr val="4F81BD"/>
                </a:solidFill>
              </a:rPr>
              <a:t>(lagging more than a decade behind on turning)</a:t>
            </a:r>
            <a:endParaRPr lang="nl-NL" sz="1400" b="1" i="1" dirty="0">
              <a:solidFill>
                <a:srgbClr val="4F81BD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9552" y="4149284"/>
            <a:ext cx="1611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Limited to fly cutting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mirror optics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Laser scanner mirrors</a:t>
            </a:r>
          </a:p>
          <a:p>
            <a:pPr>
              <a:buFont typeface="Arial" pitchFamily="34" charset="0"/>
              <a:buChar char="•"/>
            </a:pPr>
            <a:endParaRPr lang="nl-NL" sz="120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88133" y="4149284"/>
            <a:ext cx="177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First proto type machines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Micro fluidics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Accelerator parts</a:t>
            </a:r>
            <a:endParaRPr lang="nl-NL" sz="1200" i="1" dirty="0">
              <a:solidFill>
                <a:prstClr val="black"/>
              </a:solidFill>
            </a:endParaRPr>
          </a:p>
        </p:txBody>
      </p:sp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101437"/>
            <a:ext cx="1800000" cy="130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 descr="C:\backup pc werk\VDL ETG intranet\CTC\CTC_Departments\UPT&amp;Metrology\submicron\equipment\images\esd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148508"/>
            <a:ext cx="1620000" cy="1215000"/>
          </a:xfrm>
          <a:prstGeom prst="rect">
            <a:avLst/>
          </a:prstGeom>
          <a:noFill/>
        </p:spPr>
      </p:pic>
      <p:pic>
        <p:nvPicPr>
          <p:cNvPr id="141317" name="Picture 5" descr="http://www.dac-intl.com/wp-content/uploads/2X-ALM.06-09.small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910" y="4581128"/>
            <a:ext cx="1381995" cy="1728192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2699792" y="4141836"/>
            <a:ext cx="1866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Milling as add-on on lathes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Lens arrays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Intra ocular lenses</a:t>
            </a:r>
            <a:endParaRPr lang="nl-NL" sz="1200" i="1" dirty="0">
              <a:solidFill>
                <a:prstClr val="black"/>
              </a:solidFill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216" y="4959117"/>
            <a:ext cx="1800000" cy="10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" name="Picture 6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232" y="2010217"/>
            <a:ext cx="1800000" cy="149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5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2634" y="260648"/>
            <a:ext cx="6058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High – gradient testing infrastructure, klystrons </a:t>
            </a:r>
            <a:endParaRPr lang="en-GB" sz="2400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2"/>
          <a:srcRect l="42787" t="3551" b="3551"/>
          <a:stretch/>
        </p:blipFill>
        <p:spPr>
          <a:xfrm>
            <a:off x="1475656" y="1236822"/>
            <a:ext cx="2232248" cy="2707274"/>
          </a:xfrm>
          <a:prstGeom prst="rect">
            <a:avLst/>
          </a:prstGeom>
        </p:spPr>
      </p:pic>
      <p:pic>
        <p:nvPicPr>
          <p:cNvPr id="6" name="Picture 2" descr="\\CERN\dfs\Workspaces\w\Wuensch\Talks\2014\CLIC workshop\DSC00105 Group Medium Resolu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32" y="4062412"/>
            <a:ext cx="4057388" cy="270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1844824"/>
            <a:ext cx="949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50 MW</a:t>
            </a:r>
          </a:p>
          <a:p>
            <a:r>
              <a:rPr lang="en-GB" sz="2000" dirty="0" smtClean="0"/>
              <a:t>1.5 </a:t>
            </a:r>
            <a:r>
              <a:rPr lang="el-GR" sz="2000" dirty="0" smtClean="0"/>
              <a:t>μ</a:t>
            </a:r>
            <a:r>
              <a:rPr lang="en-GB" sz="2000" dirty="0" smtClean="0"/>
              <a:t>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482427" y="3501008"/>
            <a:ext cx="794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SLAC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6165304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CPI</a:t>
            </a:r>
            <a:endParaRPr lang="en-GB" sz="2400" dirty="0">
              <a:solidFill>
                <a:srgbClr val="FFFF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8253"/>
            <a:ext cx="3477964" cy="4638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80192" y="1372126"/>
            <a:ext cx="2249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Toshiba 6 MW, 5 </a:t>
            </a:r>
            <a:r>
              <a:rPr lang="el-GR" sz="2000" dirty="0"/>
              <a:t>μ</a:t>
            </a:r>
            <a:r>
              <a:rPr lang="en-GB" sz="2000" dirty="0" smtClean="0"/>
              <a:t>s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172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maps.cern.ch/pdf_ws/img/img_20120427_6c3dda94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05400" y="3944167"/>
            <a:ext cx="4038600" cy="172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836712"/>
            <a:ext cx="7956000" cy="3276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95536" y="4112712"/>
            <a:ext cx="3276000" cy="1476000"/>
            <a:chOff x="1763688" y="1502868"/>
            <a:chExt cx="3276000" cy="1476000"/>
          </a:xfrm>
        </p:grpSpPr>
        <p:pic>
          <p:nvPicPr>
            <p:cNvPr id="11" name="Picture 8" descr="https://maps.cern.ch/pdf_ws/img/img_20120402_da35ef54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63688" y="1502868"/>
              <a:ext cx="3276000" cy="14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118970" y="1844824"/>
              <a:ext cx="796846" cy="21602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Xbox1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449263"/>
            <a:ext cx="3213098" cy="214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95536" y="5573608"/>
            <a:ext cx="2390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CTF3 </a:t>
            </a:r>
            <a:r>
              <a:rPr lang="en-GB" sz="2000" dirty="0">
                <a:solidFill>
                  <a:prstClr val="black"/>
                </a:solidFill>
              </a:rPr>
              <a:t>klystron gallery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76318" y="5544489"/>
            <a:ext cx="695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CTF2</a:t>
            </a:r>
            <a:endParaRPr lang="en-GB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775" y="3937248"/>
            <a:ext cx="3202427" cy="239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jkoverma\AppData\Local\Microsoft\Windows\Temporary Internet Files\Content.Outlook\N86D1O7I\photo (16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918" y="1124744"/>
            <a:ext cx="260300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jkoverma\AppData\Local\Microsoft\Windows\Temporary Internet Files\Content.Outlook\N86D1O7I\photo (18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8926" y="1172144"/>
            <a:ext cx="260300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jkoverma\AppData\Local\Microsoft\Windows\Temporary Internet Files\Content.Outlook\N86D1O7I\photo (19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00" y="3378720"/>
            <a:ext cx="3950208" cy="295046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988938" y="5133216"/>
            <a:ext cx="1152128" cy="604232"/>
          </a:xfrm>
          <a:prstGeom prst="rect">
            <a:avLst/>
          </a:prstGeom>
          <a:noFill/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719344" y="3361184"/>
            <a:ext cx="1265256" cy="1772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19344" y="5746116"/>
            <a:ext cx="1265256" cy="5917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H="1">
            <a:off x="7205420" y="2606868"/>
            <a:ext cx="2442592" cy="310392"/>
          </a:xfrm>
          <a:prstGeom prst="bentConnector3">
            <a:avLst>
              <a:gd name="adj1" fmla="val -111"/>
            </a:avLst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614464" y="1468760"/>
            <a:ext cx="284460" cy="7200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3145740"/>
            <a:ext cx="914400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09112" y="2813970"/>
            <a:ext cx="799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</a:rPr>
              <a:t>Gallery</a:t>
            </a:r>
            <a:endParaRPr lang="en-GB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08320" y="3145844"/>
            <a:ext cx="786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</a:rPr>
              <a:t>Bunker</a:t>
            </a:r>
            <a:endParaRPr lang="en-GB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" y="1037635"/>
            <a:ext cx="3014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  <a:latin typeface="Arial" pitchFamily="34" charset="0"/>
              </a:rPr>
              <a:t>Clockwise from top-left: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Modulator/klystron (50MW, 1.5us pulse)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Pulse compressor (250ns, ratio 2.8)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DUT + connections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Acc. structure (TD26CC)</a:t>
            </a:r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0" y="0"/>
            <a:ext cx="8675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prstClr val="black"/>
                </a:solidFill>
              </a:rPr>
              <a:t>Xbox-1 Layout</a:t>
            </a:r>
          </a:p>
        </p:txBody>
      </p:sp>
    </p:spTree>
    <p:extLst>
      <p:ext uri="{BB962C8B-B14F-4D97-AF65-F5344CB8AC3E}">
        <p14:creationId xmlns:p14="http://schemas.microsoft.com/office/powerpoint/2010/main" val="13610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Xbox2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Diode testing has started to commission modulator</a:t>
            </a:r>
            <a:endParaRPr lang="en-GB" dirty="0"/>
          </a:p>
          <a:p>
            <a:endParaRPr lang="es-ES_trad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26" name="Picture 2" descr="C:\Photos from iPhone\2014-04-10\0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2" b="14772"/>
          <a:stretch/>
        </p:blipFill>
        <p:spPr bwMode="auto">
          <a:xfrm>
            <a:off x="683620" y="1916832"/>
            <a:ext cx="783641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3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 smtClean="0"/>
              <a:t> Xbox3. 3D </a:t>
            </a:r>
            <a:r>
              <a:rPr lang="en-GB" altLang="en-US" dirty="0"/>
              <a:t>layout/</a:t>
            </a:r>
            <a:r>
              <a:rPr lang="en-GB" altLang="en-US" dirty="0" smtClean="0"/>
              <a:t>integration almost finished </a:t>
            </a:r>
            <a:endParaRPr lang="es-ES_tradnl" dirty="0"/>
          </a:p>
        </p:txBody>
      </p:sp>
      <p:pic>
        <p:nvPicPr>
          <p:cNvPr id="6" name="Picture 2" descr="\\cern.ch\dfs\Users\c\ceymin\Desktop\XBOX3 mars 2014\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/>
          <a:stretch/>
        </p:blipFill>
        <p:spPr bwMode="auto">
          <a:xfrm>
            <a:off x="449892" y="844550"/>
            <a:ext cx="865861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0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\dfs\Workspaces\w\Wuensch\Calculations and experiments\gradient summary\BDR_graph_20-11-13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92"/>
          <a:stretch/>
        </p:blipFill>
        <p:spPr bwMode="auto">
          <a:xfrm>
            <a:off x="16356" y="1124761"/>
            <a:ext cx="9127644" cy="477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7898" y="260648"/>
            <a:ext cx="6806993" cy="523220"/>
          </a:xfrm>
          <a:prstGeom prst="rect">
            <a:avLst/>
          </a:prstGeom>
          <a:noFill/>
        </p:spPr>
        <p:txBody>
          <a:bodyPr wrap="none" lIns="91340" tIns="45672" rIns="91340" bIns="45672" rtlCol="0">
            <a:spAutoFit/>
          </a:bodyPr>
          <a:lstStyle/>
          <a:p>
            <a:pPr algn="ctr"/>
            <a:r>
              <a:rPr lang="en-GB" sz="2800" dirty="0"/>
              <a:t>Accelerating structure performance summary</a:t>
            </a:r>
          </a:p>
        </p:txBody>
      </p:sp>
    </p:spTree>
    <p:extLst>
      <p:ext uri="{BB962C8B-B14F-4D97-AF65-F5344CB8AC3E}">
        <p14:creationId xmlns:p14="http://schemas.microsoft.com/office/powerpoint/2010/main" val="250920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556792"/>
            <a:ext cx="84969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CLIC project is developing the technology to make possible a </a:t>
            </a:r>
            <a:r>
              <a:rPr lang="en-GB" sz="2400" dirty="0" err="1" smtClean="0"/>
              <a:t>TeV</a:t>
            </a:r>
            <a:r>
              <a:rPr lang="en-GB" sz="2400" dirty="0" smtClean="0"/>
              <a:t>-range electron-positron linear collider.</a:t>
            </a:r>
          </a:p>
          <a:p>
            <a:endParaRPr lang="en-GB" sz="2400" dirty="0"/>
          </a:p>
          <a:p>
            <a:r>
              <a:rPr lang="en-GB" sz="2400" dirty="0" smtClean="0"/>
              <a:t>One of the key objectives of the CLIC study has been to </a:t>
            </a:r>
            <a:r>
              <a:rPr lang="en-GB" sz="2400" dirty="0"/>
              <a:t>develop 100 </a:t>
            </a:r>
            <a:r>
              <a:rPr lang="en-GB" sz="2400" dirty="0" smtClean="0"/>
              <a:t>MV/m accelerating structures along with the corresponding high-power, around 50 MW, rf systems.</a:t>
            </a:r>
          </a:p>
          <a:p>
            <a:endParaRPr lang="en-GB" sz="2400" dirty="0" smtClean="0"/>
          </a:p>
          <a:p>
            <a:r>
              <a:rPr lang="en-GB" sz="2400" dirty="0" smtClean="0"/>
              <a:t>Gradients in excess of</a:t>
            </a:r>
            <a:r>
              <a:rPr lang="en-GB" sz="2400" dirty="0"/>
              <a:t> 100 </a:t>
            </a:r>
            <a:r>
              <a:rPr lang="en-GB" sz="2400" dirty="0" smtClean="0"/>
              <a:t>MV/m, are now routinely achieved.</a:t>
            </a:r>
          </a:p>
          <a:p>
            <a:endParaRPr lang="en-GB" sz="2400" dirty="0"/>
          </a:p>
          <a:p>
            <a:r>
              <a:rPr lang="en-GB" sz="2400" dirty="0" smtClean="0"/>
              <a:t>We are actively seeking to apply our advances to other applications.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666652" y="332794"/>
            <a:ext cx="1764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Overview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28650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0" y="819150"/>
            <a:ext cx="9144000" cy="6038850"/>
          </a:xfrm>
          <a:prstGeom prst="rect">
            <a:avLst/>
          </a:prstGeom>
          <a:solidFill>
            <a:srgbClr val="00187E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6697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411" name="Image 1" descr="CLIC-CollabMa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8" b="7321"/>
          <a:stretch>
            <a:fillRect/>
          </a:stretch>
        </p:blipFill>
        <p:spPr bwMode="auto">
          <a:xfrm>
            <a:off x="-146050" y="820738"/>
            <a:ext cx="9461500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Oval 33"/>
          <p:cNvSpPr>
            <a:spLocks noChangeAspect="1" noChangeArrowheads="1"/>
          </p:cNvSpPr>
          <p:nvPr/>
        </p:nvSpPr>
        <p:spPr bwMode="auto">
          <a:xfrm>
            <a:off x="228917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3" name="Oval 33"/>
          <p:cNvSpPr>
            <a:spLocks noChangeAspect="1" noChangeArrowheads="1"/>
          </p:cNvSpPr>
          <p:nvPr/>
        </p:nvSpPr>
        <p:spPr bwMode="auto">
          <a:xfrm>
            <a:off x="2211388" y="22606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4" name="Oval 33"/>
          <p:cNvSpPr>
            <a:spLocks noChangeAspect="1" noChangeArrowheads="1"/>
          </p:cNvSpPr>
          <p:nvPr/>
        </p:nvSpPr>
        <p:spPr bwMode="auto">
          <a:xfrm>
            <a:off x="237172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5" name="Oval 33"/>
          <p:cNvSpPr>
            <a:spLocks noChangeAspect="1" noChangeArrowheads="1"/>
          </p:cNvSpPr>
          <p:nvPr/>
        </p:nvSpPr>
        <p:spPr bwMode="auto">
          <a:xfrm>
            <a:off x="2463800" y="237013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6" name="Oval 33"/>
          <p:cNvSpPr>
            <a:spLocks noChangeAspect="1" noChangeArrowheads="1"/>
          </p:cNvSpPr>
          <p:nvPr/>
        </p:nvSpPr>
        <p:spPr bwMode="auto">
          <a:xfrm>
            <a:off x="1524000" y="23669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7" name="Oval 33"/>
          <p:cNvSpPr>
            <a:spLocks noChangeAspect="1" noChangeArrowheads="1"/>
          </p:cNvSpPr>
          <p:nvPr/>
        </p:nvSpPr>
        <p:spPr bwMode="auto">
          <a:xfrm>
            <a:off x="1600200" y="25193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8" name="Oval 33"/>
          <p:cNvSpPr>
            <a:spLocks noChangeAspect="1" noChangeArrowheads="1"/>
          </p:cNvSpPr>
          <p:nvPr/>
        </p:nvSpPr>
        <p:spPr bwMode="auto">
          <a:xfrm>
            <a:off x="42672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9" name="Oval 33"/>
          <p:cNvSpPr>
            <a:spLocks noChangeAspect="1" noChangeArrowheads="1"/>
          </p:cNvSpPr>
          <p:nvPr/>
        </p:nvSpPr>
        <p:spPr bwMode="auto">
          <a:xfrm>
            <a:off x="4222750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0" name="Oval 33"/>
          <p:cNvSpPr>
            <a:spLocks noChangeAspect="1" noChangeArrowheads="1"/>
          </p:cNvSpPr>
          <p:nvPr/>
        </p:nvSpPr>
        <p:spPr bwMode="auto">
          <a:xfrm>
            <a:off x="4267200" y="20970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1" name="Oval 33"/>
          <p:cNvSpPr>
            <a:spLocks noChangeAspect="1" noChangeArrowheads="1"/>
          </p:cNvSpPr>
          <p:nvPr/>
        </p:nvSpPr>
        <p:spPr bwMode="auto">
          <a:xfrm>
            <a:off x="4203700" y="21066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2" name="Oval 33"/>
          <p:cNvSpPr>
            <a:spLocks noChangeAspect="1" noChangeArrowheads="1"/>
          </p:cNvSpPr>
          <p:nvPr/>
        </p:nvSpPr>
        <p:spPr bwMode="auto">
          <a:xfrm>
            <a:off x="43434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3" name="Oval 33"/>
          <p:cNvSpPr>
            <a:spLocks noChangeAspect="1" noChangeArrowheads="1"/>
          </p:cNvSpPr>
          <p:nvPr/>
        </p:nvSpPr>
        <p:spPr bwMode="auto">
          <a:xfrm>
            <a:off x="4343400" y="2290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4" name="Oval 33"/>
          <p:cNvSpPr>
            <a:spLocks noChangeAspect="1" noChangeArrowheads="1"/>
          </p:cNvSpPr>
          <p:nvPr/>
        </p:nvSpPr>
        <p:spPr bwMode="auto">
          <a:xfrm>
            <a:off x="4194175" y="2309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5" name="Oval 33"/>
          <p:cNvSpPr>
            <a:spLocks noChangeAspect="1" noChangeArrowheads="1"/>
          </p:cNvSpPr>
          <p:nvPr/>
        </p:nvSpPr>
        <p:spPr bwMode="auto">
          <a:xfrm>
            <a:off x="427355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6" name="Oval 33"/>
          <p:cNvSpPr>
            <a:spLocks noChangeAspect="1" noChangeArrowheads="1"/>
          </p:cNvSpPr>
          <p:nvPr/>
        </p:nvSpPr>
        <p:spPr bwMode="auto">
          <a:xfrm>
            <a:off x="4178300" y="2392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7" name="Oval 33"/>
          <p:cNvSpPr>
            <a:spLocks noChangeAspect="1" noChangeArrowheads="1"/>
          </p:cNvSpPr>
          <p:nvPr/>
        </p:nvSpPr>
        <p:spPr bwMode="auto">
          <a:xfrm>
            <a:off x="4572000" y="2366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8" name="Oval 18"/>
          <p:cNvSpPr>
            <a:spLocks noChangeAspect="1" noChangeArrowheads="1"/>
          </p:cNvSpPr>
          <p:nvPr/>
        </p:nvSpPr>
        <p:spPr bwMode="auto">
          <a:xfrm>
            <a:off x="4492625" y="2036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9" name="Oval 33"/>
          <p:cNvSpPr>
            <a:spLocks noChangeAspect="1" noChangeArrowheads="1"/>
          </p:cNvSpPr>
          <p:nvPr/>
        </p:nvSpPr>
        <p:spPr bwMode="auto">
          <a:xfrm>
            <a:off x="5159375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0" name="Oval 33"/>
          <p:cNvSpPr>
            <a:spLocks noChangeAspect="1" noChangeArrowheads="1"/>
          </p:cNvSpPr>
          <p:nvPr/>
        </p:nvSpPr>
        <p:spPr bwMode="auto">
          <a:xfrm>
            <a:off x="4521200" y="19732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1" name="Oval 33"/>
          <p:cNvSpPr>
            <a:spLocks noChangeAspect="1" noChangeArrowheads="1"/>
          </p:cNvSpPr>
          <p:nvPr/>
        </p:nvSpPr>
        <p:spPr bwMode="auto">
          <a:xfrm>
            <a:off x="4454525" y="1897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2" name="Oval 33"/>
          <p:cNvSpPr>
            <a:spLocks noChangeAspect="1" noChangeArrowheads="1"/>
          </p:cNvSpPr>
          <p:nvPr/>
        </p:nvSpPr>
        <p:spPr bwMode="auto">
          <a:xfrm>
            <a:off x="5232400" y="20621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3" name="Oval 33"/>
          <p:cNvSpPr>
            <a:spLocks noChangeAspect="1" noChangeArrowheads="1"/>
          </p:cNvSpPr>
          <p:nvPr/>
        </p:nvSpPr>
        <p:spPr bwMode="auto">
          <a:xfrm>
            <a:off x="4854575" y="1846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4" name="Oval 33"/>
          <p:cNvSpPr>
            <a:spLocks noChangeAspect="1" noChangeArrowheads="1"/>
          </p:cNvSpPr>
          <p:nvPr/>
        </p:nvSpPr>
        <p:spPr bwMode="auto">
          <a:xfrm>
            <a:off x="6169025" y="20526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5" name="Oval 33"/>
          <p:cNvSpPr>
            <a:spLocks noChangeAspect="1" noChangeArrowheads="1"/>
          </p:cNvSpPr>
          <p:nvPr/>
        </p:nvSpPr>
        <p:spPr bwMode="auto">
          <a:xfrm>
            <a:off x="7432675" y="24495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6" name="Oval 33"/>
          <p:cNvSpPr>
            <a:spLocks noChangeAspect="1" noChangeArrowheads="1"/>
          </p:cNvSpPr>
          <p:nvPr/>
        </p:nvSpPr>
        <p:spPr bwMode="auto">
          <a:xfrm>
            <a:off x="7004050" y="23479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7" name="Oval 33"/>
          <p:cNvSpPr>
            <a:spLocks noChangeAspect="1" noChangeArrowheads="1"/>
          </p:cNvSpPr>
          <p:nvPr/>
        </p:nvSpPr>
        <p:spPr bwMode="auto">
          <a:xfrm>
            <a:off x="6915150" y="2405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8" name="Oval 33"/>
          <p:cNvSpPr>
            <a:spLocks noChangeAspect="1" noChangeArrowheads="1"/>
          </p:cNvSpPr>
          <p:nvPr/>
        </p:nvSpPr>
        <p:spPr bwMode="auto">
          <a:xfrm>
            <a:off x="7581900" y="41449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9" name="Oval 33"/>
          <p:cNvSpPr>
            <a:spLocks noChangeAspect="1" noChangeArrowheads="1"/>
          </p:cNvSpPr>
          <p:nvPr/>
        </p:nvSpPr>
        <p:spPr bwMode="auto">
          <a:xfrm>
            <a:off x="5883275" y="28114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0" name="Oval 33"/>
          <p:cNvSpPr>
            <a:spLocks noChangeAspect="1" noChangeArrowheads="1"/>
          </p:cNvSpPr>
          <p:nvPr/>
        </p:nvSpPr>
        <p:spPr bwMode="auto">
          <a:xfrm>
            <a:off x="5803900" y="26241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1" name="Oval 33"/>
          <p:cNvSpPr>
            <a:spLocks noChangeAspect="1" noChangeArrowheads="1"/>
          </p:cNvSpPr>
          <p:nvPr/>
        </p:nvSpPr>
        <p:spPr bwMode="auto">
          <a:xfrm>
            <a:off x="4416425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2" name="Oval 33"/>
          <p:cNvSpPr>
            <a:spLocks noChangeAspect="1" noChangeArrowheads="1"/>
          </p:cNvSpPr>
          <p:nvPr/>
        </p:nvSpPr>
        <p:spPr bwMode="auto">
          <a:xfrm>
            <a:off x="4495800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3" name="Oval 33"/>
          <p:cNvSpPr>
            <a:spLocks noChangeAspect="1" noChangeArrowheads="1"/>
          </p:cNvSpPr>
          <p:nvPr/>
        </p:nvSpPr>
        <p:spPr bwMode="auto">
          <a:xfrm>
            <a:off x="4489450" y="2182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4" name="Oval 33"/>
          <p:cNvSpPr>
            <a:spLocks noChangeAspect="1" noChangeArrowheads="1"/>
          </p:cNvSpPr>
          <p:nvPr/>
        </p:nvSpPr>
        <p:spPr bwMode="auto">
          <a:xfrm>
            <a:off x="4425950" y="21986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5" name="Oval 33"/>
          <p:cNvSpPr>
            <a:spLocks noChangeAspect="1" noChangeArrowheads="1"/>
          </p:cNvSpPr>
          <p:nvPr/>
        </p:nvSpPr>
        <p:spPr bwMode="auto">
          <a:xfrm>
            <a:off x="4470400" y="2239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6" name="Oval 33"/>
          <p:cNvSpPr>
            <a:spLocks noChangeAspect="1" noChangeArrowheads="1"/>
          </p:cNvSpPr>
          <p:nvPr/>
        </p:nvSpPr>
        <p:spPr bwMode="auto">
          <a:xfrm>
            <a:off x="4902200" y="208121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7" name="Oval 33"/>
          <p:cNvSpPr>
            <a:spLocks noChangeAspect="1" noChangeArrowheads="1"/>
          </p:cNvSpPr>
          <p:nvPr/>
        </p:nvSpPr>
        <p:spPr bwMode="auto">
          <a:xfrm>
            <a:off x="472440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8" name="Oval 33"/>
          <p:cNvSpPr>
            <a:spLocks noChangeAspect="1" noChangeArrowheads="1"/>
          </p:cNvSpPr>
          <p:nvPr/>
        </p:nvSpPr>
        <p:spPr bwMode="auto">
          <a:xfrm>
            <a:off x="4787900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9" name="Oval 33"/>
          <p:cNvSpPr>
            <a:spLocks noChangeAspect="1" noChangeArrowheads="1"/>
          </p:cNvSpPr>
          <p:nvPr/>
        </p:nvSpPr>
        <p:spPr bwMode="auto">
          <a:xfrm>
            <a:off x="4848225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0" name="Oval 33"/>
          <p:cNvSpPr>
            <a:spLocks noChangeAspect="1" noChangeArrowheads="1"/>
          </p:cNvSpPr>
          <p:nvPr/>
        </p:nvSpPr>
        <p:spPr bwMode="auto">
          <a:xfrm>
            <a:off x="4959350" y="23860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1" name="Oval 33"/>
          <p:cNvSpPr>
            <a:spLocks noChangeAspect="1" noChangeArrowheads="1"/>
          </p:cNvSpPr>
          <p:nvPr/>
        </p:nvSpPr>
        <p:spPr bwMode="auto">
          <a:xfrm>
            <a:off x="5048250" y="24114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2" name="Rectangle 62"/>
          <p:cNvSpPr>
            <a:spLocks noChangeArrowheads="1"/>
          </p:cNvSpPr>
          <p:nvPr/>
        </p:nvSpPr>
        <p:spPr bwMode="auto">
          <a:xfrm>
            <a:off x="190500" y="765175"/>
            <a:ext cx="8953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defTabSz="456697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FFFF"/>
                </a:solidFill>
                <a:latin typeface="Calibri" pitchFamily="34" charset="0"/>
              </a:rPr>
              <a:t>29 Countries – over 70 Institutes</a:t>
            </a:r>
          </a:p>
        </p:txBody>
      </p:sp>
      <p:pic>
        <p:nvPicPr>
          <p:cNvPr id="17453" name="Image 66" descr="Australi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3" y="5083175"/>
            <a:ext cx="627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Image 67" descr="Chin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8513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Image 68" descr="Denmar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6300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Image 72" descr="France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99100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Image 73" descr="Germany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690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8" name="Image 74" descr="Greec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9588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9" name="Image 75" descr="India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152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0" name="Image 76" descr="Italy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263" y="565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1" name="Image 77" descr="Japan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1922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2" name="Image 78" descr="Netherlands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6057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3" name="Image 79" descr="Pakistan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6300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4" name="Image 80" descr="Norway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67013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5" name="Image 81" descr="Russia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99100" y="56340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6" name="Image 82" descr="Spain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15225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7" name="Image 83" descr="Sweden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10550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8" name="Image 85" descr="United-States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767013" y="6219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9" name="Image 86" descr="Turkey.pn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04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0" name="Image 87" descr="United-Kindom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419225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1" name="Image 88" descr="Ukraine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0685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2" name="Image 90" descr="Switzerland-apo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826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3" name="Image 89" descr="Cern.pn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419225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4" name="Image 93" descr="Belarus.pn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50888" y="5070475"/>
            <a:ext cx="62071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75" name="Oval 33"/>
          <p:cNvSpPr>
            <a:spLocks noChangeAspect="1" noChangeArrowheads="1"/>
          </p:cNvSpPr>
          <p:nvPr/>
        </p:nvSpPr>
        <p:spPr bwMode="auto">
          <a:xfrm>
            <a:off x="4838700" y="1973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476" name="Picture 66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73613" y="5041900"/>
            <a:ext cx="6207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7" name="Picture 67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184900" y="5716588"/>
            <a:ext cx="5937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8" name="Image 4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751138" y="5070475"/>
            <a:ext cx="614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9" name="Image 6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094163" y="5041900"/>
            <a:ext cx="6000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0" name="Image 36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210550" y="5010150"/>
            <a:ext cx="6524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1" name="Image 28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50888" y="5637213"/>
            <a:ext cx="61118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2" name="Image 18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4094163" y="5634038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3" name="Image 19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768850" y="5637213"/>
            <a:ext cx="6127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4" name="Image 29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853238" y="5622925"/>
            <a:ext cx="6127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85" name="Oval 33"/>
          <p:cNvSpPr>
            <a:spLocks noChangeAspect="1" noChangeArrowheads="1"/>
          </p:cNvSpPr>
          <p:nvPr/>
        </p:nvSpPr>
        <p:spPr bwMode="auto">
          <a:xfrm flipH="1" flipV="1">
            <a:off x="7004050" y="2455863"/>
            <a:ext cx="127000" cy="1143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6" name="Oval 33"/>
          <p:cNvSpPr>
            <a:spLocks noChangeAspect="1" noChangeArrowheads="1"/>
          </p:cNvSpPr>
          <p:nvPr/>
        </p:nvSpPr>
        <p:spPr bwMode="auto">
          <a:xfrm>
            <a:off x="4686300" y="2087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7" name="Oval 33"/>
          <p:cNvSpPr>
            <a:spLocks noChangeAspect="1" noChangeArrowheads="1"/>
          </p:cNvSpPr>
          <p:nvPr/>
        </p:nvSpPr>
        <p:spPr bwMode="auto">
          <a:xfrm>
            <a:off x="4610100" y="21447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8" name="Oval 33"/>
          <p:cNvSpPr>
            <a:spLocks noChangeAspect="1" noChangeArrowheads="1"/>
          </p:cNvSpPr>
          <p:nvPr/>
        </p:nvSpPr>
        <p:spPr bwMode="auto">
          <a:xfrm>
            <a:off x="4737100" y="210026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9" name="Oval 33"/>
          <p:cNvSpPr>
            <a:spLocks noChangeAspect="1" noChangeArrowheads="1"/>
          </p:cNvSpPr>
          <p:nvPr/>
        </p:nvSpPr>
        <p:spPr bwMode="auto">
          <a:xfrm>
            <a:off x="4460875" y="21320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0" name="Oval 33"/>
          <p:cNvSpPr>
            <a:spLocks noChangeAspect="1" noChangeArrowheads="1"/>
          </p:cNvSpPr>
          <p:nvPr/>
        </p:nvSpPr>
        <p:spPr bwMode="auto">
          <a:xfrm>
            <a:off x="5080000" y="25352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1" name="Oval 33"/>
          <p:cNvSpPr>
            <a:spLocks noChangeAspect="1" noChangeArrowheads="1"/>
          </p:cNvSpPr>
          <p:nvPr/>
        </p:nvSpPr>
        <p:spPr bwMode="auto">
          <a:xfrm>
            <a:off x="5073650" y="259238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2" name="Oval 33"/>
          <p:cNvSpPr>
            <a:spLocks noChangeAspect="1" noChangeArrowheads="1"/>
          </p:cNvSpPr>
          <p:nvPr/>
        </p:nvSpPr>
        <p:spPr bwMode="auto">
          <a:xfrm>
            <a:off x="4806950" y="2222500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3" name="Oval 33"/>
          <p:cNvSpPr>
            <a:spLocks noChangeAspect="1" noChangeArrowheads="1"/>
          </p:cNvSpPr>
          <p:nvPr/>
        </p:nvSpPr>
        <p:spPr bwMode="auto">
          <a:xfrm>
            <a:off x="5640388" y="2630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4" name="Oval 33"/>
          <p:cNvSpPr>
            <a:spLocks noChangeAspect="1" noChangeArrowheads="1"/>
          </p:cNvSpPr>
          <p:nvPr/>
        </p:nvSpPr>
        <p:spPr bwMode="auto">
          <a:xfrm>
            <a:off x="4724400" y="2260600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5" name="Oval 33"/>
          <p:cNvSpPr>
            <a:spLocks noChangeAspect="1" noChangeArrowheads="1"/>
          </p:cNvSpPr>
          <p:nvPr/>
        </p:nvSpPr>
        <p:spPr bwMode="auto">
          <a:xfrm>
            <a:off x="4918075" y="2138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6" name="Oval 33"/>
          <p:cNvSpPr>
            <a:spLocks noChangeAspect="1" noChangeArrowheads="1"/>
          </p:cNvSpPr>
          <p:nvPr/>
        </p:nvSpPr>
        <p:spPr bwMode="auto">
          <a:xfrm>
            <a:off x="4248150" y="206533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7" name="Oval 33"/>
          <p:cNvSpPr>
            <a:spLocks noChangeAspect="1" noChangeArrowheads="1"/>
          </p:cNvSpPr>
          <p:nvPr/>
        </p:nvSpPr>
        <p:spPr bwMode="auto">
          <a:xfrm>
            <a:off x="4241800" y="2097088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8" name="Oval 33"/>
          <p:cNvSpPr>
            <a:spLocks noChangeAspect="1" noChangeArrowheads="1"/>
          </p:cNvSpPr>
          <p:nvPr/>
        </p:nvSpPr>
        <p:spPr bwMode="auto">
          <a:xfrm>
            <a:off x="2327275" y="227965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9" name="Oval 33"/>
          <p:cNvSpPr>
            <a:spLocks noChangeAspect="1" noChangeArrowheads="1"/>
          </p:cNvSpPr>
          <p:nvPr/>
        </p:nvSpPr>
        <p:spPr bwMode="auto">
          <a:xfrm>
            <a:off x="339725" y="3432175"/>
            <a:ext cx="180975" cy="1809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0" name="Oval 33"/>
          <p:cNvSpPr>
            <a:spLocks noChangeAspect="1" noChangeArrowheads="1"/>
          </p:cNvSpPr>
          <p:nvPr/>
        </p:nvSpPr>
        <p:spPr bwMode="auto">
          <a:xfrm>
            <a:off x="339725" y="4789488"/>
            <a:ext cx="180975" cy="179387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1" name="Oval 33"/>
          <p:cNvSpPr>
            <a:spLocks noChangeAspect="1" noChangeArrowheads="1"/>
          </p:cNvSpPr>
          <p:nvPr/>
        </p:nvSpPr>
        <p:spPr bwMode="auto">
          <a:xfrm flipH="1" flipV="1">
            <a:off x="334963" y="4160838"/>
            <a:ext cx="179387" cy="180975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2" name="TextBox 92"/>
          <p:cNvSpPr txBox="1">
            <a:spLocks noChangeArrowheads="1"/>
          </p:cNvSpPr>
          <p:nvPr/>
        </p:nvSpPr>
        <p:spPr bwMode="auto">
          <a:xfrm>
            <a:off x="658813" y="3189288"/>
            <a:ext cx="1425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/>
                </a:solidFill>
                <a:latin typeface="Calibri"/>
              </a:rPr>
              <a:t>Accelerator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3" name="TextBox 93"/>
          <p:cNvSpPr txBox="1">
            <a:spLocks noChangeArrowheads="1"/>
          </p:cNvSpPr>
          <p:nvPr/>
        </p:nvSpPr>
        <p:spPr bwMode="auto">
          <a:xfrm>
            <a:off x="658813" y="3933825"/>
            <a:ext cx="1425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/>
                </a:solidFill>
                <a:latin typeface="Calibri"/>
              </a:rPr>
              <a:t>Detector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4" name="TextBox 94"/>
          <p:cNvSpPr txBox="1">
            <a:spLocks noChangeArrowheads="1"/>
          </p:cNvSpPr>
          <p:nvPr/>
        </p:nvSpPr>
        <p:spPr bwMode="auto">
          <a:xfrm>
            <a:off x="638175" y="4668838"/>
            <a:ext cx="358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/>
                </a:solidFill>
                <a:latin typeface="Calibri"/>
              </a:rPr>
              <a:t>Accelerator + Detector 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6" name="Rectangle 43"/>
          <p:cNvSpPr>
            <a:spLocks noChangeArrowheads="1"/>
          </p:cNvSpPr>
          <p:nvPr/>
        </p:nvSpPr>
        <p:spPr bwMode="auto">
          <a:xfrm>
            <a:off x="760413" y="-6350"/>
            <a:ext cx="7450137" cy="771525"/>
          </a:xfrm>
          <a:prstGeom prst="rect">
            <a:avLst/>
          </a:prstGeom>
          <a:solidFill>
            <a:srgbClr val="5F8B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6697"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>
                <a:solidFill>
                  <a:srgbClr val="FFFFFF"/>
                </a:solidFill>
                <a:latin typeface="Calibri" pitchFamily="34" charset="0"/>
              </a:rPr>
              <a:t>CLIC Collaboration</a:t>
            </a:r>
            <a:endParaRPr lang="en-US" sz="3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7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492" y="188640"/>
            <a:ext cx="1542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Outreach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052736"/>
            <a:ext cx="8928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Our development goals have basically been achieved – we now need to consolidate them, reduce cost, increase industrial supplier base etc. – while we wait for the LHC to clarify the physics case for our facility.</a:t>
            </a:r>
          </a:p>
          <a:p>
            <a:endParaRPr lang="en-GB" sz="2000" dirty="0"/>
          </a:p>
          <a:p>
            <a:r>
              <a:rPr lang="en-GB" sz="2000" dirty="0" smtClean="0"/>
              <a:t>One of the most productive ways of achieving those goals is through promoting the use of our technology in other projects.</a:t>
            </a:r>
          </a:p>
          <a:p>
            <a:endParaRPr lang="en-GB" sz="2000" dirty="0"/>
          </a:p>
          <a:p>
            <a:r>
              <a:rPr lang="en-GB" sz="2000" dirty="0" smtClean="0"/>
              <a:t>We have identified some potential applications:</a:t>
            </a: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107504" y="3789040"/>
            <a:ext cx="4572000" cy="2308324"/>
          </a:xfrm>
          <a:prstGeom prst="rect">
            <a:avLst/>
          </a:prstGeom>
        </p:spPr>
        <p:txBody>
          <a:bodyPr lIns="91340" tIns="45672" rIns="91340" bIns="45672">
            <a:spAutoFit/>
          </a:bodyPr>
          <a:lstStyle/>
          <a:p>
            <a:r>
              <a:rPr lang="en-US" dirty="0"/>
              <a:t>The kind of </a:t>
            </a:r>
            <a:r>
              <a:rPr lang="en-US" b="1" dirty="0"/>
              <a:t>projects</a:t>
            </a:r>
            <a:r>
              <a:rPr lang="en-US" dirty="0"/>
              <a:t> we have identified which potentially benefit from high-gradient technology include:</a:t>
            </a:r>
          </a:p>
          <a:p>
            <a:pPr marL="285453" indent="-285453">
              <a:buFont typeface="Arial"/>
              <a:buChar char="•"/>
            </a:pPr>
            <a:r>
              <a:rPr lang="en-US" dirty="0"/>
              <a:t>FELs</a:t>
            </a:r>
          </a:p>
          <a:p>
            <a:pPr marL="285453" indent="-285453">
              <a:buFont typeface="Arial"/>
              <a:buChar char="•"/>
            </a:pPr>
            <a:r>
              <a:rPr lang="en-US" dirty="0"/>
              <a:t>Compton sources</a:t>
            </a:r>
          </a:p>
          <a:p>
            <a:pPr marL="285453" indent="-285453">
              <a:buFont typeface="Arial"/>
              <a:buChar char="•"/>
            </a:pPr>
            <a:r>
              <a:rPr lang="en-US" dirty="0"/>
              <a:t>Medical </a:t>
            </a:r>
            <a:r>
              <a:rPr lang="en-US" dirty="0" err="1"/>
              <a:t>linacs</a:t>
            </a:r>
            <a:endParaRPr lang="en-US" dirty="0"/>
          </a:p>
          <a:p>
            <a:pPr marL="285453" indent="-285453">
              <a:buFont typeface="Arial"/>
              <a:buChar char="•"/>
            </a:pPr>
            <a:r>
              <a:rPr lang="en-US" dirty="0"/>
              <a:t>Imaging </a:t>
            </a:r>
            <a:r>
              <a:rPr lang="en-US" dirty="0" smtClean="0"/>
              <a:t>scanners</a:t>
            </a:r>
          </a:p>
          <a:p>
            <a:pPr marL="285453" indent="-285453">
              <a:buFont typeface="Arial"/>
              <a:buChar char="•"/>
            </a:pPr>
            <a:r>
              <a:rPr lang="en-US" dirty="0" smtClean="0"/>
              <a:t>Pulsed neutron sources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60032" y="3751969"/>
            <a:ext cx="4066463" cy="1477231"/>
          </a:xfrm>
          <a:prstGeom prst="rect">
            <a:avLst/>
          </a:prstGeom>
        </p:spPr>
        <p:txBody>
          <a:bodyPr wrap="square" lIns="91340" tIns="45672" rIns="91340" bIns="45672">
            <a:spAutoFit/>
          </a:bodyPr>
          <a:lstStyle/>
          <a:p>
            <a:r>
              <a:rPr lang="en-US" dirty="0"/>
              <a:t>There are </a:t>
            </a:r>
            <a:r>
              <a:rPr lang="en-US" dirty="0" smtClean="0"/>
              <a:t>also accelerator </a:t>
            </a:r>
            <a:r>
              <a:rPr lang="en-US" b="1" dirty="0"/>
              <a:t>components</a:t>
            </a:r>
            <a:r>
              <a:rPr lang="en-US" dirty="0"/>
              <a:t> such as: </a:t>
            </a:r>
          </a:p>
          <a:p>
            <a:pPr marL="285453" indent="-285453">
              <a:buFont typeface="Arial"/>
              <a:buChar char="•"/>
            </a:pPr>
            <a:r>
              <a:rPr lang="en-US" dirty="0"/>
              <a:t>Phase linearizing cavities</a:t>
            </a:r>
          </a:p>
          <a:p>
            <a:pPr marL="285453" indent="-285453">
              <a:buFont typeface="Arial"/>
              <a:buChar char="•"/>
            </a:pPr>
            <a:r>
              <a:rPr lang="en-US" dirty="0"/>
              <a:t>Deflectors</a:t>
            </a:r>
          </a:p>
          <a:p>
            <a:pPr marL="285453" indent="-285453">
              <a:buFont typeface="Arial"/>
              <a:buChar char="•"/>
            </a:pPr>
            <a:r>
              <a:rPr lang="en-US" dirty="0" err="1"/>
              <a:t>Rf</a:t>
            </a:r>
            <a:r>
              <a:rPr lang="en-US" dirty="0"/>
              <a:t> guns</a:t>
            </a:r>
          </a:p>
        </p:txBody>
      </p:sp>
    </p:spTree>
    <p:extLst>
      <p:ext uri="{BB962C8B-B14F-4D97-AF65-F5344CB8AC3E}">
        <p14:creationId xmlns:p14="http://schemas.microsoft.com/office/powerpoint/2010/main" val="2264047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32656"/>
            <a:ext cx="4403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High-gradient medical accelerator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Objective – highest possible accelerating gradient for proton and ion acceleration by applying CLIC technology.</a:t>
            </a:r>
          </a:p>
          <a:p>
            <a:endParaRPr lang="en-GB" sz="2000" dirty="0"/>
          </a:p>
          <a:p>
            <a:r>
              <a:rPr lang="en-GB" sz="2000" dirty="0" smtClean="0"/>
              <a:t>Target application is TERA’s TULIP project.</a:t>
            </a:r>
          </a:p>
          <a:p>
            <a:endParaRPr lang="en-GB" sz="2000" dirty="0"/>
          </a:p>
          <a:p>
            <a:r>
              <a:rPr lang="en-GB" sz="2000" dirty="0" smtClean="0"/>
              <a:t>Collaboration between CLIC and TERA.</a:t>
            </a:r>
          </a:p>
          <a:p>
            <a:endParaRPr lang="en-GB" sz="2000" dirty="0"/>
          </a:p>
          <a:p>
            <a:r>
              <a:rPr lang="en-GB" sz="2000" dirty="0" smtClean="0"/>
              <a:t>Prototype structure and experimental electronics funded by CERN KT. knowledge transfer fund (and also the office for </a:t>
            </a:r>
            <a:r>
              <a:rPr lang="en-GB" sz="2000" dirty="0"/>
              <a:t>CERN </a:t>
            </a:r>
            <a:r>
              <a:rPr lang="en-GB" sz="2000" dirty="0" smtClean="0"/>
              <a:t>medical applications).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75141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733256"/>
            <a:ext cx="8640960" cy="1066800"/>
          </a:xfrm>
        </p:spPr>
        <p:txBody>
          <a:bodyPr>
            <a:normAutofit/>
          </a:bodyPr>
          <a:lstStyle/>
          <a:p>
            <a:r>
              <a:rPr lang="fr-CH" sz="2800" dirty="0" smtClean="0"/>
              <a:t>A linac </a:t>
            </a:r>
            <a:r>
              <a:rPr lang="fr-CH" sz="2800" dirty="0" err="1" smtClean="0"/>
              <a:t>based</a:t>
            </a:r>
            <a:r>
              <a:rPr lang="fr-CH" sz="2800" dirty="0" smtClean="0"/>
              <a:t> proton </a:t>
            </a:r>
            <a:r>
              <a:rPr lang="fr-CH" sz="2800" dirty="0" err="1" smtClean="0"/>
              <a:t>therapy</a:t>
            </a:r>
            <a:r>
              <a:rPr lang="fr-CH" sz="2800" dirty="0" smtClean="0"/>
              <a:t> </a:t>
            </a:r>
            <a:r>
              <a:rPr lang="it-IT" sz="2800" dirty="0" smtClean="0"/>
              <a:t>facility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23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4294967295"/>
          </p:nvPr>
        </p:nvSpPr>
        <p:spPr>
          <a:xfrm>
            <a:off x="0" y="188640"/>
            <a:ext cx="9144000" cy="129539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2300" dirty="0" smtClean="0"/>
              <a:t>A single room protontherapy facility has been designed by TERA Foundation at CERN in collaboration with the CLIC group. </a:t>
            </a:r>
            <a:endParaRPr lang="en-GB" sz="2300" dirty="0"/>
          </a:p>
        </p:txBody>
      </p:sp>
      <p:pic>
        <p:nvPicPr>
          <p:cNvPr id="1026" name="Picture 2" descr="C:\Users\Administrator\Desktop\linac14\TULIP_base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5849566" cy="414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istrator\Desktop\linac14\TULIP_H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78582"/>
            <a:ext cx="6154738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7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Arrow 9"/>
          <p:cNvSpPr/>
          <p:nvPr/>
        </p:nvSpPr>
        <p:spPr>
          <a:xfrm>
            <a:off x="3512213" y="1988840"/>
            <a:ext cx="2184178" cy="42045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4D7DE8-6C1C-4762-BC7A-DAA4A5DA18C1}" type="slidenum">
              <a:rPr lang="en-GB" smtClean="0">
                <a:solidFill>
                  <a:srgbClr val="000000">
                    <a:alpha val="65000"/>
                  </a:srgbClr>
                </a:solidFill>
              </a:rPr>
              <a:pPr/>
              <a:t>24</a:t>
            </a:fld>
            <a:endParaRPr lang="en-GB">
              <a:solidFill>
                <a:srgbClr val="000000">
                  <a:alpha val="6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512" y="5733256"/>
            <a:ext cx="864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fr-CH" sz="2800" dirty="0" err="1" smtClean="0">
                <a:solidFill>
                  <a:srgbClr val="000000"/>
                </a:solidFill>
              </a:rPr>
              <a:t>Couplers</a:t>
            </a:r>
            <a:r>
              <a:rPr lang="fr-CH" sz="2800" dirty="0" smtClean="0">
                <a:solidFill>
                  <a:srgbClr val="000000"/>
                </a:solidFill>
              </a:rPr>
              <a:t> design</a:t>
            </a:r>
            <a:endParaRPr lang="en-GB" sz="2800" dirty="0">
              <a:solidFill>
                <a:srgbClr val="000000"/>
              </a:solidFill>
            </a:endParaRPr>
          </a:p>
        </p:txBody>
      </p:sp>
      <p:pic>
        <p:nvPicPr>
          <p:cNvPr id="7" name="Picture 4" descr="\\cern.ch\dfs\Users\s\sbenedet\TERA\HFSS Simulations\In-cell-fields\normal-design_36dB\Sc-ho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06" y="116631"/>
            <a:ext cx="2808312" cy="288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Callout 1 (No Border) 7"/>
          <p:cNvSpPr/>
          <p:nvPr/>
        </p:nvSpPr>
        <p:spPr>
          <a:xfrm>
            <a:off x="536306" y="1560778"/>
            <a:ext cx="1008777" cy="1366716"/>
          </a:xfrm>
          <a:prstGeom prst="callout1">
            <a:avLst>
              <a:gd name="adj1" fmla="val 47321"/>
              <a:gd name="adj2" fmla="val 106902"/>
              <a:gd name="adj3" fmla="val -4701"/>
              <a:gd name="adj4" fmla="val 144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smtClean="0">
                <a:solidFill>
                  <a:srgbClr val="FFFFFF"/>
                </a:solidFill>
              </a:rPr>
              <a:t>Sc up to 40% higher than  in the regular cells holes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2571" y="404664"/>
            <a:ext cx="182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000000"/>
                </a:solidFill>
              </a:rPr>
              <a:t>By reducing the coupling holes radius closer to the coupling slot the problem is solved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11" name="Picture 5" descr="\\cern.ch\dfs\Users\s\sbenedet\TERA\HFSS Simulations\E-plots-on-axis\Sc-coupl-holes-adapte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91"/>
          <a:stretch/>
        </p:blipFill>
        <p:spPr bwMode="auto">
          <a:xfrm>
            <a:off x="5830693" y="116631"/>
            <a:ext cx="2744036" cy="288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\\cern.ch\dfs\Users\s\sbenedet\TERA\HFSS Simulations\E-plots-on-axis\E-coupl-holes-adapted-plo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391" y="3698303"/>
            <a:ext cx="308219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512213" y="2322047"/>
            <a:ext cx="220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000000"/>
                </a:solidFill>
              </a:rPr>
              <a:t>But we affect the vg, so the Ez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838" y="3249413"/>
            <a:ext cx="3014417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00000"/>
                </a:solidFill>
              </a:rPr>
              <a:t>Particular effort dedicated to the input coupler design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00000"/>
                </a:solidFill>
              </a:rPr>
              <a:t>Asymmetric design of the coupling hole radii to compensate for local enhancement of S</a:t>
            </a:r>
            <a:r>
              <a:rPr lang="de-CH" sz="1400" b="1" dirty="0" smtClean="0">
                <a:solidFill>
                  <a:srgbClr val="000000"/>
                </a:solidFill>
              </a:rPr>
              <a:t>c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4098" name="Picture 2" descr="\\cern.ch\dfs\Users\s\sbenedet\TERA\bw TW\Papers\Linac14\pic\input coupler 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90473"/>
            <a:ext cx="2055043" cy="232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own Arrow 15"/>
          <p:cNvSpPr/>
          <p:nvPr/>
        </p:nvSpPr>
        <p:spPr>
          <a:xfrm>
            <a:off x="7122156" y="3068960"/>
            <a:ext cx="372293" cy="45587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838" y="3117144"/>
            <a:ext cx="5355230" cy="24533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4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654" y="-99392"/>
            <a:ext cx="7772400" cy="764704"/>
          </a:xfrm>
        </p:spPr>
        <p:txBody>
          <a:bodyPr>
            <a:normAutofit/>
          </a:bodyPr>
          <a:lstStyle/>
          <a:p>
            <a:pPr algn="l"/>
            <a:r>
              <a:rPr lang="it-IT" sz="2800" dirty="0" smtClean="0">
                <a:solidFill>
                  <a:srgbClr val="006B7B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Thermal Test at Bodycote</a:t>
            </a:r>
            <a:endParaRPr lang="it-IT" sz="2800" dirty="0">
              <a:solidFill>
                <a:srgbClr val="006B7B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cxnSp>
        <p:nvCxnSpPr>
          <p:cNvPr id="5" name="Connettore 1 4"/>
          <p:cNvCxnSpPr/>
          <p:nvPr/>
        </p:nvCxnSpPr>
        <p:spPr>
          <a:xfrm>
            <a:off x="285720" y="570910"/>
            <a:ext cx="8572560" cy="1588"/>
          </a:xfrm>
          <a:prstGeom prst="line">
            <a:avLst/>
          </a:prstGeom>
          <a:ln w="222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85720" y="6440999"/>
            <a:ext cx="8572560" cy="1588"/>
          </a:xfrm>
          <a:prstGeom prst="line">
            <a:avLst/>
          </a:prstGeom>
          <a:ln w="222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604448" y="6525344"/>
            <a:ext cx="25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prstClr val="black"/>
                </a:solidFill>
              </a:rPr>
              <a:t>5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3074" name="Picture 2" descr="C:\Giovanni\Dropbox\Camera Uploads\2013-10-10 14.42.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t="17261" b="11817"/>
          <a:stretch/>
        </p:blipFill>
        <p:spPr bwMode="auto">
          <a:xfrm>
            <a:off x="285719" y="836712"/>
            <a:ext cx="4065563" cy="399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Giovanni\Dropbox\Camera Uploads\2013-10-10 14.43.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8341" r="2149" b="5907"/>
          <a:stretch/>
        </p:blipFill>
        <p:spPr bwMode="auto">
          <a:xfrm>
            <a:off x="4860032" y="861683"/>
            <a:ext cx="3528392" cy="259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Giovanni\Dropbox\Camera Uploads\2013-10-10 14.51.1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17501" r="8327"/>
          <a:stretch/>
        </p:blipFill>
        <p:spPr bwMode="auto">
          <a:xfrm>
            <a:off x="4351283" y="2996952"/>
            <a:ext cx="4445876" cy="320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Giovanni\Dropbox\Camera Uploads\2013-10-10 14.51.2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13670" r="11263" b="5074"/>
          <a:stretch/>
        </p:blipFill>
        <p:spPr bwMode="auto">
          <a:xfrm>
            <a:off x="719274" y="4368117"/>
            <a:ext cx="2628590" cy="199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77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6" name="Rectangle 10"/>
          <p:cNvSpPr>
            <a:spLocks noChangeArrowheads="1"/>
          </p:cNvSpPr>
          <p:nvPr/>
        </p:nvSpPr>
        <p:spPr bwMode="auto">
          <a:xfrm>
            <a:off x="1331913" y="38100"/>
            <a:ext cx="706278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500" b="1" i="1" smtClean="0">
                <a:solidFill>
                  <a:srgbClr val="333399"/>
                </a:solidFill>
                <a:latin typeface="Calibri" pitchFamily="34" charset="0"/>
              </a:rPr>
              <a:t>FERMI@Elettra: present layout and energy upgrade </a:t>
            </a:r>
            <a:endParaRPr lang="en-US" altLang="en-US" sz="2500" b="1" i="1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21527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299"/>
            <a:ext cx="86455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28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0978" name="Object 2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669108873"/>
              </p:ext>
            </p:extLst>
          </p:nvPr>
        </p:nvGraphicFramePr>
        <p:xfrm>
          <a:off x="71438" y="2399655"/>
          <a:ext cx="73453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Visio" r:id="rId4" imgW="10311166" imgH="807611" progId="Visio.Drawing.11">
                  <p:embed/>
                </p:oleObj>
              </mc:Choice>
              <mc:Fallback>
                <p:oleObj name="Visio" r:id="rId4" imgW="10311166" imgH="807611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2399655"/>
                        <a:ext cx="7345362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0980" name="Line 4"/>
          <p:cNvSpPr>
            <a:spLocks noChangeShapeType="1"/>
          </p:cNvSpPr>
          <p:nvPr/>
        </p:nvSpPr>
        <p:spPr bwMode="auto">
          <a:xfrm>
            <a:off x="5510808" y="3196579"/>
            <a:ext cx="1904404" cy="4761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/>
        </p:nvSpPr>
        <p:spPr bwMode="auto">
          <a:xfrm>
            <a:off x="5491187" y="3166417"/>
            <a:ext cx="1733749" cy="6985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82" name="Text Box 6"/>
          <p:cNvSpPr txBox="1">
            <a:spLocks noChangeArrowheads="1"/>
          </p:cNvSpPr>
          <p:nvPr/>
        </p:nvSpPr>
        <p:spPr bwMode="auto">
          <a:xfrm>
            <a:off x="7452494" y="2653655"/>
            <a:ext cx="1223962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b="1" i="1" smtClean="0">
                <a:solidFill>
                  <a:srgbClr val="333399"/>
                </a:solidFill>
                <a:latin typeface="Calibri" pitchFamily="34" charset="0"/>
              </a:rPr>
              <a:t>FEL-1 &amp; FEL-2</a:t>
            </a:r>
            <a:endParaRPr lang="en-US" altLang="en-US" sz="1200" b="1" i="1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1150983" name="Line 7"/>
          <p:cNvSpPr>
            <a:spLocks noChangeShapeType="1"/>
          </p:cNvSpPr>
          <p:nvPr/>
        </p:nvSpPr>
        <p:spPr bwMode="auto">
          <a:xfrm>
            <a:off x="4619625" y="3196580"/>
            <a:ext cx="28733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84" name="Text Box 8"/>
          <p:cNvSpPr txBox="1">
            <a:spLocks noChangeArrowheads="1"/>
          </p:cNvSpPr>
          <p:nvPr/>
        </p:nvSpPr>
        <p:spPr bwMode="auto">
          <a:xfrm>
            <a:off x="2968954" y="2967980"/>
            <a:ext cx="15931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400" b="1" dirty="0" smtClean="0">
                <a:solidFill>
                  <a:srgbClr val="333399"/>
                </a:solidFill>
                <a:latin typeface="Calibri" pitchFamily="34" charset="0"/>
              </a:rPr>
              <a:t>Beam input energy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400" b="1" dirty="0">
                <a:solidFill>
                  <a:srgbClr val="333399"/>
                </a:solidFill>
                <a:latin typeface="Calibri" pitchFamily="34" charset="0"/>
              </a:rPr>
              <a:t>~</a:t>
            </a:r>
            <a:r>
              <a:rPr lang="it-IT" altLang="en-US" sz="1400" b="1" dirty="0" smtClean="0">
                <a:solidFill>
                  <a:srgbClr val="333399"/>
                </a:solidFill>
                <a:latin typeface="Calibri" pitchFamily="34" charset="0"/>
              </a:rPr>
              <a:t> 0.7 </a:t>
            </a:r>
            <a:r>
              <a:rPr lang="it-IT" altLang="en-US" sz="1400" b="1" dirty="0">
                <a:solidFill>
                  <a:srgbClr val="333399"/>
                </a:solidFill>
                <a:latin typeface="Calibri" pitchFamily="34" charset="0"/>
              </a:rPr>
              <a:t>G</a:t>
            </a:r>
            <a:r>
              <a:rPr lang="it-IT" altLang="en-US" sz="1400" b="1" dirty="0" smtClean="0">
                <a:solidFill>
                  <a:srgbClr val="333399"/>
                </a:solidFill>
                <a:latin typeface="Calibri" pitchFamily="34" charset="0"/>
              </a:rPr>
              <a:t>eV</a:t>
            </a:r>
            <a:endParaRPr lang="en-US" altLang="en-US" sz="1400" b="1" dirty="0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1150985" name="Text Box 9"/>
          <p:cNvSpPr txBox="1">
            <a:spLocks noChangeArrowheads="1"/>
          </p:cNvSpPr>
          <p:nvPr/>
        </p:nvSpPr>
        <p:spPr bwMode="auto">
          <a:xfrm>
            <a:off x="801687" y="3573015"/>
            <a:ext cx="4608240" cy="145886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9388" indent="-1793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it-IT" altLang="en-US" sz="1600" b="1" i="1" dirty="0" smtClean="0">
                <a:solidFill>
                  <a:srgbClr val="FF0000"/>
                </a:solidFill>
                <a:latin typeface="Calibri" pitchFamily="34" charset="0"/>
              </a:rPr>
              <a:t>High gradient X-band linac extension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>
                <a:solidFill>
                  <a:srgbClr val="FF0000"/>
                </a:solidFill>
                <a:latin typeface="Calibri" pitchFamily="34" charset="0"/>
              </a:rPr>
              <a:t>A</a:t>
            </a: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ctive accelerating length 		</a:t>
            </a:r>
            <a:r>
              <a:rPr lang="it-IT" altLang="en-US" sz="1400" b="1" i="1" dirty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0 m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Accelerating gradient 	</a:t>
            </a:r>
            <a:r>
              <a:rPr lang="it-IT" altLang="en-US" sz="1400" b="1" dirty="0" smtClean="0">
                <a:solidFill>
                  <a:srgbClr val="FF0000"/>
                </a:solidFill>
              </a:rPr>
              <a:t>		</a:t>
            </a:r>
            <a:r>
              <a:rPr lang="it-IT" altLang="en-US" sz="1400" b="1" i="1" dirty="0">
                <a:solidFill>
                  <a:srgbClr val="FF0000"/>
                </a:solidFill>
                <a:latin typeface="Calibri" pitchFamily="34" charset="0"/>
              </a:rPr>
              <a:t>7</a:t>
            </a: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0 MV/m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Beam energy gain			2.8 GeV 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 smtClean="0">
                <a:solidFill>
                  <a:srgbClr val="FF0000"/>
                </a:solidFill>
                <a:latin typeface="Calibri" pitchFamily="34" charset="0"/>
              </a:rPr>
              <a:t>Injection energy 			0.7 GeV</a:t>
            </a:r>
            <a:endParaRPr lang="en-US" altLang="en-US" sz="1400" b="1" i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50986" name="Rectangle 10"/>
          <p:cNvSpPr>
            <a:spLocks noChangeArrowheads="1"/>
          </p:cNvSpPr>
          <p:nvPr/>
        </p:nvSpPr>
        <p:spPr bwMode="auto">
          <a:xfrm>
            <a:off x="1331913" y="38100"/>
            <a:ext cx="706278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500" b="1" i="1" smtClean="0">
                <a:solidFill>
                  <a:srgbClr val="333399"/>
                </a:solidFill>
                <a:latin typeface="Calibri" pitchFamily="34" charset="0"/>
              </a:rPr>
              <a:t>FERMI@Elettra: present layout and energy upgrade </a:t>
            </a:r>
            <a:endParaRPr lang="en-US" altLang="en-US" sz="2500" b="1" i="1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50987" name="Text Box 11"/>
          <p:cNvSpPr txBox="1">
            <a:spLocks noChangeArrowheads="1"/>
          </p:cNvSpPr>
          <p:nvPr/>
        </p:nvSpPr>
        <p:spPr bwMode="auto">
          <a:xfrm>
            <a:off x="5438800" y="3218805"/>
            <a:ext cx="194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b="1" i="1" smtClean="0">
                <a:solidFill>
                  <a:srgbClr val="FF0000"/>
                </a:solidFill>
                <a:latin typeface="Arial" charset="0"/>
              </a:rPr>
              <a:t>X-band linac extension</a:t>
            </a:r>
            <a:endParaRPr lang="en-US" altLang="en-US" sz="1200" b="1" i="1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50988" name="Text Box 12"/>
          <p:cNvSpPr txBox="1">
            <a:spLocks noChangeArrowheads="1"/>
          </p:cNvSpPr>
          <p:nvPr/>
        </p:nvSpPr>
        <p:spPr bwMode="auto">
          <a:xfrm>
            <a:off x="7524328" y="2996952"/>
            <a:ext cx="143249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b="1" i="1" dirty="0" smtClean="0">
                <a:solidFill>
                  <a:srgbClr val="1F7B1F"/>
                </a:solidFill>
                <a:latin typeface="Calibri" pitchFamily="34" charset="0"/>
              </a:rPr>
              <a:t>New FEL beamline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l"/>
            </a:pPr>
            <a:r>
              <a:rPr lang="it-IT" altLang="en-US" sz="1200" b="1" i="1" dirty="0">
                <a:solidFill>
                  <a:srgbClr val="1F7B1F"/>
                </a:solidFill>
                <a:latin typeface="Calibri" pitchFamily="34" charset="0"/>
              </a:rPr>
              <a:t> </a:t>
            </a:r>
            <a:r>
              <a:rPr lang="it-IT" altLang="en-US" sz="1200" b="1" i="1" dirty="0" smtClean="0">
                <a:solidFill>
                  <a:srgbClr val="1F7B1F"/>
                </a:solidFill>
                <a:latin typeface="Calibri" pitchFamily="34" charset="0"/>
              </a:rPr>
              <a:t>&lt; 1 nm</a:t>
            </a:r>
          </a:p>
        </p:txBody>
      </p:sp>
      <p:sp>
        <p:nvSpPr>
          <p:cNvPr id="1150989" name="AutoShape 13"/>
          <p:cNvSpPr>
            <a:spLocks noChangeArrowheads="1"/>
          </p:cNvSpPr>
          <p:nvPr/>
        </p:nvSpPr>
        <p:spPr bwMode="auto">
          <a:xfrm>
            <a:off x="7380882" y="2298055"/>
            <a:ext cx="71438" cy="433387"/>
          </a:xfrm>
          <a:prstGeom prst="downArrow">
            <a:avLst>
              <a:gd name="adj1" fmla="val 50000"/>
              <a:gd name="adj2" fmla="val 15166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90" name="Text Box 14"/>
          <p:cNvSpPr txBox="1">
            <a:spLocks noChangeArrowheads="1"/>
          </p:cNvSpPr>
          <p:nvPr/>
        </p:nvSpPr>
        <p:spPr bwMode="auto">
          <a:xfrm>
            <a:off x="6843713" y="1840855"/>
            <a:ext cx="11509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b="1" i="1" smtClean="0">
                <a:solidFill>
                  <a:srgbClr val="333399"/>
                </a:solidFill>
                <a:latin typeface="Arial" charset="0"/>
              </a:rPr>
              <a:t>1.5 GeV</a:t>
            </a:r>
            <a:endParaRPr lang="en-US" altLang="en-US" b="1" i="1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50991" name="AutoShape 15"/>
          <p:cNvSpPr>
            <a:spLocks noChangeArrowheads="1"/>
          </p:cNvSpPr>
          <p:nvPr/>
        </p:nvSpPr>
        <p:spPr bwMode="auto">
          <a:xfrm flipV="1">
            <a:off x="7380882" y="3236265"/>
            <a:ext cx="71612" cy="336749"/>
          </a:xfrm>
          <a:prstGeom prst="downArrow">
            <a:avLst>
              <a:gd name="adj1" fmla="val 50000"/>
              <a:gd name="adj2" fmla="val 15111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93" name="Freeform 17"/>
          <p:cNvSpPr>
            <a:spLocks/>
          </p:cNvSpPr>
          <p:nvPr/>
        </p:nvSpPr>
        <p:spPr bwMode="auto">
          <a:xfrm>
            <a:off x="4965353" y="2823053"/>
            <a:ext cx="525834" cy="378890"/>
          </a:xfrm>
          <a:custGeom>
            <a:avLst/>
            <a:gdLst>
              <a:gd name="T0" fmla="*/ 0 w 363"/>
              <a:gd name="T1" fmla="*/ 0 h 91"/>
              <a:gd name="T2" fmla="*/ 182 w 363"/>
              <a:gd name="T3" fmla="*/ 91 h 91"/>
              <a:gd name="T4" fmla="*/ 363 w 363"/>
              <a:gd name="T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91">
                <a:moveTo>
                  <a:pt x="0" y="0"/>
                </a:moveTo>
                <a:lnTo>
                  <a:pt x="182" y="91"/>
                </a:lnTo>
                <a:lnTo>
                  <a:pt x="363" y="91"/>
                </a:lnTo>
              </a:path>
            </a:pathLst>
          </a:custGeom>
          <a:noFill/>
          <a:ln w="19050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95" name="AutoShape 19"/>
          <p:cNvSpPr>
            <a:spLocks/>
          </p:cNvSpPr>
          <p:nvPr/>
        </p:nvSpPr>
        <p:spPr bwMode="auto">
          <a:xfrm rot="5400000">
            <a:off x="3582987" y="-1202382"/>
            <a:ext cx="142875" cy="6985000"/>
          </a:xfrm>
          <a:prstGeom prst="leftBrace">
            <a:avLst>
              <a:gd name="adj1" fmla="val 407407"/>
              <a:gd name="adj2" fmla="val 50000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0996" name="Oval 20"/>
          <p:cNvSpPr>
            <a:spLocks noChangeArrowheads="1"/>
          </p:cNvSpPr>
          <p:nvPr/>
        </p:nvSpPr>
        <p:spPr bwMode="auto">
          <a:xfrm>
            <a:off x="6804422" y="1777355"/>
            <a:ext cx="1223962" cy="50482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75983" y="3492061"/>
            <a:ext cx="1368425" cy="513003"/>
            <a:chOff x="6875983" y="3564838"/>
            <a:chExt cx="1368425" cy="513003"/>
          </a:xfrm>
        </p:grpSpPr>
        <p:sp>
          <p:nvSpPr>
            <p:cNvPr id="1150992" name="Text Box 16"/>
            <p:cNvSpPr txBox="1">
              <a:spLocks noChangeArrowheads="1"/>
            </p:cNvSpPr>
            <p:nvPr/>
          </p:nvSpPr>
          <p:spPr bwMode="auto">
            <a:xfrm>
              <a:off x="6875983" y="3638351"/>
              <a:ext cx="13684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b="1" i="1" dirty="0" smtClean="0">
                  <a:solidFill>
                    <a:srgbClr val="FF3300"/>
                  </a:solidFill>
                  <a:latin typeface="Arial" charset="0"/>
                </a:rPr>
                <a:t>3.5 GeV</a:t>
              </a:r>
              <a:endParaRPr lang="en-US" altLang="en-US" b="1" i="1" dirty="0" smtClean="0">
                <a:solidFill>
                  <a:srgbClr val="FF3300"/>
                </a:solidFill>
                <a:latin typeface="Arial" charset="0"/>
              </a:endParaRPr>
            </a:p>
          </p:txBody>
        </p:sp>
        <p:sp>
          <p:nvSpPr>
            <p:cNvPr id="1150997" name="Oval 21"/>
            <p:cNvSpPr>
              <a:spLocks noChangeArrowheads="1"/>
            </p:cNvSpPr>
            <p:nvPr/>
          </p:nvSpPr>
          <p:spPr bwMode="auto">
            <a:xfrm>
              <a:off x="6893024" y="3564838"/>
              <a:ext cx="1063352" cy="513003"/>
            </a:xfrm>
            <a:prstGeom prst="ellips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150998" name="Rectangle 22"/>
          <p:cNvSpPr>
            <a:spLocks noChangeArrowheads="1"/>
          </p:cNvSpPr>
          <p:nvPr/>
        </p:nvSpPr>
        <p:spPr bwMode="auto">
          <a:xfrm>
            <a:off x="1038746" y="5300663"/>
            <a:ext cx="7205662" cy="898525"/>
          </a:xfrm>
          <a:prstGeom prst="rect">
            <a:avLst/>
          </a:prstGeom>
          <a:solidFill>
            <a:srgbClr val="FFD9B3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45000"/>
              </a:lnSpc>
              <a:spcBef>
                <a:spcPct val="3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en-US" b="1" smtClean="0">
                <a:solidFill>
                  <a:srgbClr val="008000"/>
                </a:solidFill>
                <a:latin typeface="Calibri" pitchFamily="34" charset="0"/>
              </a:rPr>
              <a:t>N.B. The new layout could also provide two electron beams</a:t>
            </a:r>
          </a:p>
          <a:p>
            <a:pPr algn="ctr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en-US" b="1" smtClean="0">
                <a:solidFill>
                  <a:srgbClr val="008000"/>
                </a:solidFill>
                <a:latin typeface="Calibri" pitchFamily="34" charset="0"/>
              </a:rPr>
              <a:t>at the same time (@25 Hz)</a:t>
            </a:r>
            <a:r>
              <a:rPr lang="en-US" altLang="en-US" b="1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b="1" smtClean="0">
                <a:solidFill>
                  <a:srgbClr val="008000"/>
                </a:solidFill>
                <a:latin typeface="Calibri" pitchFamily="34" charset="0"/>
              </a:rPr>
              <a:t>with different energies</a:t>
            </a:r>
            <a:endParaRPr lang="it-IT" altLang="en-US" b="1" smtClean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801687" y="764704"/>
            <a:ext cx="5138466" cy="1383456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9388" indent="-1793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400" b="1" i="1" dirty="0" smtClean="0">
                <a:solidFill>
                  <a:srgbClr val="333399"/>
                </a:solidFill>
                <a:latin typeface="Calibri" pitchFamily="34" charset="0"/>
              </a:rPr>
              <a:t>	</a:t>
            </a:r>
            <a:r>
              <a:rPr lang="it-IT" altLang="en-US" sz="1600" b="1" i="1" dirty="0" smtClean="0">
                <a:solidFill>
                  <a:srgbClr val="333399"/>
                </a:solidFill>
                <a:latin typeface="Calibri" pitchFamily="34" charset="0"/>
              </a:rPr>
              <a:t>FERMI current layout and performance</a:t>
            </a:r>
          </a:p>
          <a:p>
            <a:pPr algn="just" eaLnBrk="0" fontAlgn="base" hangingPunct="0">
              <a:lnSpc>
                <a:spcPct val="145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 smtClean="0">
                <a:solidFill>
                  <a:srgbClr val="333399"/>
                </a:solidFill>
                <a:latin typeface="Calibri" pitchFamily="34" charset="0"/>
              </a:rPr>
              <a:t>E</a:t>
            </a:r>
            <a:r>
              <a:rPr lang="it-IT" altLang="en-US" sz="1400" b="1" i="1" baseline="-25000" dirty="0" smtClean="0">
                <a:solidFill>
                  <a:srgbClr val="333399"/>
                </a:solidFill>
                <a:latin typeface="Calibri" pitchFamily="34" charset="0"/>
              </a:rPr>
              <a:t>beam</a:t>
            </a:r>
            <a:r>
              <a:rPr lang="it-IT" altLang="en-US" sz="1400" b="1" i="1" dirty="0" smtClean="0">
                <a:solidFill>
                  <a:srgbClr val="333399"/>
                </a:solidFill>
                <a:latin typeface="Calibri" pitchFamily="34" charset="0"/>
              </a:rPr>
              <a:t> up to 1.5 GeV</a:t>
            </a:r>
          </a:p>
          <a:p>
            <a:pPr algn="just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 smtClean="0">
                <a:solidFill>
                  <a:srgbClr val="333399"/>
                </a:solidFill>
                <a:latin typeface="Calibri" pitchFamily="34" charset="0"/>
              </a:rPr>
              <a:t>FEL-1 at 80-10 nm and FEL-2 at 10-4 nm</a:t>
            </a:r>
          </a:p>
          <a:p>
            <a:pPr algn="just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1400" b="1" i="1" dirty="0" smtClean="0">
                <a:solidFill>
                  <a:srgbClr val="333399"/>
                </a:solidFill>
                <a:latin typeface="Calibri" pitchFamily="34" charset="0"/>
              </a:rPr>
              <a:t>Long e-beam pulse (up to 700 fs), with “fresh bunch technique”</a:t>
            </a:r>
            <a:endParaRPr lang="en-US" altLang="en-US" sz="1400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57911"/>
              </p:ext>
            </p:extLst>
          </p:nvPr>
        </p:nvGraphicFramePr>
        <p:xfrm>
          <a:off x="5580112" y="4005064"/>
          <a:ext cx="3312368" cy="10182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376263"/>
                <a:gridCol w="936105"/>
              </a:tblGrid>
              <a:tr h="170757">
                <a:tc gridSpan="2"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j-lt"/>
                          <a:ea typeface="Times New Roman"/>
                        </a:rPr>
                        <a:t>New FEL </a:t>
                      </a:r>
                      <a:r>
                        <a:rPr lang="en-GB" sz="1100" dirty="0" err="1" smtClean="0">
                          <a:effectLst/>
                          <a:latin typeface="+mj-lt"/>
                          <a:ea typeface="Times New Roman"/>
                        </a:rPr>
                        <a:t>beamline</a:t>
                      </a:r>
                      <a:r>
                        <a:rPr lang="en-GB" sz="1100" baseline="0" dirty="0" smtClean="0">
                          <a:effectLst/>
                          <a:latin typeface="+mj-lt"/>
                          <a:ea typeface="Times New Roman"/>
                        </a:rPr>
                        <a:t> expected performance</a:t>
                      </a:r>
                      <a:endParaRPr lang="en-GB" sz="1100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57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+mj-lt"/>
                          <a:ea typeface="Times New Roman"/>
                        </a:rPr>
                        <a:t>Undulator</a:t>
                      </a:r>
                      <a:r>
                        <a:rPr lang="en-GB" sz="1100" dirty="0">
                          <a:effectLst/>
                          <a:latin typeface="+mj-lt"/>
                          <a:ea typeface="Times New Roman"/>
                        </a:rPr>
                        <a:t> period</a:t>
                      </a: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j-lt"/>
                          <a:ea typeface="Times New Roman"/>
                        </a:rPr>
                        <a:t>30 mm</a:t>
                      </a:r>
                      <a:endParaRPr lang="en-GB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57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+mj-lt"/>
                          <a:ea typeface="Times New Roman"/>
                        </a:rPr>
                        <a:t>Undulator</a:t>
                      </a:r>
                      <a:r>
                        <a:rPr lang="en-GB" sz="1100" dirty="0">
                          <a:effectLst/>
                          <a:latin typeface="+mj-lt"/>
                          <a:ea typeface="Times New Roman"/>
                        </a:rPr>
                        <a:t> parameter</a:t>
                      </a: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57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j-lt"/>
                          <a:ea typeface="Times New Roman"/>
                        </a:rPr>
                        <a:t>Fundamental wavelength</a:t>
                      </a: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j-lt"/>
                          <a:ea typeface="Times New Roman"/>
                        </a:rPr>
                        <a:t>0.5 nm</a:t>
                      </a:r>
                      <a:endParaRPr lang="en-GB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57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j-lt"/>
                          <a:ea typeface="Times New Roman"/>
                        </a:rPr>
                        <a:t>Peak power at saturation</a:t>
                      </a: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j-lt"/>
                          <a:ea typeface="Times New Roman"/>
                        </a:rPr>
                        <a:t>5.6 GW</a:t>
                      </a:r>
                      <a:endParaRPr lang="en-GB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18000" marB="18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12160" y="827420"/>
            <a:ext cx="30652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More details in MOPP023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6590928" y="3068960"/>
            <a:ext cx="63400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5491188" y="3068960"/>
            <a:ext cx="7397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158880" y="2924944"/>
            <a:ext cx="52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50m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2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altLang="zh-CN" sz="1800" b="1" dirty="0" smtClean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Shanghai Photon Science Center at SINAP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11560" y="930454"/>
            <a:ext cx="7848872" cy="5306610"/>
            <a:chOff x="611560" y="930454"/>
            <a:chExt cx="7848872" cy="5306610"/>
          </a:xfrm>
        </p:grpSpPr>
        <p:pic>
          <p:nvPicPr>
            <p:cNvPr id="129" name="Picture 5" descr="示意图11"/>
            <p:cNvPicPr>
              <a:picLocks noChangeAspect="1" noChangeArrowheads="1"/>
            </p:cNvPicPr>
            <p:nvPr/>
          </p:nvPicPr>
          <p:blipFill>
            <a:blip r:embed="rId2" cstate="print">
              <a:lum bright="-12000"/>
            </a:blip>
            <a:srcRect l="13738" r="3009" b="-841"/>
            <a:stretch>
              <a:fillRect/>
            </a:stretch>
          </p:blipFill>
          <p:spPr bwMode="auto">
            <a:xfrm>
              <a:off x="611560" y="1196752"/>
              <a:ext cx="7848872" cy="504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0" name="Text Box 7"/>
            <p:cNvSpPr txBox="1">
              <a:spLocks noChangeArrowheads="1"/>
            </p:cNvSpPr>
            <p:nvPr/>
          </p:nvSpPr>
          <p:spPr bwMode="auto">
            <a:xfrm>
              <a:off x="3851920" y="1484784"/>
              <a:ext cx="3676600" cy="47705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Compact hard X-ray FEL (X-band, S-band)</a:t>
              </a:r>
            </a:p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Energy: 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6.5GeV, 8GeV (200m linac)</a:t>
              </a:r>
              <a:endParaRPr lang="en-US" altLang="zh-CN" sz="10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2" name="Text Box 9"/>
            <p:cNvSpPr txBox="1">
              <a:spLocks noChangeArrowheads="1"/>
            </p:cNvSpPr>
            <p:nvPr/>
          </p:nvSpPr>
          <p:spPr bwMode="auto">
            <a:xfrm>
              <a:off x="1296144" y="2798306"/>
              <a:ext cx="3491880" cy="7078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SXFEL: S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hanghai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 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Soft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 X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-ray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 FEL</a:t>
              </a:r>
            </a:p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S-band, C-band, X-band</a:t>
              </a:r>
            </a:p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Energy: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 0.84GeV 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(Phase I), 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1.3GeV 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(Phase II)</a:t>
              </a:r>
              <a:endParaRPr lang="en-US" altLang="zh-CN" sz="1000" b="1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cxnSp>
          <p:nvCxnSpPr>
            <p:cNvPr id="135" name="直接连接符 134"/>
            <p:cNvCxnSpPr/>
            <p:nvPr/>
          </p:nvCxnSpPr>
          <p:spPr bwMode="auto">
            <a:xfrm flipV="1">
              <a:off x="1331640" y="980976"/>
              <a:ext cx="0" cy="8640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10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直接连接符 136"/>
            <p:cNvCxnSpPr/>
            <p:nvPr/>
          </p:nvCxnSpPr>
          <p:spPr bwMode="auto">
            <a:xfrm flipV="1">
              <a:off x="7812360" y="980976"/>
              <a:ext cx="0" cy="8640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10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直接箭头连接符 138"/>
            <p:cNvCxnSpPr/>
            <p:nvPr/>
          </p:nvCxnSpPr>
          <p:spPr bwMode="auto">
            <a:xfrm>
              <a:off x="1331640" y="1269008"/>
              <a:ext cx="64807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10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40" name="TextBox 139"/>
            <p:cNvSpPr txBox="1"/>
            <p:nvPr/>
          </p:nvSpPr>
          <p:spPr>
            <a:xfrm>
              <a:off x="3995936" y="930454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580m</a:t>
              </a:r>
              <a:endParaRPr lang="zh-CN" altLang="en-US" sz="1600" b="1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5004048" y="5256202"/>
              <a:ext cx="3168352" cy="477054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SSRF: S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hanghai 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S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ynchrotron 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R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adiation 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F</a:t>
              </a: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acility</a:t>
              </a:r>
            </a:p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1000" b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Energy: </a:t>
              </a:r>
              <a:r>
                <a:rPr lang="en-US" altLang="zh-CN" sz="1000" b="1" dirty="0" smtClean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3.5GeV, user operation</a:t>
              </a:r>
              <a:endParaRPr lang="en-US" altLang="zh-CN" sz="10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48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EL Upgrade Building &amp; site Iso.JPG"/>
          <p:cNvPicPr>
            <a:picLocks noChangeAspect="1"/>
          </p:cNvPicPr>
          <p:nvPr/>
        </p:nvPicPr>
        <p:blipFill>
          <a:blip r:embed="rId2" cstate="print"/>
          <a:srcRect l="20499" r="1454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7772400" cy="1142999"/>
          </a:xfrm>
        </p:spPr>
        <p:txBody>
          <a:bodyPr>
            <a:normAutofit/>
          </a:bodyPr>
          <a:lstStyle/>
          <a:p>
            <a:pPr algn="l"/>
            <a:r>
              <a:rPr lang="en-AU" sz="3200" dirty="0" smtClean="0">
                <a:solidFill>
                  <a:schemeClr val="bg1"/>
                </a:solidFill>
              </a:rPr>
              <a:t>AXXS Design Project </a:t>
            </a:r>
            <a:br>
              <a:rPr lang="en-AU" sz="3200" dirty="0" smtClean="0">
                <a:solidFill>
                  <a:schemeClr val="bg1"/>
                </a:solidFill>
              </a:rPr>
            </a:br>
            <a:r>
              <a:rPr lang="en-AU" sz="3200" dirty="0" smtClean="0">
                <a:solidFill>
                  <a:schemeClr val="bg1"/>
                </a:solidFill>
              </a:rPr>
              <a:t>Presentation to CLIC FEL Collaboration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5715000"/>
            <a:ext cx="3124200" cy="990600"/>
          </a:xfrm>
        </p:spPr>
        <p:txBody>
          <a:bodyPr>
            <a:normAutofit/>
          </a:bodyPr>
          <a:lstStyle/>
          <a:p>
            <a:pPr algn="l"/>
            <a:r>
              <a:rPr lang="en-AU" sz="2400" dirty="0" smtClean="0">
                <a:solidFill>
                  <a:schemeClr val="tx1"/>
                </a:solidFill>
              </a:rPr>
              <a:t>Mark Boland</a:t>
            </a:r>
          </a:p>
          <a:p>
            <a:pPr algn="l"/>
            <a:r>
              <a:rPr lang="en-AU" sz="2400" dirty="0" smtClean="0">
                <a:solidFill>
                  <a:schemeClr val="tx1"/>
                </a:solidFill>
              </a:rPr>
              <a:t>Australian Synchrotron</a:t>
            </a:r>
            <a:endParaRPr lang="en-AU" sz="24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066800"/>
            <a:ext cx="2286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AU" sz="2000" dirty="0" smtClean="0">
                <a:solidFill>
                  <a:prstClr val="white"/>
                </a:solidFill>
              </a:rPr>
              <a:t>18 September 2014</a:t>
            </a:r>
            <a:endParaRPr lang="en-AU" sz="2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9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D18#2 before installation to Nextef IMG_03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" y="912676"/>
            <a:ext cx="4023388" cy="2304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8730" y="188640"/>
            <a:ext cx="4060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CLIC accelerating structure</a:t>
            </a:r>
            <a:endParaRPr lang="en-GB" sz="2800" dirty="0"/>
          </a:p>
        </p:txBody>
      </p:sp>
      <p:pic>
        <p:nvPicPr>
          <p:cNvPr id="4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28955"/>
            <a:ext cx="6696744" cy="286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09872" y="5100986"/>
            <a:ext cx="1581808" cy="535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7164288" y="4869160"/>
            <a:ext cx="1581808" cy="535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96336" y="5094765"/>
            <a:ext cx="1482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propagation direction</a:t>
            </a:r>
            <a:endParaRPr lang="en-GB" dirty="0"/>
          </a:p>
        </p:txBody>
      </p:sp>
      <p:pic>
        <p:nvPicPr>
          <p:cNvPr id="10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1582" y="912676"/>
            <a:ext cx="5184576" cy="188012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03648" y="331844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Outside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2852936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Inside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6484694"/>
            <a:ext cx="96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Concept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596336" y="1852736"/>
            <a:ext cx="574880" cy="13641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29949" y="3216932"/>
            <a:ext cx="1482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6 mm diameter beam aperture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3140968"/>
            <a:ext cx="2177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11.994 GHz X-band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265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414242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04" y="1412776"/>
            <a:ext cx="4625380" cy="4701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2269" y="364014"/>
            <a:ext cx="6113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Horizon2020 application for X-band XFEL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259345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877" y="332655"/>
            <a:ext cx="1919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Conclusions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CLIC-developed X-band and high-gradient technology have enabled significant increases in accelerator performance.</a:t>
            </a:r>
          </a:p>
          <a:p>
            <a:endParaRPr lang="en-GB" sz="2400" dirty="0"/>
          </a:p>
          <a:p>
            <a:r>
              <a:rPr lang="en-GB" sz="2400" dirty="0" smtClean="0"/>
              <a:t>There is the real possibility of seeing the technology implemented in projects in the near future, which we hope will launch a virtuous circle </a:t>
            </a:r>
            <a:r>
              <a:rPr lang="en-GB" sz="2400" smtClean="0"/>
              <a:t>of further development</a:t>
            </a:r>
            <a:r>
              <a:rPr lang="en-GB" sz="2400" dirty="0" smtClean="0"/>
              <a:t>, lower cost and further use.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56821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419" y="3032162"/>
            <a:ext cx="2980908" cy="233944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83F4-21DE-4CCE-A328-A5B44725E59B}" type="slidenum">
              <a:rPr lang="en-US" smtClean="0">
                <a:solidFill>
                  <a:srgbClr val="000000"/>
                </a:solidFill>
                <a:latin typeface="Calibri"/>
              </a:rPr>
              <a:pPr/>
              <a:t>4</a:t>
            </a:fld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8560" y="3175"/>
            <a:ext cx="7906034" cy="612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b">
            <a:noAutofit/>
          </a:bodyPr>
          <a:lstStyle/>
          <a:p>
            <a:r>
              <a:rPr lang="en-US" sz="3200" dirty="0">
                <a:solidFill>
                  <a:srgbClr val="FFFFFF"/>
                </a:solidFill>
                <a:ea typeface="Kozuka Gothic Pro B" pitchFamily="34" charset="-128"/>
              </a:rPr>
              <a:t>Physics at </a:t>
            </a:r>
            <a:r>
              <a:rPr lang="en-US" sz="3200" dirty="0" smtClean="0">
                <a:solidFill>
                  <a:srgbClr val="FFFFFF"/>
                </a:solidFill>
                <a:ea typeface="Kozuka Gothic Pro B" pitchFamily="34" charset="-128"/>
              </a:rPr>
              <a:t>LC from </a:t>
            </a:r>
            <a:r>
              <a:rPr lang="en-US" sz="3200" dirty="0">
                <a:solidFill>
                  <a:srgbClr val="FFFFFF"/>
                </a:solidFill>
                <a:ea typeface="Kozuka Gothic Pro B" pitchFamily="34" charset="-128"/>
              </a:rPr>
              <a:t>250 </a:t>
            </a:r>
            <a:r>
              <a:rPr lang="en-US" sz="3200" dirty="0" err="1">
                <a:solidFill>
                  <a:srgbClr val="FFFFFF"/>
                </a:solidFill>
                <a:ea typeface="Kozuka Gothic Pro B" pitchFamily="34" charset="-128"/>
              </a:rPr>
              <a:t>GeV</a:t>
            </a:r>
            <a:r>
              <a:rPr lang="en-US" sz="3200" dirty="0">
                <a:solidFill>
                  <a:srgbClr val="FFFFFF"/>
                </a:solidFill>
                <a:ea typeface="Kozuka Gothic Pro B" pitchFamily="34" charset="-128"/>
              </a:rPr>
              <a:t> to 3000 </a:t>
            </a:r>
            <a:r>
              <a:rPr lang="en-US" sz="3200" dirty="0" err="1">
                <a:solidFill>
                  <a:srgbClr val="FFFFFF"/>
                </a:solidFill>
                <a:ea typeface="Kozuka Gothic Pro B" pitchFamily="34" charset="-128"/>
              </a:rPr>
              <a:t>GeV</a:t>
            </a:r>
            <a:endParaRPr lang="en-US" sz="3200" dirty="0">
              <a:solidFill>
                <a:srgbClr val="FFFFFF"/>
              </a:solidFill>
              <a:ea typeface="Kozuka Gothic Pro B" pitchFamily="34" charset="-128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23301" y="736523"/>
            <a:ext cx="4973032" cy="264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1" rIns="91422" bIns="45711"/>
          <a:lstStyle/>
          <a:p>
            <a:pPr marL="342832" indent="-342832" algn="just" defTabSz="914218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dirty="0">
                <a:solidFill>
                  <a:srgbClr val="000000"/>
                </a:solidFill>
                <a:cs typeface="Calibri"/>
              </a:rPr>
              <a:t>Physics case for the Linear Collider: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Higgs physics (SM and non-SM)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Top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SUSY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Higgs strong interactions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New Z’ sector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Contact interactions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Extra dimensions</a:t>
            </a:r>
          </a:p>
          <a:p>
            <a:pPr marL="742802" lvl="1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Calibri"/>
              </a:rPr>
              <a:t>…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. AOP (any other physics) … 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pPr marL="285692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cs typeface="Calibri"/>
            </a:endParaRPr>
          </a:p>
          <a:p>
            <a:pPr defTabSz="914218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cs typeface="Calibri"/>
              </a:rPr>
              <a:t>Specific challenges for CLIC  studies: </a:t>
            </a:r>
          </a:p>
          <a:p>
            <a:pPr marL="285692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cs typeface="Calibri"/>
              </a:rPr>
              <a:t>Need to address Higgs-studies, including gains for measurements at higher energies </a:t>
            </a:r>
          </a:p>
          <a:p>
            <a:pPr marL="285692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cs typeface="Calibri"/>
              </a:rPr>
              <a:t>Reach for various “new physics” (list above) options; comparative studies with </a:t>
            </a:r>
            <a:r>
              <a:rPr lang="en-US" dirty="0" err="1" smtClean="0">
                <a:solidFill>
                  <a:srgbClr val="000000"/>
                </a:solidFill>
                <a:cs typeface="Calibri"/>
              </a:rPr>
              <a:t>HiLumi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 LHC</a:t>
            </a:r>
            <a:r>
              <a:rPr lang="en-US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and proton-proton at higher energies (FCC).  </a:t>
            </a:r>
          </a:p>
          <a:p>
            <a:pPr defTabSz="914218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cs typeface="Calibri"/>
              </a:rPr>
              <a:t> </a:t>
            </a:r>
          </a:p>
          <a:p>
            <a:pPr marL="285692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  <a:cs typeface="Calibri"/>
            </a:endParaRPr>
          </a:p>
          <a:p>
            <a:pPr marL="285692" indent="-285692" defTabSz="914218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sz="2000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391" y="697650"/>
            <a:ext cx="3713410" cy="24520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026189" y="628443"/>
            <a:ext cx="13512" cy="231192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57990" y="638217"/>
            <a:ext cx="13512" cy="231192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76378" y="628443"/>
            <a:ext cx="13512" cy="231192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creen Shot 2013-10-04 at 10.13.2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01" y="5270018"/>
            <a:ext cx="3779683" cy="1577184"/>
          </a:xfrm>
          <a:prstGeom prst="rect">
            <a:avLst/>
          </a:prstGeom>
          <a:ln>
            <a:solidFill>
              <a:srgbClr val="A6A6A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0910" y="5318075"/>
            <a:ext cx="1203923" cy="154654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5244" y="5293774"/>
            <a:ext cx="1500533" cy="156638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7165777" y="5303965"/>
            <a:ext cx="1855963" cy="95410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456697"/>
            <a:r>
              <a:rPr lang="en-US" sz="1400" dirty="0" smtClean="0">
                <a:solidFill>
                  <a:prstClr val="black"/>
                </a:solidFill>
              </a:rPr>
              <a:t>References:</a:t>
            </a:r>
          </a:p>
          <a:p>
            <a:pPr defTabSz="456697"/>
            <a:r>
              <a:rPr lang="en-US" sz="1400" dirty="0" smtClean="0">
                <a:solidFill>
                  <a:prstClr val="black"/>
                </a:solidFill>
              </a:rPr>
              <a:t>CLIC CDR and</a:t>
            </a:r>
          </a:p>
          <a:p>
            <a:pPr defTabSz="456697"/>
            <a:r>
              <a:rPr lang="en-US" sz="1400" dirty="0">
                <a:solidFill>
                  <a:prstClr val="black"/>
                </a:solidFill>
                <a:hlinkClick r:id="rId8"/>
              </a:rPr>
              <a:t>http://arxiv.org/pdf/hep-ex/0112004.</a:t>
            </a:r>
            <a:r>
              <a:rPr lang="en-US" sz="1400" dirty="0" smtClean="0">
                <a:solidFill>
                  <a:prstClr val="black"/>
                </a:solidFill>
                <a:hlinkClick r:id="rId8"/>
              </a:rPr>
              <a:t>pdf</a:t>
            </a:r>
            <a:endParaRPr lang="en-US" sz="14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9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379"/>
            <a:ext cx="9144000" cy="644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5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4969"/>
            <a:ext cx="9144000" cy="634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 descr="clic-profi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8948" y="2400022"/>
            <a:ext cx="2501034" cy="167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08999" y="6355778"/>
            <a:ext cx="213302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666" indent="-259487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94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130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30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484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66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847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02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447E05-7E8A-7D43-805E-58718F59B9E4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 hangingPunct="1"/>
              <a:t>6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35844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7500" y="4784148"/>
            <a:ext cx="2477944" cy="1571625"/>
          </a:xfrm>
        </p:spPr>
      </p:pic>
      <p:sp>
        <p:nvSpPr>
          <p:cNvPr id="10" name="TextBox 9"/>
          <p:cNvSpPr txBox="1"/>
          <p:nvPr/>
        </p:nvSpPr>
        <p:spPr>
          <a:xfrm>
            <a:off x="6042613" y="4077000"/>
            <a:ext cx="3102841" cy="307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283" tIns="45644" rIns="91283" bIns="45644">
            <a:spAutoFit/>
          </a:bodyPr>
          <a:lstStyle/>
          <a:p>
            <a:pPr defTabSz="9128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6409" y="6355783"/>
            <a:ext cx="3013364" cy="308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283" tIns="45644" rIns="91283" bIns="45644">
            <a:spAutoFit/>
          </a:bodyPr>
          <a:lstStyle/>
          <a:p>
            <a:pPr defTabSz="456424"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Central MDI &amp; Interaction Region</a:t>
            </a: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648560" y="45110"/>
            <a:ext cx="7731078" cy="558503"/>
          </a:xfrm>
          <a:solidFill>
            <a:srgbClr val="5F8BDD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>
                <a:solidFill>
                  <a:srgbClr val="FFFFFF"/>
                </a:solidFill>
                <a:latin typeface="Calibri" charset="0"/>
              </a:rPr>
              <a:t>CLIC near CERN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185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5219" y="188640"/>
            <a:ext cx="6262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High gradient – compact and potentially cheaper</a:t>
            </a:r>
            <a:endParaRPr lang="en-GB" sz="2400" dirty="0"/>
          </a:p>
        </p:txBody>
      </p:sp>
      <p:pic>
        <p:nvPicPr>
          <p:cNvPr id="3" name="Picture 3" descr="\\CERN\dfs\Workspaces\w\Wuensch\Talks\2012\Linear collider school 2012\IMG_071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23" t="5321" r="10088" b="33935"/>
          <a:stretch/>
        </p:blipFill>
        <p:spPr bwMode="auto">
          <a:xfrm>
            <a:off x="107504" y="1124744"/>
            <a:ext cx="441918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urf.transworld.net/wp-content/blogs.dir/443/files/2011/11/Garrett-McNama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896" y="4022396"/>
            <a:ext cx="4341594" cy="283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51896" y="1268760"/>
            <a:ext cx="43415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State-of-the acceleration:</a:t>
            </a:r>
          </a:p>
          <a:p>
            <a:r>
              <a:rPr lang="en-GB" sz="2000" dirty="0" smtClean="0"/>
              <a:t>Normal conducting:</a:t>
            </a:r>
          </a:p>
          <a:p>
            <a:r>
              <a:rPr lang="en-GB" sz="2000" dirty="0" smtClean="0"/>
              <a:t>28 MV/m </a:t>
            </a:r>
            <a:r>
              <a:rPr lang="en-GB" sz="2000" dirty="0" err="1" smtClean="0"/>
              <a:t>SwissFEL</a:t>
            </a:r>
            <a:endParaRPr lang="en-GB" sz="2000" dirty="0" smtClean="0"/>
          </a:p>
          <a:p>
            <a:r>
              <a:rPr lang="en-GB" sz="2000" dirty="0" smtClean="0"/>
              <a:t>35 MV/m SACLA</a:t>
            </a:r>
          </a:p>
          <a:p>
            <a:r>
              <a:rPr lang="en-GB" sz="2000" dirty="0" smtClean="0"/>
              <a:t>Superconducting:</a:t>
            </a:r>
          </a:p>
          <a:p>
            <a:r>
              <a:rPr lang="en-GB" sz="2000" dirty="0" smtClean="0"/>
              <a:t>24 MV/m European XFEL</a:t>
            </a:r>
          </a:p>
          <a:p>
            <a:r>
              <a:rPr lang="en-GB" sz="2000" dirty="0" smtClean="0"/>
              <a:t>31.5 MV/m ILC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0715" y="4365104"/>
            <a:ext cx="4341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Our goals:</a:t>
            </a:r>
          </a:p>
          <a:p>
            <a:r>
              <a:rPr lang="en-GB" sz="2000" dirty="0" smtClean="0"/>
              <a:t>100 MV/m CLIC </a:t>
            </a:r>
          </a:p>
          <a:p>
            <a:r>
              <a:rPr lang="en-GB" sz="2000" dirty="0" smtClean="0"/>
              <a:t>60-80 MV/m compact XFELs</a:t>
            </a:r>
          </a:p>
          <a:p>
            <a:r>
              <a:rPr lang="en-GB" sz="2000" dirty="0" smtClean="0"/>
              <a:t>50 MV/m low-</a:t>
            </a:r>
            <a:r>
              <a:rPr lang="el-GR" sz="2000" dirty="0" smtClean="0"/>
              <a:t>β</a:t>
            </a:r>
            <a:r>
              <a:rPr lang="en-GB" sz="2000" dirty="0" smtClean="0"/>
              <a:t> proton therapy linacs</a:t>
            </a:r>
          </a:p>
        </p:txBody>
      </p:sp>
    </p:spTree>
    <p:extLst>
      <p:ext uri="{BB962C8B-B14F-4D97-AF65-F5344CB8AC3E}">
        <p14:creationId xmlns:p14="http://schemas.microsoft.com/office/powerpoint/2010/main" val="377699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6855" y="116632"/>
            <a:ext cx="48463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What is the main physical limitation? </a:t>
            </a:r>
          </a:p>
          <a:p>
            <a:pPr algn="ctr"/>
            <a:r>
              <a:rPr lang="en-GB" sz="2400" dirty="0" smtClean="0"/>
              <a:t>Vacuum breakdown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4266" y="1052736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An accelerating gradient of 100 MV/m corresponds to around 250 MV/m peak surface electric field.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high field leads to ‘classic’ vacuum breakdown</a:t>
            </a:r>
            <a:r>
              <a:rPr lang="en-GB" sz="2000" dirty="0" smtClean="0">
                <a:solidFill>
                  <a:srgbClr val="FF0000"/>
                </a:solidFill>
              </a:rPr>
              <a:t>.</a:t>
            </a:r>
            <a:r>
              <a:rPr lang="en-GB" sz="2000" b="1" dirty="0" smtClean="0">
                <a:solidFill>
                  <a:srgbClr val="FF0000"/>
                </a:solidFill>
              </a:rPr>
              <a:t>  </a:t>
            </a:r>
            <a:r>
              <a:rPr lang="en-GB" sz="2000" dirty="0" smtClean="0"/>
              <a:t>Field emission, neutral copper emission, plasma formation, kA currents, collapse of fields. Beam is kicked, luminosity or brightness lost.</a:t>
            </a:r>
            <a:endParaRPr lang="en-GB" sz="2000" dirty="0"/>
          </a:p>
        </p:txBody>
      </p:sp>
      <p:pic>
        <p:nvPicPr>
          <p:cNvPr id="4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 rotWithShape="1">
          <a:blip r:embed="rId2" cstate="print"/>
          <a:srcRect r="55658"/>
          <a:stretch/>
        </p:blipFill>
        <p:spPr bwMode="auto">
          <a:xfrm>
            <a:off x="179512" y="2766892"/>
            <a:ext cx="3240360" cy="2650006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626"/>
          <a:stretch/>
        </p:blipFill>
        <p:spPr bwMode="auto">
          <a:xfrm>
            <a:off x="3563576" y="2920107"/>
            <a:ext cx="1656496" cy="245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3275856" y="4005064"/>
            <a:ext cx="1365713" cy="63258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941" y="551723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Surface electric </a:t>
            </a:r>
            <a:r>
              <a:rPr lang="en-GB" dirty="0"/>
              <a:t>field </a:t>
            </a:r>
            <a:r>
              <a:rPr lang="en-GB" dirty="0" smtClean="0"/>
              <a:t>concentration </a:t>
            </a:r>
            <a:r>
              <a:rPr lang="en-GB" dirty="0"/>
              <a:t>on the beam-aperture irises</a:t>
            </a: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7819" y="2732078"/>
            <a:ext cx="2354581" cy="177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38776" y="4685439"/>
            <a:ext cx="2333624" cy="176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7956376" y="5384721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0.75 mm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7105601" y="5399814"/>
            <a:ext cx="76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86551" y="5723664"/>
            <a:ext cx="76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562802" y="5371239"/>
            <a:ext cx="7143" cy="371475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172127" y="3751522"/>
            <a:ext cx="822982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w/o BD</a:t>
            </a:r>
            <a:endParaRPr lang="en-US" sz="1600" b="1" dirty="0"/>
          </a:p>
        </p:txBody>
      </p:sp>
      <p:sp>
        <p:nvSpPr>
          <p:cNvPr id="31" name="Rectangle 30"/>
          <p:cNvSpPr/>
          <p:nvPr/>
        </p:nvSpPr>
        <p:spPr>
          <a:xfrm>
            <a:off x="6144012" y="5729498"/>
            <a:ext cx="89319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With BD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697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6573" y="332656"/>
            <a:ext cx="54155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Some (round) numbers for CLIC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167112"/>
              </p:ext>
            </p:extLst>
          </p:nvPr>
        </p:nvGraphicFramePr>
        <p:xfrm>
          <a:off x="971600" y="1844824"/>
          <a:ext cx="6912768" cy="3200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56384"/>
                <a:gridCol w="345638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Operating frequency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12 GHz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Accelerating</a:t>
                      </a:r>
                      <a:r>
                        <a:rPr lang="en-GB" sz="2400" baseline="0" dirty="0" smtClean="0"/>
                        <a:t> gradient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100 MV/m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Peak surface electric field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250 MV/m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Pulse length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200 ns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Repetition</a:t>
                      </a:r>
                      <a:r>
                        <a:rPr lang="en-GB" sz="2400" baseline="0" dirty="0" smtClean="0"/>
                        <a:t> rate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50 Hz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Input power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50 MW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Breakdown rate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&lt;10</a:t>
                      </a:r>
                      <a:r>
                        <a:rPr lang="en-GB" sz="2400" baseline="30000" dirty="0" smtClean="0"/>
                        <a:t>-7</a:t>
                      </a:r>
                      <a:r>
                        <a:rPr lang="en-GB" sz="2400" dirty="0" smtClean="0"/>
                        <a:t> BD/pulse/m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86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7&quot;/&gt;&lt;/object&gt;&lt;object type=&quot;3&quot; unique_id=&quot;10005&quot;&gt;&lt;property id=&quot;20148&quot; value=&quot;5&quot;/&gt;&lt;property id=&quot;20300&quot; value=&quot;Slide 2&quot;/&gt;&lt;property id=&quot;20307&quot; value=&quot;260&quot;/&gt;&lt;/object&gt;&lt;object type=&quot;3&quot; unique_id=&quot;10006&quot;&gt;&lt;property id=&quot;20148&quot; value=&quot;5&quot;/&gt;&lt;property id=&quot;20300&quot; value=&quot;Slide 3&quot;/&gt;&lt;property id=&quot;20307&quot; value=&quot;261&quot;/&gt;&lt;/object&gt;&lt;object type=&quot;3&quot; unique_id=&quot;10007&quot;&gt;&lt;property id=&quot;20148&quot; value=&quot;5&quot;/&gt;&lt;property id=&quot;20300&quot; value=&quot;Slide 4&quot;/&gt;&lt;property id=&quot;20307&quot; value=&quot;279&quot;/&gt;&lt;/object&gt;&lt;object type=&quot;3&quot; unique_id=&quot;10008&quot;&gt;&lt;property id=&quot;20148&quot; value=&quot;5&quot;/&gt;&lt;property id=&quot;20300&quot; value=&quot;Slide 5&quot;/&gt;&lt;property id=&quot;20307&quot; value=&quot;278&quot;/&gt;&lt;/object&gt;&lt;object type=&quot;3&quot; unique_id=&quot;10009&quot;&gt;&lt;property id=&quot;20148&quot; value=&quot;5&quot;/&gt;&lt;property id=&quot;20300&quot; value=&quot;Slide 6&quot;/&gt;&lt;property id=&quot;20307&quot; value=&quot;256&quot;/&gt;&lt;/object&gt;&lt;object type=&quot;3&quot; unique_id=&quot;10010&quot;&gt;&lt;property id=&quot;20148&quot; value=&quot;5&quot;/&gt;&lt;property id=&quot;20300&quot; value=&quot;Slide 7&quot;/&gt;&lt;property id=&quot;20307&quot; value=&quot;259&quot;/&gt;&lt;/object&gt;&lt;object type=&quot;3&quot; unique_id=&quot;10011&quot;&gt;&lt;property id=&quot;20148&quot; value=&quot;5&quot;/&gt;&lt;property id=&quot;20300&quot; value=&quot;Slide 8&quot;/&gt;&lt;property id=&quot;20307&quot; value=&quot;267&quot;/&gt;&lt;/object&gt;&lt;object type=&quot;3&quot; unique_id=&quot;10012&quot;&gt;&lt;property id=&quot;20148&quot; value=&quot;5&quot;/&gt;&lt;property id=&quot;20300&quot; value=&quot;Slide 9&quot;/&gt;&lt;property id=&quot;20307&quot; value=&quot;281&quot;/&gt;&lt;/object&gt;&lt;object type=&quot;3&quot; unique_id=&quot;10013&quot;&gt;&lt;property id=&quot;20148&quot; value=&quot;5&quot;/&gt;&lt;property id=&quot;20300&quot; value=&quot;Slide 10&quot;/&gt;&lt;property id=&quot;20307&quot; value=&quot;262&quot;/&gt;&lt;/object&gt;&lt;object type=&quot;3&quot; unique_id=&quot;10014&quot;&gt;&lt;property id=&quot;20148&quot; value=&quot;5&quot;/&gt;&lt;property id=&quot;20300&quot; value=&quot;Slide 11 - &amp;quot;Basics on Hadrontherapy:&amp;quot;&quot;/&gt;&lt;property id=&quot;20307&quot; value=&quot;280&quot;/&gt;&lt;/object&gt;&lt;object type=&quot;3&quot; unique_id=&quot;10015&quot;&gt;&lt;property id=&quot;20148&quot; value=&quot;5&quot;/&gt;&lt;property id=&quot;20300&quot; value=&quot;Slide 12&quot;/&gt;&lt;property id=&quot;20307&quot; value=&quot;274&quot;/&gt;&lt;/object&gt;&lt;object type=&quot;3&quot; unique_id=&quot;10016&quot;&gt;&lt;property id=&quot;20148&quot; value=&quot;5&quot;/&gt;&lt;property id=&quot;20300&quot; value=&quot;Slide 13&quot;/&gt;&lt;property id=&quot;20307&quot; value=&quot;275&quot;/&gt;&lt;/object&gt;&lt;object type=&quot;3&quot; unique_id=&quot;10017&quot;&gt;&lt;property id=&quot;20148&quot; value=&quot;5&quot;/&gt;&lt;property id=&quot;20300&quot; value=&quot;Slide 14&quot;/&gt;&lt;property id=&quot;20307&quot; value=&quot;276&quot;/&gt;&lt;/object&gt;&lt;object type=&quot;3&quot; unique_id=&quot;10018&quot;&gt;&lt;property id=&quot;20148&quot; value=&quot;5&quot;/&gt;&lt;property id=&quot;20300&quot; value=&quot;Slide 15 - &amp;quot;Target project - TULIP&amp;quot;&quot;/&gt;&lt;property id=&quot;20307&quot; value=&quot;263&quot;/&gt;&lt;/object&gt;&lt;object type=&quot;3&quot; unique_id=&quot;10019&quot;&gt;&lt;property id=&quot;20148&quot; value=&quot;5&quot;/&gt;&lt;property id=&quot;20300&quot; value=&quot;Slide 16&quot;/&gt;&lt;property id=&quot;20307&quot; value=&quot;265&quot;/&gt;&lt;/object&gt;&lt;object type=&quot;3&quot; unique_id=&quot;10020&quot;&gt;&lt;property id=&quot;20148&quot; value=&quot;5&quot;/&gt;&lt;property id=&quot;20300&quot; value=&quot;Slide 17&quot;/&gt;&lt;property id=&quot;20307&quot; value=&quot;277&quot;/&gt;&lt;/object&gt;&lt;object type=&quot;3&quot; unique_id=&quot;10021&quot;&gt;&lt;property id=&quot;20148&quot; value=&quot;5&quot;/&gt;&lt;property id=&quot;20300&quot; value=&quot;Slide 18&quot;/&gt;&lt;property id=&quot;20307&quot; value=&quot;258&quot;/&gt;&lt;/object&gt;&lt;object type=&quot;3&quot; unique_id=&quot;10022&quot;&gt;&lt;property id=&quot;20148&quot; value=&quot;5&quot;/&gt;&lt;property id=&quot;20300&quot; value=&quot;Slide 19&quot;/&gt;&lt;property id=&quot;20307&quot; value=&quot;269&quot;/&gt;&lt;/object&gt;&lt;object type=&quot;3&quot; unique_id=&quot;10023&quot;&gt;&lt;property id=&quot;20148&quot; value=&quot;5&quot;/&gt;&lt;property id=&quot;20300&quot; value=&quot;Slide 20&quot;/&gt;&lt;property id=&quot;20307&quot; value=&quot;270&quot;/&gt;&lt;/object&gt;&lt;object type=&quot;3&quot; unique_id=&quot;10024&quot;&gt;&lt;property id=&quot;20148&quot; value=&quot;5&quot;/&gt;&lt;property id=&quot;20300&quot; value=&quot;Slide 21&quot;/&gt;&lt;property id=&quot;20307&quot; value=&quot;271&quot;/&gt;&lt;/object&gt;&lt;object type=&quot;3&quot; unique_id=&quot;10025&quot;&gt;&lt;property id=&quot;20148&quot; value=&quot;5&quot;/&gt;&lt;property id=&quot;20300&quot; value=&quot;Slide 22&quot;/&gt;&lt;property id=&quot;20307&quot; value=&quot;272&quot;/&gt;&lt;/object&gt;&lt;object type=&quot;3&quot; unique_id=&quot;10026&quot;&gt;&lt;property id=&quot;20148&quot; value=&quot;5&quot;/&gt;&lt;property id=&quot;20300&quot; value=&quot;Slide 24&quot;/&gt;&lt;property id=&quot;20307&quot; value=&quot;268&quot;/&gt;&lt;/object&gt;&lt;object type=&quot;3&quot; unique_id=&quot;10252&quot;&gt;&lt;property id=&quot;20148&quot; value=&quot;5&quot;/&gt;&lt;property id=&quot;20300&quot; value=&quot;Slide 23&quot;/&gt;&lt;property id=&quot;20307&quot; value=&quot;282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AD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SINAP灰">
  <a:themeElements>
    <a:clrScheme name="SINAP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INAP灰">
      <a:majorFont>
        <a:latin typeface="Impact"/>
        <a:ea typeface="方正大黑简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SINAP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4906</TotalTime>
  <Words>1142</Words>
  <Application>Microsoft Office PowerPoint</Application>
  <PresentationFormat>On-screen Show (4:3)</PresentationFormat>
  <Paragraphs>246</Paragraphs>
  <Slides>31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6" baseType="lpstr">
      <vt:lpstr>Office Theme</vt:lpstr>
      <vt:lpstr>Custom Design</vt:lpstr>
      <vt:lpstr>2_Office Theme</vt:lpstr>
      <vt:lpstr>19_Office Theme</vt:lpstr>
      <vt:lpstr>2_Default Design</vt:lpstr>
      <vt:lpstr>ThèmeCERN</vt:lpstr>
      <vt:lpstr>12_Office Theme</vt:lpstr>
      <vt:lpstr>5_Office Theme</vt:lpstr>
      <vt:lpstr>11_Office Theme</vt:lpstr>
      <vt:lpstr>AD_Theme1</vt:lpstr>
      <vt:lpstr>Mylar</vt:lpstr>
      <vt:lpstr>Blank Presentation</vt:lpstr>
      <vt:lpstr>SINAP灰</vt:lpstr>
      <vt:lpstr>1_Office Theme</vt:lpstr>
      <vt:lpstr>Visio</vt:lpstr>
      <vt:lpstr>PowerPoint Presentation</vt:lpstr>
      <vt:lpstr>PowerPoint Presentation</vt:lpstr>
      <vt:lpstr>PowerPoint Presentation</vt:lpstr>
      <vt:lpstr>Physics at LC from 250 GeV to 3000 GeV</vt:lpstr>
      <vt:lpstr>PowerPoint Presentation</vt:lpstr>
      <vt:lpstr>CLIC near CERN</vt:lpstr>
      <vt:lpstr>PowerPoint Presentation</vt:lpstr>
      <vt:lpstr>PowerPoint Presentation</vt:lpstr>
      <vt:lpstr>PowerPoint Presentation</vt:lpstr>
      <vt:lpstr>CLIC test structures; fabrication and test T18 TD18T24TD24TD24R05</vt:lpstr>
      <vt:lpstr>PowerPoint Presentation</vt:lpstr>
      <vt:lpstr>PowerPoint Presentation</vt:lpstr>
      <vt:lpstr>PowerPoint Presentation</vt:lpstr>
      <vt:lpstr>PowerPoint Presentation</vt:lpstr>
      <vt:lpstr>Xbox1</vt:lpstr>
      <vt:lpstr>PowerPoint Presentation</vt:lpstr>
      <vt:lpstr>Xbox2</vt:lpstr>
      <vt:lpstr> Xbox3. 3D layout/integration almost finished </vt:lpstr>
      <vt:lpstr>PowerPoint Presentation</vt:lpstr>
      <vt:lpstr>PowerPoint Presentation</vt:lpstr>
      <vt:lpstr>PowerPoint Presentation</vt:lpstr>
      <vt:lpstr>PowerPoint Presentation</vt:lpstr>
      <vt:lpstr>A linac based proton therapy facility</vt:lpstr>
      <vt:lpstr>PowerPoint Presentation</vt:lpstr>
      <vt:lpstr>Thermal Test at Bodycote</vt:lpstr>
      <vt:lpstr>PowerPoint Presentation</vt:lpstr>
      <vt:lpstr>PowerPoint Presentation</vt:lpstr>
      <vt:lpstr>Shanghai Photon Science Center at SINAP</vt:lpstr>
      <vt:lpstr>AXXS Design Project  Presentation to CLIC FEL Collaboration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409</cp:revision>
  <dcterms:created xsi:type="dcterms:W3CDTF">2012-08-08T08:01:29Z</dcterms:created>
  <dcterms:modified xsi:type="dcterms:W3CDTF">2014-09-23T10:41:25Z</dcterms:modified>
</cp:coreProperties>
</file>