
<file path=[Content_Types].xml><?xml version="1.0" encoding="utf-8"?>
<Types xmlns="http://schemas.openxmlformats.org/package/2006/content-types"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ppt/theme/theme2.xml" ContentType="application/vnd.openxmlformats-officedocument.theme+xml"/>
  <Override PartName="/ppt/notesMasters/notesMaster1.xml" ContentType="application/vnd.openxmlformats-officedocument.presentationml.notesMaster+xml"/>
  <Default Extension="jpeg" ContentType="image/jpeg"/>
  <Default Extension="xml" ContentType="application/xml"/>
  <Override PartName="/ppt/handoutMasters/handoutMaster1.xml" ContentType="application/vnd.openxmlformats-officedocument.presentationml.handoutMaster+xml"/>
  <Override PartName="/ppt/slides/slide1.xml" ContentType="application/vnd.openxmlformats-officedocument.presentationml.slide+xml"/>
  <Default Extension="bin" ContentType="application/vnd.openxmlformats-officedocument.presentationml.printerSettings"/>
  <Override PartName="/ppt/presentation.xml" ContentType="application/vnd.openxmlformats-officedocument.presentationml.presentation.main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Default Extension="png" ContentType="image/png"/>
  <Override PartName="/ppt/slideLayouts/slideLayout1.xml" ContentType="application/vnd.openxmlformats-officedocument.presentationml.slideLayout+xml"/>
  <Override PartName="/ppt/theme/theme3.xml" ContentType="application/vnd.openxmlformats-officedocument.theme+xml"/>
  <Default Extension="rels" ContentType="application/vnd.openxmlformats-package.relationship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r:id="rId1"/>
  </p:sldMasterIdLst>
  <p:notesMasterIdLst>
    <p:notesMasterId r:id="rId3"/>
  </p:notesMasterIdLst>
  <p:handoutMasterIdLst>
    <p:handoutMasterId r:id="rId4"/>
  </p:handoutMasterIdLst>
  <p:sldIdLst>
    <p:sldId id="256" r:id="rId2"/>
  </p:sldIdLst>
  <p:sldSz cx="30275213" cy="42803763"/>
  <p:notesSz cx="6858000" cy="9144000"/>
  <p:defaultTextStyle>
    <a:defPPr>
      <a:defRPr lang="fr-FR"/>
    </a:defPPr>
    <a:lvl1pPr marL="0" algn="l" defTabSz="2087941" rtl="0" eaLnBrk="1" latinLnBrk="0" hangingPunct="1">
      <a:defRPr sz="8200" kern="1200">
        <a:solidFill>
          <a:schemeClr val="tx1"/>
        </a:solidFill>
        <a:latin typeface="+mn-lt"/>
        <a:ea typeface="+mn-ea"/>
        <a:cs typeface="+mn-cs"/>
      </a:defRPr>
    </a:lvl1pPr>
    <a:lvl2pPr marL="2087941" algn="l" defTabSz="2087941" rtl="0" eaLnBrk="1" latinLnBrk="0" hangingPunct="1">
      <a:defRPr sz="8200" kern="1200">
        <a:solidFill>
          <a:schemeClr val="tx1"/>
        </a:solidFill>
        <a:latin typeface="+mn-lt"/>
        <a:ea typeface="+mn-ea"/>
        <a:cs typeface="+mn-cs"/>
      </a:defRPr>
    </a:lvl2pPr>
    <a:lvl3pPr marL="4175882" algn="l" defTabSz="2087941" rtl="0" eaLnBrk="1" latinLnBrk="0" hangingPunct="1">
      <a:defRPr sz="8200" kern="1200">
        <a:solidFill>
          <a:schemeClr val="tx1"/>
        </a:solidFill>
        <a:latin typeface="+mn-lt"/>
        <a:ea typeface="+mn-ea"/>
        <a:cs typeface="+mn-cs"/>
      </a:defRPr>
    </a:lvl3pPr>
    <a:lvl4pPr marL="6263823" algn="l" defTabSz="2087941" rtl="0" eaLnBrk="1" latinLnBrk="0" hangingPunct="1">
      <a:defRPr sz="8200" kern="1200">
        <a:solidFill>
          <a:schemeClr val="tx1"/>
        </a:solidFill>
        <a:latin typeface="+mn-lt"/>
        <a:ea typeface="+mn-ea"/>
        <a:cs typeface="+mn-cs"/>
      </a:defRPr>
    </a:lvl4pPr>
    <a:lvl5pPr marL="8351764" algn="l" defTabSz="2087941" rtl="0" eaLnBrk="1" latinLnBrk="0" hangingPunct="1">
      <a:defRPr sz="8200" kern="1200">
        <a:solidFill>
          <a:schemeClr val="tx1"/>
        </a:solidFill>
        <a:latin typeface="+mn-lt"/>
        <a:ea typeface="+mn-ea"/>
        <a:cs typeface="+mn-cs"/>
      </a:defRPr>
    </a:lvl5pPr>
    <a:lvl6pPr marL="10439705" algn="l" defTabSz="2087941" rtl="0" eaLnBrk="1" latinLnBrk="0" hangingPunct="1">
      <a:defRPr sz="8200" kern="1200">
        <a:solidFill>
          <a:schemeClr val="tx1"/>
        </a:solidFill>
        <a:latin typeface="+mn-lt"/>
        <a:ea typeface="+mn-ea"/>
        <a:cs typeface="+mn-cs"/>
      </a:defRPr>
    </a:lvl6pPr>
    <a:lvl7pPr marL="12527646" algn="l" defTabSz="2087941" rtl="0" eaLnBrk="1" latinLnBrk="0" hangingPunct="1">
      <a:defRPr sz="8200" kern="1200">
        <a:solidFill>
          <a:schemeClr val="tx1"/>
        </a:solidFill>
        <a:latin typeface="+mn-lt"/>
        <a:ea typeface="+mn-ea"/>
        <a:cs typeface="+mn-cs"/>
      </a:defRPr>
    </a:lvl7pPr>
    <a:lvl8pPr marL="14615587" algn="l" defTabSz="2087941" rtl="0" eaLnBrk="1" latinLnBrk="0" hangingPunct="1">
      <a:defRPr sz="8200" kern="1200">
        <a:solidFill>
          <a:schemeClr val="tx1"/>
        </a:solidFill>
        <a:latin typeface="+mn-lt"/>
        <a:ea typeface="+mn-ea"/>
        <a:cs typeface="+mn-cs"/>
      </a:defRPr>
    </a:lvl8pPr>
    <a:lvl9pPr marL="16703528" algn="l" defTabSz="2087941" rtl="0" eaLnBrk="1" latinLnBrk="0" hangingPunct="1">
      <a:defRPr sz="82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prnPr scaleToFitPaper="1"/>
  <p:extLst>
    <p:ext uri="{E76CE94A-603C-4142-B9EB-6D1370010A27}">
      <p14:discardImageEditData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0"/>
    </p:ext>
    <p:ext uri="{D31A062A-798A-4329-ABDD-BBA856620510}">
      <p14:defaultImageDpi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4738" autoAdjust="0"/>
    <p:restoredTop sz="94598" autoAdjust="0"/>
  </p:normalViewPr>
  <p:slideViewPr>
    <p:cSldViewPr snapToObjects="1">
      <p:cViewPr>
        <p:scale>
          <a:sx n="33" d="100"/>
          <a:sy n="33" d="100"/>
        </p:scale>
        <p:origin x="-216" y="-88"/>
      </p:cViewPr>
      <p:guideLst>
        <p:guide orient="horz" pos="13481"/>
        <p:guide pos="9535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3" d="100"/>
        <a:sy n="83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handoutMaster" Target="handoutMasters/handoutMaster1.xml"/><Relationship Id="rId5" Type="http://schemas.openxmlformats.org/officeDocument/2006/relationships/printerSettings" Target="printerSettings/printerSettings1.bin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D89B36B-D094-2145-A37D-5F6E5DD6952C}" type="datetime1">
              <a:rPr lang="en-US" smtClean="0"/>
              <a:pPr/>
              <a:t>24/06/14</a:t>
            </a:fld>
            <a:endParaRPr lang="en-US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3A963B8-691D-224C-AB21-ED73F311FAA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669899007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3D001D7-E42D-A14B-9CF1-873F3F38FB69}" type="datetime1">
              <a:rPr lang="en-US" smtClean="0"/>
              <a:pPr/>
              <a:t>24/06/14</a:t>
            </a:fld>
            <a:endParaRPr lang="en-US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2216150" y="685800"/>
            <a:ext cx="24257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0EFEC0F-D75B-134F-AD8D-6D26B91DDC4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26609558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2087941" rtl="0" eaLnBrk="1" latinLnBrk="0" hangingPunct="1">
      <a:defRPr sz="5500" kern="1200">
        <a:solidFill>
          <a:schemeClr val="tx1"/>
        </a:solidFill>
        <a:latin typeface="+mn-lt"/>
        <a:ea typeface="+mn-ea"/>
        <a:cs typeface="+mn-cs"/>
      </a:defRPr>
    </a:lvl1pPr>
    <a:lvl2pPr marL="2087941" algn="l" defTabSz="2087941" rtl="0" eaLnBrk="1" latinLnBrk="0" hangingPunct="1">
      <a:defRPr sz="5500" kern="1200">
        <a:solidFill>
          <a:schemeClr val="tx1"/>
        </a:solidFill>
        <a:latin typeface="+mn-lt"/>
        <a:ea typeface="+mn-ea"/>
        <a:cs typeface="+mn-cs"/>
      </a:defRPr>
    </a:lvl2pPr>
    <a:lvl3pPr marL="4175882" algn="l" defTabSz="2087941" rtl="0" eaLnBrk="1" latinLnBrk="0" hangingPunct="1">
      <a:defRPr sz="5500" kern="1200">
        <a:solidFill>
          <a:schemeClr val="tx1"/>
        </a:solidFill>
        <a:latin typeface="+mn-lt"/>
        <a:ea typeface="+mn-ea"/>
        <a:cs typeface="+mn-cs"/>
      </a:defRPr>
    </a:lvl3pPr>
    <a:lvl4pPr marL="6263823" algn="l" defTabSz="2087941" rtl="0" eaLnBrk="1" latinLnBrk="0" hangingPunct="1">
      <a:defRPr sz="5500" kern="1200">
        <a:solidFill>
          <a:schemeClr val="tx1"/>
        </a:solidFill>
        <a:latin typeface="+mn-lt"/>
        <a:ea typeface="+mn-ea"/>
        <a:cs typeface="+mn-cs"/>
      </a:defRPr>
    </a:lvl4pPr>
    <a:lvl5pPr marL="8351764" algn="l" defTabSz="2087941" rtl="0" eaLnBrk="1" latinLnBrk="0" hangingPunct="1">
      <a:defRPr sz="5500" kern="1200">
        <a:solidFill>
          <a:schemeClr val="tx1"/>
        </a:solidFill>
        <a:latin typeface="+mn-lt"/>
        <a:ea typeface="+mn-ea"/>
        <a:cs typeface="+mn-cs"/>
      </a:defRPr>
    </a:lvl5pPr>
    <a:lvl6pPr marL="10439705" algn="l" defTabSz="2087941" rtl="0" eaLnBrk="1" latinLnBrk="0" hangingPunct="1">
      <a:defRPr sz="5500" kern="1200">
        <a:solidFill>
          <a:schemeClr val="tx1"/>
        </a:solidFill>
        <a:latin typeface="+mn-lt"/>
        <a:ea typeface="+mn-ea"/>
        <a:cs typeface="+mn-cs"/>
      </a:defRPr>
    </a:lvl6pPr>
    <a:lvl7pPr marL="12527646" algn="l" defTabSz="2087941" rtl="0" eaLnBrk="1" latinLnBrk="0" hangingPunct="1">
      <a:defRPr sz="5500" kern="1200">
        <a:solidFill>
          <a:schemeClr val="tx1"/>
        </a:solidFill>
        <a:latin typeface="+mn-lt"/>
        <a:ea typeface="+mn-ea"/>
        <a:cs typeface="+mn-cs"/>
      </a:defRPr>
    </a:lvl7pPr>
    <a:lvl8pPr marL="14615587" algn="l" defTabSz="2087941" rtl="0" eaLnBrk="1" latinLnBrk="0" hangingPunct="1">
      <a:defRPr sz="5500" kern="1200">
        <a:solidFill>
          <a:schemeClr val="tx1"/>
        </a:solidFill>
        <a:latin typeface="+mn-lt"/>
        <a:ea typeface="+mn-ea"/>
        <a:cs typeface="+mn-cs"/>
      </a:defRPr>
    </a:lvl8pPr>
    <a:lvl9pPr marL="16703528" algn="l" defTabSz="2087941" rtl="0" eaLnBrk="1" latinLnBrk="0" hangingPunct="1">
      <a:defRPr sz="55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0" y="1742281"/>
            <a:ext cx="21614606" cy="4800600"/>
          </a:xfrm>
        </p:spPr>
        <p:txBody>
          <a:bodyPr/>
          <a:lstStyle>
            <a:lvl1pPr marL="360000">
              <a:defRPr/>
            </a:lvl1pPr>
          </a:lstStyle>
          <a:p>
            <a:r>
              <a:rPr lang="en-US" dirty="0" err="1" smtClean="0"/>
              <a:t>Cliquez</a:t>
            </a:r>
            <a:r>
              <a:rPr lang="en-US" dirty="0" smtClean="0"/>
              <a:t> et </a:t>
            </a:r>
            <a:r>
              <a:rPr lang="en-US" dirty="0" err="1" smtClean="0"/>
              <a:t>modifiez</a:t>
            </a:r>
            <a:r>
              <a:rPr lang="en-US" dirty="0" smtClean="0"/>
              <a:t> le </a:t>
            </a:r>
            <a:r>
              <a:rPr lang="en-US" dirty="0" err="1" smtClean="0"/>
              <a:t>titre</a:t>
            </a:r>
            <a:endParaRPr lang="en-US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421606" y="8714581"/>
            <a:ext cx="24612600" cy="1905000"/>
          </a:xfrm>
        </p:spPr>
        <p:txBody>
          <a:bodyPr anchor="t">
            <a:normAutofit/>
          </a:bodyPr>
          <a:lstStyle>
            <a:lvl1pPr marL="0" indent="0" algn="l">
              <a:buNone/>
              <a:defRPr lang="en-US" sz="4800" kern="1200" baseline="0" dirty="0" smtClean="0">
                <a:ln w="25400" cmpd="sng"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bg1"/>
                </a:solidFill>
                <a:effectLst>
                  <a:outerShdw blurRad="127000" dist="88900" dir="2700000" algn="tl" rotWithShape="0">
                    <a:schemeClr val="tx1">
                      <a:alpha val="43000"/>
                    </a:schemeClr>
                  </a:outerShdw>
                </a:effectLst>
                <a:latin typeface="BlairMdITC TT Medium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err="1" smtClean="0"/>
              <a:t>Cliquez</a:t>
            </a:r>
            <a:r>
              <a:rPr lang="en-US" dirty="0" smtClean="0"/>
              <a:t> pour modifier le style des </a:t>
            </a:r>
            <a:r>
              <a:rPr lang="en-US" dirty="0" err="1" smtClean="0"/>
              <a:t>sous-titres</a:t>
            </a:r>
            <a:r>
              <a:rPr lang="en-US" dirty="0" smtClean="0"/>
              <a:t> du masque</a:t>
            </a:r>
            <a:endParaRPr lang="en-US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0"/>
          </p:nvPr>
        </p:nvSpPr>
        <p:spPr>
          <a:xfrm>
            <a:off x="-1" y="0"/>
            <a:ext cx="24129207" cy="1742281"/>
          </a:xfrm>
        </p:spPr>
        <p:txBody>
          <a:bodyPr anchor="ctr">
            <a:normAutofit/>
          </a:bodyPr>
          <a:lstStyle>
            <a:lvl1pPr marL="360000">
              <a:defRPr sz="5400" baseline="0">
                <a:solidFill>
                  <a:schemeClr val="tx2">
                    <a:lumMod val="50000"/>
                  </a:schemeClr>
                </a:solidFill>
                <a:effectLst>
                  <a:outerShdw blurRad="127000" dist="88900" dir="2700000" algn="tl" rotWithShape="0">
                    <a:schemeClr val="bg1">
                      <a:alpha val="43000"/>
                    </a:schemeClr>
                  </a:outerShdw>
                </a:effectLst>
                <a:latin typeface="BlairMdITC TT Medium"/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pour modifier les styles du </a:t>
            </a:r>
            <a:r>
              <a:rPr lang="en-US" dirty="0" err="1" smtClean="0"/>
              <a:t>texte</a:t>
            </a:r>
            <a:r>
              <a:rPr lang="en-US" dirty="0" smtClean="0"/>
              <a:t> du masque</a:t>
            </a:r>
          </a:p>
        </p:txBody>
      </p:sp>
      <p:sp>
        <p:nvSpPr>
          <p:cNvPr id="9" name="Espace réservé du texte 8"/>
          <p:cNvSpPr>
            <a:spLocks noGrp="1"/>
          </p:cNvSpPr>
          <p:nvPr>
            <p:ph type="body" sz="quarter" idx="12"/>
          </p:nvPr>
        </p:nvSpPr>
        <p:spPr>
          <a:xfrm>
            <a:off x="1421606" y="11075988"/>
            <a:ext cx="17449800" cy="3239294"/>
          </a:xfrm>
        </p:spPr>
        <p:txBody>
          <a:bodyPr/>
          <a:lstStyle/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pour modifier les styles du </a:t>
            </a:r>
            <a:r>
              <a:rPr lang="en-US" dirty="0" err="1" smtClean="0"/>
              <a:t>texte</a:t>
            </a:r>
            <a:r>
              <a:rPr lang="en-US" dirty="0" smtClean="0"/>
              <a:t> du masque</a:t>
            </a:r>
          </a:p>
          <a:p>
            <a:pPr lvl="1"/>
            <a:r>
              <a:rPr lang="en-US" dirty="0" err="1" smtClean="0"/>
              <a:t>Deuxième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2"/>
            <a:r>
              <a:rPr lang="en-US" dirty="0" err="1" smtClean="0"/>
              <a:t>Troisième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</p:txBody>
      </p:sp>
      <p:sp>
        <p:nvSpPr>
          <p:cNvPr id="14" name="Espace réservé du texte 4"/>
          <p:cNvSpPr>
            <a:spLocks noGrp="1"/>
          </p:cNvSpPr>
          <p:nvPr>
            <p:ph type="body" sz="quarter" idx="13"/>
          </p:nvPr>
        </p:nvSpPr>
        <p:spPr>
          <a:xfrm>
            <a:off x="19785806" y="0"/>
            <a:ext cx="10489406" cy="1742281"/>
          </a:xfrm>
        </p:spPr>
        <p:txBody>
          <a:bodyPr anchor="ctr">
            <a:normAutofit/>
          </a:bodyPr>
          <a:lstStyle>
            <a:lvl1pPr marL="0" algn="r">
              <a:defRPr sz="5400" baseline="0">
                <a:solidFill>
                  <a:schemeClr val="tx2">
                    <a:lumMod val="50000"/>
                  </a:schemeClr>
                </a:solidFill>
                <a:effectLst>
                  <a:outerShdw blurRad="127000" dist="88900" dir="2700000" algn="tl" rotWithShape="0">
                    <a:schemeClr val="bg1">
                      <a:alpha val="43000"/>
                    </a:schemeClr>
                  </a:outerShdw>
                </a:effectLst>
                <a:latin typeface="BlairMdITC TT Medium"/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pour modifier les styles du </a:t>
            </a:r>
            <a:r>
              <a:rPr lang="en-US" dirty="0" err="1" smtClean="0"/>
              <a:t>texte</a:t>
            </a:r>
            <a:r>
              <a:rPr lang="en-US" dirty="0" smtClean="0"/>
              <a:t> du masque</a:t>
            </a:r>
          </a:p>
        </p:txBody>
      </p:sp>
      <p:sp>
        <p:nvSpPr>
          <p:cNvPr id="15" name="Espace réservé du texte 8"/>
          <p:cNvSpPr>
            <a:spLocks noGrp="1"/>
          </p:cNvSpPr>
          <p:nvPr>
            <p:ph type="body" sz="quarter" idx="14"/>
          </p:nvPr>
        </p:nvSpPr>
        <p:spPr>
          <a:xfrm>
            <a:off x="1421606" y="16525081"/>
            <a:ext cx="17449800" cy="3239294"/>
          </a:xfrm>
        </p:spPr>
        <p:txBody>
          <a:bodyPr/>
          <a:lstStyle/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pour modifier les styles du </a:t>
            </a:r>
            <a:r>
              <a:rPr lang="en-US" dirty="0" err="1" smtClean="0"/>
              <a:t>texte</a:t>
            </a:r>
            <a:r>
              <a:rPr lang="en-US" dirty="0" smtClean="0"/>
              <a:t> du masque</a:t>
            </a:r>
          </a:p>
          <a:p>
            <a:pPr lvl="1"/>
            <a:r>
              <a:rPr lang="en-US" dirty="0" err="1" smtClean="0"/>
              <a:t>Deuxième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2"/>
            <a:r>
              <a:rPr lang="en-US" dirty="0" err="1" smtClean="0"/>
              <a:t>Troisième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</p:txBody>
      </p:sp>
      <p:sp>
        <p:nvSpPr>
          <p:cNvPr id="16" name="Espace réservé du texte 8"/>
          <p:cNvSpPr>
            <a:spLocks noGrp="1"/>
          </p:cNvSpPr>
          <p:nvPr>
            <p:ph type="body" sz="quarter" idx="15"/>
          </p:nvPr>
        </p:nvSpPr>
        <p:spPr>
          <a:xfrm>
            <a:off x="1421606" y="23459281"/>
            <a:ext cx="17449800" cy="3239294"/>
          </a:xfrm>
        </p:spPr>
        <p:txBody>
          <a:bodyPr/>
          <a:lstStyle/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pour modifier les styles du </a:t>
            </a:r>
            <a:r>
              <a:rPr lang="en-US" dirty="0" err="1" smtClean="0"/>
              <a:t>texte</a:t>
            </a:r>
            <a:r>
              <a:rPr lang="en-US" dirty="0" smtClean="0"/>
              <a:t> du masque</a:t>
            </a:r>
          </a:p>
          <a:p>
            <a:pPr lvl="1"/>
            <a:r>
              <a:rPr lang="en-US" dirty="0" err="1" smtClean="0"/>
              <a:t>Deuxième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2"/>
            <a:r>
              <a:rPr lang="en-US" dirty="0" err="1" smtClean="0"/>
              <a:t>Troisième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</p:txBody>
      </p:sp>
      <p:sp>
        <p:nvSpPr>
          <p:cNvPr id="17" name="Espace réservé du texte 8"/>
          <p:cNvSpPr>
            <a:spLocks noGrp="1"/>
          </p:cNvSpPr>
          <p:nvPr>
            <p:ph type="body" sz="quarter" idx="16"/>
          </p:nvPr>
        </p:nvSpPr>
        <p:spPr>
          <a:xfrm>
            <a:off x="1421606" y="28640881"/>
            <a:ext cx="17449800" cy="3239294"/>
          </a:xfrm>
        </p:spPr>
        <p:txBody>
          <a:bodyPr/>
          <a:lstStyle/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pour modifier les styles du </a:t>
            </a:r>
            <a:r>
              <a:rPr lang="en-US" dirty="0" err="1" smtClean="0"/>
              <a:t>texte</a:t>
            </a:r>
            <a:r>
              <a:rPr lang="en-US" dirty="0" smtClean="0"/>
              <a:t> du masque</a:t>
            </a:r>
          </a:p>
          <a:p>
            <a:pPr lvl="1"/>
            <a:r>
              <a:rPr lang="en-US" dirty="0" err="1" smtClean="0"/>
              <a:t>Deuxième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2"/>
            <a:r>
              <a:rPr lang="en-US" dirty="0" err="1" smtClean="0"/>
              <a:t>Troisième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5" Type="http://schemas.openxmlformats.org/officeDocument/2006/relationships/image" Target="file://localhost/Users/turler/Documents/chipp/Admin/Vorlagen/Logo/chipp.png" TargetMode="External"/><Relationship Id="rId6" Type="http://schemas.openxmlformats.org/officeDocument/2006/relationships/image" Target="../media/image3.png"/><Relationship Id="rId7" Type="http://schemas.openxmlformats.org/officeDocument/2006/relationships/image" Target="file://localhost/Users/turler/Documents/chipp/Events/CERN60/SPS_Logo_trans.png" TargetMode="External"/><Relationship Id="rId8" Type="http://schemas.openxmlformats.org/officeDocument/2006/relationships/image" Target="../media/image4.png"/><Relationship Id="rId9" Type="http://schemas.openxmlformats.org/officeDocument/2006/relationships/image" Target="file://localhost/Users/turler/Documents/chipp/Events/CERN60/Logo-60-Suisse_trans.png" TargetMode="External"/><Relationship Id="rId1" Type="http://schemas.openxmlformats.org/officeDocument/2006/relationships/slideLayout" Target="../slideLayouts/slideLayout1.xml"/><Relationship Id="rId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/>
          <p:nvPr userDrawn="1"/>
        </p:nvSpPr>
        <p:spPr>
          <a:xfrm>
            <a:off x="-1" y="1"/>
            <a:ext cx="30275213" cy="6544874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chemeClr val="bg1"/>
              </a:gs>
            </a:gsLst>
            <a:path path="rect">
              <a:fillToRect r="100000" b="100000"/>
            </a:path>
            <a:tileRect l="-100000" t="-10000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Image 8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16806" y="9987548"/>
            <a:ext cx="28622141" cy="28406933"/>
          </a:xfrm>
          <a:prstGeom prst="rect">
            <a:avLst/>
          </a:prstGeom>
          <a:effectLst>
            <a:outerShdw blurRad="381000" dist="254000" dir="2700000">
              <a:schemeClr val="tx1">
                <a:lumMod val="65000"/>
                <a:lumOff val="35000"/>
                <a:alpha val="43000"/>
              </a:schemeClr>
            </a:outerShdw>
          </a:effectLst>
        </p:spPr>
      </p:pic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0" y="1818481"/>
            <a:ext cx="21462205" cy="4726394"/>
          </a:xfrm>
          <a:prstGeom prst="rect">
            <a:avLst/>
          </a:prstGeom>
          <a:noFill/>
        </p:spPr>
        <p:txBody>
          <a:bodyPr vert="horz" lIns="421511" tIns="210755" rIns="421511" bIns="210755" rtlCol="0" anchor="t">
            <a:normAutofit/>
          </a:bodyPr>
          <a:lstStyle/>
          <a:p>
            <a:r>
              <a:rPr lang="en-US" dirty="0" err="1" smtClean="0"/>
              <a:t>Cliquez</a:t>
            </a:r>
            <a:r>
              <a:rPr lang="en-US" dirty="0" smtClean="0"/>
              <a:t> et </a:t>
            </a:r>
            <a:r>
              <a:rPr lang="en-US" dirty="0" err="1" smtClean="0"/>
              <a:t>modifiez</a:t>
            </a:r>
            <a:r>
              <a:rPr lang="en-US" dirty="0" smtClean="0"/>
              <a:t> le </a:t>
            </a:r>
            <a:r>
              <a:rPr lang="en-US" dirty="0" err="1" smtClean="0"/>
              <a:t>titre</a:t>
            </a:r>
            <a:endParaRPr lang="en-US" dirty="0"/>
          </a:p>
        </p:txBody>
      </p:sp>
      <p:sp>
        <p:nvSpPr>
          <p:cNvPr id="13" name="ZoneTexte 12"/>
          <p:cNvSpPr txBox="1"/>
          <p:nvPr userDrawn="1"/>
        </p:nvSpPr>
        <p:spPr>
          <a:xfrm>
            <a:off x="1" y="6544875"/>
            <a:ext cx="30275213" cy="1369606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40000"/>
                  <a:lumOff val="60000"/>
                </a:schemeClr>
              </a:gs>
              <a:gs pos="100000">
                <a:schemeClr val="accent1">
                  <a:lumMod val="40000"/>
                  <a:lumOff val="60000"/>
                </a:schemeClr>
              </a:gs>
              <a:gs pos="50000">
                <a:schemeClr val="accent1"/>
              </a:gs>
            </a:gsLst>
            <a:lin ang="16200000" scaled="0"/>
            <a:tileRect/>
          </a:gradFill>
        </p:spPr>
        <p:txBody>
          <a:bodyPr wrap="square" rtlCol="0" anchor="ctr">
            <a:spAutoFit/>
          </a:bodyPr>
          <a:lstStyle/>
          <a:p>
            <a:pPr algn="ctr"/>
            <a:r>
              <a:rPr lang="en-US" b="1" dirty="0" smtClean="0">
                <a:ln w="38100">
                  <a:solidFill>
                    <a:schemeClr val="accent1">
                      <a:lumMod val="75000"/>
                    </a:schemeClr>
                  </a:solidFill>
                </a:ln>
                <a:solidFill>
                  <a:schemeClr val="bg1"/>
                </a:solidFill>
                <a:effectLst/>
                <a:latin typeface="BlairMdITC TT-Medium"/>
                <a:cs typeface="BlairMdITC TT-Medium"/>
              </a:rPr>
              <a:t>60 years of Swiss Science at</a:t>
            </a:r>
            <a:r>
              <a:rPr lang="en-US" b="1" baseline="0" dirty="0" smtClean="0">
                <a:ln w="38100">
                  <a:solidFill>
                    <a:schemeClr val="accent1">
                      <a:lumMod val="75000"/>
                    </a:schemeClr>
                  </a:solidFill>
                </a:ln>
                <a:solidFill>
                  <a:schemeClr val="bg1"/>
                </a:solidFill>
                <a:effectLst/>
                <a:latin typeface="BlairMdITC TT-Medium"/>
                <a:cs typeface="BlairMdITC TT-Medium"/>
              </a:rPr>
              <a:t> CERN</a:t>
            </a:r>
            <a:endParaRPr lang="en-US" b="1" dirty="0">
              <a:ln w="38100">
                <a:solidFill>
                  <a:schemeClr val="accent1">
                    <a:lumMod val="75000"/>
                  </a:schemeClr>
                </a:solidFill>
              </a:ln>
              <a:solidFill>
                <a:schemeClr val="bg1"/>
              </a:solidFill>
              <a:effectLst/>
              <a:latin typeface="BlairMdITC TT-Medium"/>
              <a:cs typeface="BlairMdITC TT-Medium"/>
            </a:endParaRPr>
          </a:p>
        </p:txBody>
      </p:sp>
      <p:sp>
        <p:nvSpPr>
          <p:cNvPr id="6" name="ZoneTexte 5"/>
          <p:cNvSpPr txBox="1"/>
          <p:nvPr userDrawn="1"/>
        </p:nvSpPr>
        <p:spPr>
          <a:xfrm>
            <a:off x="0" y="39952979"/>
            <a:ext cx="30275213" cy="830997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40000"/>
                  <a:lumOff val="60000"/>
                </a:schemeClr>
              </a:gs>
              <a:gs pos="100000">
                <a:schemeClr val="accent1">
                  <a:lumMod val="40000"/>
                  <a:lumOff val="60000"/>
                </a:schemeClr>
              </a:gs>
              <a:gs pos="50000">
                <a:schemeClr val="accent1"/>
              </a:gs>
            </a:gsLst>
            <a:lin ang="16200000" scaled="0"/>
            <a:tileRect/>
          </a:gradFill>
        </p:spPr>
        <p:txBody>
          <a:bodyPr wrap="square" rtlCol="0" anchor="ctr">
            <a:spAutoFit/>
          </a:bodyPr>
          <a:lstStyle/>
          <a:p>
            <a:pPr algn="ctr"/>
            <a:r>
              <a:rPr lang="en-US" sz="4800" b="1" dirty="0" smtClean="0">
                <a:ln w="38100">
                  <a:solidFill>
                    <a:schemeClr val="accent1">
                      <a:lumMod val="75000"/>
                    </a:schemeClr>
                  </a:solidFill>
                </a:ln>
                <a:solidFill>
                  <a:schemeClr val="bg1"/>
                </a:solidFill>
                <a:effectLst/>
                <a:latin typeface="BlairMdITC TT-Medium"/>
                <a:cs typeface="BlairMdITC TT-Medium"/>
              </a:rPr>
              <a:t>SPS/CHIPP</a:t>
            </a:r>
            <a:r>
              <a:rPr lang="en-US" sz="4800" b="1" baseline="0" dirty="0" smtClean="0">
                <a:ln w="38100">
                  <a:solidFill>
                    <a:schemeClr val="accent1">
                      <a:lumMod val="75000"/>
                    </a:schemeClr>
                  </a:solidFill>
                </a:ln>
                <a:solidFill>
                  <a:schemeClr val="bg1"/>
                </a:solidFill>
                <a:effectLst/>
                <a:latin typeface="BlairMdITC TT-Medium"/>
                <a:cs typeface="BlairMdITC TT-Medium"/>
              </a:rPr>
              <a:t> Annual Meeting 2014</a:t>
            </a:r>
            <a:endParaRPr lang="en-US" sz="4800" b="1" dirty="0">
              <a:ln w="38100">
                <a:solidFill>
                  <a:schemeClr val="accent1">
                    <a:lumMod val="75000"/>
                  </a:schemeClr>
                </a:solidFill>
              </a:ln>
              <a:solidFill>
                <a:schemeClr val="bg1"/>
              </a:solidFill>
              <a:effectLst/>
              <a:latin typeface="BlairMdITC TT-Medium"/>
              <a:cs typeface="BlairMdITC TT-Medium"/>
            </a:endParaRPr>
          </a:p>
        </p:txBody>
      </p:sp>
      <p:pic>
        <p:nvPicPr>
          <p:cNvPr id="12" name="chipp.png" descr="/Users/turler/Documents/chipp/Admin/Vorlagen/Logo/chipp.png"/>
          <p:cNvPicPr>
            <a:picLocks noChangeAspect="1"/>
          </p:cNvPicPr>
          <p:nvPr userDrawn="1"/>
        </p:nvPicPr>
        <p:blipFill>
          <a:blip r:embed="rId4" r:link="rId5"/>
          <a:stretch>
            <a:fillRect/>
          </a:stretch>
        </p:blipFill>
        <p:spPr>
          <a:xfrm>
            <a:off x="1955006" y="39000500"/>
            <a:ext cx="4038600" cy="2822981"/>
          </a:xfrm>
          <a:prstGeom prst="rect">
            <a:avLst/>
          </a:prstGeom>
        </p:spPr>
      </p:pic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1513761" y="9514681"/>
            <a:ext cx="22234445" cy="4632533"/>
          </a:xfrm>
          <a:prstGeom prst="rect">
            <a:avLst/>
          </a:prstGeom>
        </p:spPr>
        <p:txBody>
          <a:bodyPr vert="horz" lIns="417588" tIns="208794" rIns="417588" bIns="208794" rtlCol="0">
            <a:normAutofit/>
          </a:bodyPr>
          <a:lstStyle/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pour modifier les styles du </a:t>
            </a:r>
            <a:r>
              <a:rPr lang="en-US" dirty="0" err="1" smtClean="0"/>
              <a:t>texte</a:t>
            </a:r>
            <a:r>
              <a:rPr lang="en-US" dirty="0" smtClean="0"/>
              <a:t> du masque</a:t>
            </a:r>
          </a:p>
          <a:p>
            <a:pPr lvl="1"/>
            <a:r>
              <a:rPr lang="en-US" dirty="0" err="1" smtClean="0"/>
              <a:t>Deuxième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2"/>
            <a:r>
              <a:rPr lang="en-US" dirty="0" err="1" smtClean="0"/>
              <a:t>Troisième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</p:txBody>
      </p:sp>
      <p:pic>
        <p:nvPicPr>
          <p:cNvPr id="14" name="SPS_Logo_trans.png" descr="/Users/turler/Documents/chipp/Events/CERN60/SPS_Logo_trans.png"/>
          <p:cNvPicPr>
            <a:picLocks noChangeAspect="1"/>
          </p:cNvPicPr>
          <p:nvPr userDrawn="1"/>
        </p:nvPicPr>
        <p:blipFill>
          <a:blip r:embed="rId6" r:link="rId7"/>
          <a:stretch>
            <a:fillRect/>
          </a:stretch>
        </p:blipFill>
        <p:spPr>
          <a:xfrm>
            <a:off x="23748206" y="39139548"/>
            <a:ext cx="5181600" cy="2302933"/>
          </a:xfrm>
          <a:prstGeom prst="rect">
            <a:avLst/>
          </a:prstGeom>
        </p:spPr>
      </p:pic>
      <p:sp>
        <p:nvSpPr>
          <p:cNvPr id="10" name="ZoneTexte 9"/>
          <p:cNvSpPr txBox="1"/>
          <p:nvPr userDrawn="1"/>
        </p:nvSpPr>
        <p:spPr>
          <a:xfrm>
            <a:off x="11861006" y="41073753"/>
            <a:ext cx="6585407" cy="707886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40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Fribourg, 30 June</a:t>
            </a:r>
            <a:r>
              <a:rPr lang="en-US" sz="4000" baseline="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40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– 2 July 2014</a:t>
            </a:r>
            <a:endParaRPr lang="en-US" sz="40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1" name="ZoneTexte 10"/>
          <p:cNvSpPr txBox="1"/>
          <p:nvPr userDrawn="1"/>
        </p:nvSpPr>
        <p:spPr>
          <a:xfrm>
            <a:off x="2412206" y="18353881"/>
            <a:ext cx="184666" cy="13542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pic>
        <p:nvPicPr>
          <p:cNvPr id="16" name="Logo-60-Suisse_trans.png" descr="/Users/turler/Documents/chipp/Events/CERN60/Logo-60-Suisse_trans.png"/>
          <p:cNvPicPr>
            <a:picLocks noChangeAspect="1"/>
          </p:cNvPicPr>
          <p:nvPr userDrawn="1"/>
        </p:nvPicPr>
        <p:blipFill>
          <a:blip r:embed="rId8" r:link="rId9"/>
          <a:stretch>
            <a:fillRect/>
          </a:stretch>
        </p:blipFill>
        <p:spPr>
          <a:xfrm>
            <a:off x="21508455" y="1297038"/>
            <a:ext cx="8411951" cy="5169643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r:id="rId1"/>
  </p:sldLayoutIdLst>
  <p:txStyles>
    <p:titleStyle>
      <a:lvl1pPr marL="360000" algn="l" defTabSz="2107555" rtl="0" eaLnBrk="1" latinLnBrk="0" hangingPunct="1">
        <a:spcBef>
          <a:spcPct val="0"/>
        </a:spcBef>
        <a:buNone/>
        <a:defRPr lang="en-US" sz="10000" kern="1200" baseline="0" dirty="0">
          <a:ln w="50800">
            <a:solidFill>
              <a:schemeClr val="bg1"/>
            </a:solidFill>
          </a:ln>
          <a:solidFill>
            <a:srgbClr val="FF0000"/>
          </a:solidFill>
          <a:effectLst>
            <a:glow rad="101600">
              <a:schemeClr val="accent1">
                <a:alpha val="75000"/>
              </a:schemeClr>
            </a:glow>
            <a:outerShdw blurRad="254000" dist="127000" dir="2700000" algn="tl" rotWithShape="0">
              <a:srgbClr val="000000"/>
            </a:outerShdw>
          </a:effectLst>
          <a:latin typeface="BlairMdITC TT Medium"/>
          <a:ea typeface="+mj-ea"/>
          <a:cs typeface="BlairMdITC TT-Medium"/>
        </a:defRPr>
      </a:lvl1pPr>
    </p:titleStyle>
    <p:bodyStyle>
      <a:lvl1pPr marL="0" indent="0" algn="l" defTabSz="2087941" rtl="0" eaLnBrk="1" latinLnBrk="0" hangingPunct="1">
        <a:spcBef>
          <a:spcPts val="600"/>
        </a:spcBef>
        <a:buFont typeface="Arial"/>
        <a:buNone/>
        <a:defRPr lang="en-US" sz="4800" b="1" i="0" kern="1200" baseline="0" dirty="0" err="1" smtClean="0">
          <a:solidFill>
            <a:schemeClr val="accent1">
              <a:lumMod val="50000"/>
            </a:schemeClr>
          </a:solidFill>
          <a:effectLst/>
          <a:latin typeface="+mn-lt"/>
          <a:ea typeface="+mn-ea"/>
          <a:cs typeface="+mn-cs"/>
        </a:defRPr>
      </a:lvl1pPr>
      <a:lvl2pPr marL="360000" indent="-360000" algn="l" defTabSz="2087941" rtl="0" eaLnBrk="1" latinLnBrk="0" hangingPunct="1">
        <a:spcBef>
          <a:spcPts val="600"/>
        </a:spcBef>
        <a:buFont typeface="Arial"/>
        <a:buChar char="•"/>
        <a:defRPr sz="4800" b="1" kern="1200">
          <a:solidFill>
            <a:schemeClr val="accent1">
              <a:lumMod val="50000"/>
            </a:schemeClr>
          </a:solidFill>
          <a:latin typeface="+mn-lt"/>
          <a:ea typeface="+mn-ea"/>
          <a:cs typeface="Arial"/>
        </a:defRPr>
      </a:lvl2pPr>
      <a:lvl3pPr marL="900000" indent="-720000" algn="l" defTabSz="2087941" rtl="0" eaLnBrk="1" latinLnBrk="0" hangingPunct="1">
        <a:spcBef>
          <a:spcPts val="600"/>
        </a:spcBef>
        <a:buFont typeface="Courier New"/>
        <a:buChar char="o"/>
        <a:defRPr sz="4800" b="1" kern="1200">
          <a:solidFill>
            <a:schemeClr val="accent1">
              <a:lumMod val="50000"/>
            </a:schemeClr>
          </a:solidFill>
          <a:latin typeface="+mn-lt"/>
          <a:ea typeface="+mn-ea"/>
          <a:cs typeface="Arial"/>
        </a:defRPr>
      </a:lvl3pPr>
      <a:lvl4pPr marL="7307793" indent="-1043970" algn="l" defTabSz="2087941" rtl="0" eaLnBrk="1" latinLnBrk="0" hangingPunct="1">
        <a:spcBef>
          <a:spcPct val="20000"/>
        </a:spcBef>
        <a:buFont typeface="Arial"/>
        <a:buChar char="–"/>
        <a:defRPr sz="8000" kern="1200">
          <a:solidFill>
            <a:schemeClr val="tx1"/>
          </a:solidFill>
          <a:latin typeface="Arial"/>
          <a:ea typeface="+mn-ea"/>
          <a:cs typeface="Arial"/>
        </a:defRPr>
      </a:lvl4pPr>
      <a:lvl5pPr marL="9395734" indent="-1043970" algn="l" defTabSz="2087941" rtl="0" eaLnBrk="1" latinLnBrk="0" hangingPunct="1">
        <a:spcBef>
          <a:spcPct val="20000"/>
        </a:spcBef>
        <a:buFont typeface="Arial"/>
        <a:buChar char="»"/>
        <a:defRPr sz="8000" kern="1200">
          <a:solidFill>
            <a:schemeClr val="tx1"/>
          </a:solidFill>
          <a:latin typeface="Arial"/>
          <a:ea typeface="+mn-ea"/>
          <a:cs typeface="Arial"/>
        </a:defRPr>
      </a:lvl5pPr>
      <a:lvl6pPr marL="11483675" indent="-1043970" algn="l" defTabSz="2087941" rtl="0" eaLnBrk="1" latinLnBrk="0" hangingPunct="1">
        <a:spcBef>
          <a:spcPct val="20000"/>
        </a:spcBef>
        <a:buFont typeface="Arial"/>
        <a:buChar char="•"/>
        <a:defRPr sz="9100" kern="1200">
          <a:solidFill>
            <a:schemeClr val="tx1"/>
          </a:solidFill>
          <a:latin typeface="+mn-lt"/>
          <a:ea typeface="+mn-ea"/>
          <a:cs typeface="+mn-cs"/>
        </a:defRPr>
      </a:lvl6pPr>
      <a:lvl7pPr marL="13571616" indent="-1043970" algn="l" defTabSz="2087941" rtl="0" eaLnBrk="1" latinLnBrk="0" hangingPunct="1">
        <a:spcBef>
          <a:spcPct val="20000"/>
        </a:spcBef>
        <a:buFont typeface="Arial"/>
        <a:buChar char="•"/>
        <a:defRPr sz="9100" kern="1200">
          <a:solidFill>
            <a:schemeClr val="tx1"/>
          </a:solidFill>
          <a:latin typeface="+mn-lt"/>
          <a:ea typeface="+mn-ea"/>
          <a:cs typeface="+mn-cs"/>
        </a:defRPr>
      </a:lvl7pPr>
      <a:lvl8pPr marL="15659557" indent="-1043970" algn="l" defTabSz="2087941" rtl="0" eaLnBrk="1" latinLnBrk="0" hangingPunct="1">
        <a:spcBef>
          <a:spcPct val="20000"/>
        </a:spcBef>
        <a:buFont typeface="Arial"/>
        <a:buChar char="•"/>
        <a:defRPr sz="9100" kern="1200">
          <a:solidFill>
            <a:schemeClr val="tx1"/>
          </a:solidFill>
          <a:latin typeface="+mn-lt"/>
          <a:ea typeface="+mn-ea"/>
          <a:cs typeface="+mn-cs"/>
        </a:defRPr>
      </a:lvl8pPr>
      <a:lvl9pPr marL="17747498" indent="-1043970" algn="l" defTabSz="2087941" rtl="0" eaLnBrk="1" latinLnBrk="0" hangingPunct="1">
        <a:spcBef>
          <a:spcPct val="20000"/>
        </a:spcBef>
        <a:buFont typeface="Arial"/>
        <a:buChar char="•"/>
        <a:defRPr sz="91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2087941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1pPr>
      <a:lvl2pPr marL="2087941" algn="l" defTabSz="2087941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2pPr>
      <a:lvl3pPr marL="4175882" algn="l" defTabSz="2087941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3pPr>
      <a:lvl4pPr marL="6263823" algn="l" defTabSz="2087941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4pPr>
      <a:lvl5pPr marL="8351764" algn="l" defTabSz="2087941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5pPr>
      <a:lvl6pPr marL="10439705" algn="l" defTabSz="2087941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6pPr>
      <a:lvl7pPr marL="12527646" algn="l" defTabSz="2087941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7pPr>
      <a:lvl8pPr marL="14615587" algn="l" defTabSz="2087941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8pPr>
      <a:lvl9pPr marL="16703528" algn="l" defTabSz="2087941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1" Type="http://schemas.openxmlformats.org/officeDocument/2006/relationships/image" Target="../media/image14.jpeg"/><Relationship Id="rId12" Type="http://schemas.openxmlformats.org/officeDocument/2006/relationships/image" Target="../media/image15.jpeg"/><Relationship Id="rId13" Type="http://schemas.openxmlformats.org/officeDocument/2006/relationships/image" Target="../media/image16.jpeg"/><Relationship Id="rId14" Type="http://schemas.openxmlformats.org/officeDocument/2006/relationships/image" Target="../media/image17.png"/><Relationship Id="rId15" Type="http://schemas.openxmlformats.org/officeDocument/2006/relationships/image" Target="../media/image18.jpeg"/><Relationship Id="rId16" Type="http://schemas.openxmlformats.org/officeDocument/2006/relationships/image" Target="../media/image19.jpe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.jpeg"/><Relationship Id="rId3" Type="http://schemas.openxmlformats.org/officeDocument/2006/relationships/image" Target="../media/image6.jpeg"/><Relationship Id="rId4" Type="http://schemas.openxmlformats.org/officeDocument/2006/relationships/image" Target="../media/image7.jpeg"/><Relationship Id="rId5" Type="http://schemas.openxmlformats.org/officeDocument/2006/relationships/image" Target="../media/image8.jpeg"/><Relationship Id="rId6" Type="http://schemas.openxmlformats.org/officeDocument/2006/relationships/image" Target="../media/image9.png"/><Relationship Id="rId7" Type="http://schemas.openxmlformats.org/officeDocument/2006/relationships/image" Target="../media/image10.jpeg"/><Relationship Id="rId8" Type="http://schemas.openxmlformats.org/officeDocument/2006/relationships/image" Target="../media/image11.png"/><Relationship Id="rId9" Type="http://schemas.openxmlformats.org/officeDocument/2006/relationships/image" Target="../media/image12.jpeg"/><Relationship Id="rId10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à coins arrondis 3"/>
          <p:cNvSpPr/>
          <p:nvPr/>
        </p:nvSpPr>
        <p:spPr>
          <a:xfrm>
            <a:off x="967782" y="8676481"/>
            <a:ext cx="28390166" cy="6781800"/>
          </a:xfrm>
          <a:prstGeom prst="roundRect">
            <a:avLst/>
          </a:prstGeom>
          <a:gradFill>
            <a:gsLst>
              <a:gs pos="0">
                <a:schemeClr val="accent1">
                  <a:alpha val="50000"/>
                </a:schemeClr>
              </a:gs>
              <a:gs pos="100000">
                <a:schemeClr val="accent1">
                  <a:lumMod val="20000"/>
                  <a:lumOff val="80000"/>
                  <a:alpha val="50000"/>
                </a:schemeClr>
              </a:gs>
            </a:gsLst>
          </a:gradFill>
          <a:ln w="25400">
            <a:solidFill>
              <a:schemeClr val="accent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0" algn="l" defTabSz="2107555" rtl="0" eaLnBrk="1" latinLnBrk="0" hangingPunct="1"/>
            <a:endParaRPr lang="en-US" sz="6000" kern="1200" dirty="0">
              <a:solidFill>
                <a:schemeClr val="tx2">
                  <a:lumMod val="75000"/>
                </a:schemeClr>
              </a:solidFill>
              <a:effectLst>
                <a:outerShdw blurRad="63500" dist="63500" dir="2700000" algn="tl" rotWithShape="0">
                  <a:srgbClr val="000000">
                    <a:alpha val="43000"/>
                  </a:srgbClr>
                </a:outerShdw>
              </a:effectLst>
              <a:latin typeface="+mn-lt"/>
              <a:ea typeface="+mn-ea"/>
              <a:cs typeface="+mn-cs"/>
            </a:endParaRPr>
          </a:p>
        </p:txBody>
      </p:sp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dirty="0" smtClean="0"/>
              <a:t>CLIC, HL-LHC and FCC</a:t>
            </a:r>
            <a:endParaRPr lang="en-US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Future </a:t>
            </a:r>
            <a:r>
              <a:rPr dirty="0" smtClean="0"/>
              <a:t>A</a:t>
            </a:r>
            <a:r>
              <a:rPr lang="en-US" dirty="0" err="1" smtClean="0"/>
              <a:t>ccelerators</a:t>
            </a:r>
            <a:r>
              <a:rPr lang="en-US" dirty="0" smtClean="0"/>
              <a:t> at CERN</a:t>
            </a:r>
            <a:endParaRPr lang="en-US" dirty="0"/>
          </a:p>
        </p:txBody>
      </p:sp>
      <p:sp>
        <p:nvSpPr>
          <p:cNvPr id="19" name="Espace réservé du texte 18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The </a:t>
            </a:r>
            <a:r>
              <a:rPr dirty="0" smtClean="0"/>
              <a:t>E</a:t>
            </a:r>
            <a:r>
              <a:rPr lang="en-US" dirty="0" err="1" smtClean="0"/>
              <a:t>nergy</a:t>
            </a:r>
            <a:r>
              <a:rPr lang="en-US" dirty="0" smtClean="0"/>
              <a:t> </a:t>
            </a:r>
            <a:r>
              <a:rPr dirty="0" smtClean="0"/>
              <a:t>F</a:t>
            </a:r>
            <a:r>
              <a:rPr lang="en-US" dirty="0" err="1" smtClean="0"/>
              <a:t>ron</a:t>
            </a:r>
            <a:r>
              <a:rPr dirty="0" smtClean="0"/>
              <a:t>t</a:t>
            </a:r>
            <a:r>
              <a:rPr lang="en-US" dirty="0" err="1" smtClean="0"/>
              <a:t>ier</a:t>
            </a:r>
            <a:endParaRPr lang="en-US" dirty="0"/>
          </a:p>
        </p:txBody>
      </p:sp>
      <p:sp>
        <p:nvSpPr>
          <p:cNvPr id="20" name="Espace réservé du texte 19"/>
          <p:cNvSpPr>
            <a:spLocks noGrp="1"/>
          </p:cNvSpPr>
          <p:nvPr>
            <p:ph type="body" sz="quarter" idx="12"/>
          </p:nvPr>
        </p:nvSpPr>
        <p:spPr>
          <a:xfrm>
            <a:off x="1193006" y="9667081"/>
            <a:ext cx="20050789" cy="5791200"/>
          </a:xfrm>
        </p:spPr>
        <p:txBody>
          <a:bodyPr>
            <a:noAutofit/>
          </a:bodyPr>
          <a:lstStyle/>
          <a:p>
            <a:pPr algn="just"/>
            <a:r>
              <a:rPr lang="en-US" dirty="0"/>
              <a:t>The Swiss accelerator community has been contributing to the development of CERN accelerators. Among these are the LHC complex, the HL-LHC </a:t>
            </a:r>
            <a:r>
              <a:rPr lang="en-US" dirty="0" smtClean="0"/>
              <a:t>upgrade and the </a:t>
            </a:r>
            <a:r>
              <a:rPr lang="en-US" dirty="0"/>
              <a:t>Compact </a:t>
            </a:r>
            <a:r>
              <a:rPr lang="en-US" dirty="0" err="1"/>
              <a:t>LInear</a:t>
            </a:r>
            <a:r>
              <a:rPr lang="en-US" dirty="0"/>
              <a:t> Collider (CLIC) </a:t>
            </a:r>
            <a:r>
              <a:rPr lang="en-US" dirty="0" smtClean="0"/>
              <a:t>study. </a:t>
            </a:r>
          </a:p>
          <a:p>
            <a:pPr algn="just"/>
            <a:r>
              <a:rPr lang="en-US" dirty="0" smtClean="0"/>
              <a:t>Recently, CERN initiated </a:t>
            </a:r>
            <a:r>
              <a:rPr lang="en-US" smtClean="0"/>
              <a:t>the FCC study </a:t>
            </a:r>
            <a:r>
              <a:rPr lang="en-US" dirty="0"/>
              <a:t>of </a:t>
            </a:r>
            <a:r>
              <a:rPr lang="en-US" dirty="0" smtClean="0"/>
              <a:t>a 100 km tunnel to host future </a:t>
            </a:r>
            <a:r>
              <a:rPr lang="en-US" dirty="0"/>
              <a:t>circular </a:t>
            </a:r>
            <a:r>
              <a:rPr lang="en-US" dirty="0" smtClean="0"/>
              <a:t>colliders  with the ultimate goal of reaching 100 </a:t>
            </a:r>
            <a:r>
              <a:rPr lang="en-US" dirty="0" err="1" smtClean="0"/>
              <a:t>TeV</a:t>
            </a:r>
            <a:r>
              <a:rPr lang="en-US" dirty="0" smtClean="0"/>
              <a:t> center-of-mass proton-proton collisions, and, </a:t>
            </a:r>
            <a:r>
              <a:rPr lang="en-US" dirty="0"/>
              <a:t>as possible intermediate </a:t>
            </a:r>
            <a:r>
              <a:rPr lang="en-US" dirty="0" smtClean="0"/>
              <a:t>step, a high luminosity Z, W, H, top “factory” </a:t>
            </a:r>
            <a:r>
              <a:rPr lang="en-US" dirty="0" err="1" smtClean="0"/>
              <a:t>e</a:t>
            </a:r>
            <a:r>
              <a:rPr lang="en-US" baseline="30000" dirty="0" err="1" smtClean="0"/>
              <a:t>+</a:t>
            </a:r>
            <a:r>
              <a:rPr lang="en-US" dirty="0" err="1" smtClean="0"/>
              <a:t>e</a:t>
            </a:r>
            <a:r>
              <a:rPr lang="en-US" baseline="30000" dirty="0" smtClean="0"/>
              <a:t>-</a:t>
            </a:r>
            <a:r>
              <a:rPr lang="en-US" dirty="0" smtClean="0"/>
              <a:t> collider.   </a:t>
            </a:r>
            <a:endParaRPr lang="en-US" dirty="0"/>
          </a:p>
        </p:txBody>
      </p:sp>
      <p:sp>
        <p:nvSpPr>
          <p:cNvPr id="31" name="Espace réservé du texte 30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dirty="0" smtClean="0"/>
              <a:t>since 1954</a:t>
            </a:r>
            <a:endParaRPr lang="en-US" dirty="0"/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21919406" y="8981281"/>
            <a:ext cx="6400800" cy="6222690"/>
          </a:xfrm>
          <a:prstGeom prst="rect">
            <a:avLst/>
          </a:prstGeom>
        </p:spPr>
      </p:pic>
      <p:sp>
        <p:nvSpPr>
          <p:cNvPr id="18" name="Rectangle à coins arrondis 6"/>
          <p:cNvSpPr/>
          <p:nvPr/>
        </p:nvSpPr>
        <p:spPr>
          <a:xfrm>
            <a:off x="688664" y="15991681"/>
            <a:ext cx="9336373" cy="22707599"/>
          </a:xfrm>
          <a:prstGeom prst="roundRect">
            <a:avLst/>
          </a:prstGeom>
          <a:gradFill>
            <a:gsLst>
              <a:gs pos="0">
                <a:schemeClr val="accent1">
                  <a:alpha val="50000"/>
                </a:schemeClr>
              </a:gs>
              <a:gs pos="100000">
                <a:schemeClr val="accent1">
                  <a:lumMod val="20000"/>
                  <a:lumOff val="80000"/>
                  <a:alpha val="50000"/>
                </a:schemeClr>
              </a:gs>
            </a:gsLst>
          </a:gradFill>
          <a:ln w="25400">
            <a:solidFill>
              <a:schemeClr val="accent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0" algn="ctr" defTabSz="2107555" rtl="0" eaLnBrk="1" latinLnBrk="0" hangingPunct="1"/>
            <a:r>
              <a:rPr lang="en-US" sz="8400" kern="1200" dirty="0" smtClean="0">
                <a:ln w="38100"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bg1"/>
                </a:solidFill>
                <a:effectLst>
                  <a:outerShdw blurRad="76200" dist="76200" dir="2700000" algn="tl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rPr>
              <a:t>CLIC</a:t>
            </a:r>
            <a:endParaRPr lang="en-US" sz="8400" kern="1200" dirty="0">
              <a:ln w="38100">
                <a:solidFill>
                  <a:schemeClr val="accent1">
                    <a:lumMod val="50000"/>
                  </a:schemeClr>
                </a:solidFill>
              </a:ln>
              <a:solidFill>
                <a:schemeClr val="bg1"/>
              </a:solidFill>
              <a:effectLst>
                <a:outerShdw blurRad="76200" dist="76200" dir="2700000" algn="tl" rotWithShape="0">
                  <a:srgbClr val="000000">
                    <a:alpha val="43000"/>
                  </a:srgbClr>
                </a:outerShdw>
              </a:effectLst>
              <a:latin typeface="+mn-lt"/>
              <a:ea typeface="+mn-ea"/>
              <a:cs typeface="+mn-cs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1130441" y="17657465"/>
            <a:ext cx="8418002" cy="182203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2107555"/>
            <a:r>
              <a:rPr lang="en-US" sz="4400" dirty="0" smtClean="0">
                <a:solidFill>
                  <a:srgbClr val="1F497D">
                    <a:lumMod val="75000"/>
                  </a:srgbClr>
                </a:solidFill>
                <a:effectLst>
                  <a:outerShdw blurRad="63500" dist="63500" dir="2700000" algn="tl" rotWithShape="0">
                    <a:srgbClr val="000000">
                      <a:alpha val="43000"/>
                    </a:srgbClr>
                  </a:outerShdw>
                </a:effectLst>
              </a:rPr>
              <a:t>CLIC studies have been supported by both the Paul Scherrer Institute and the EPFL. Contributions have been made on the following topics:</a:t>
            </a:r>
          </a:p>
          <a:p>
            <a:pPr marL="360000" lvl="0" indent="-360000" defTabSz="2107555">
              <a:buFont typeface="Arial"/>
              <a:buChar char="•"/>
            </a:pPr>
            <a:r>
              <a:rPr lang="en-US" sz="4400" dirty="0" smtClean="0">
                <a:solidFill>
                  <a:srgbClr val="1F497D">
                    <a:lumMod val="75000"/>
                  </a:srgbClr>
                </a:solidFill>
                <a:effectLst>
                  <a:outerShdw blurRad="63500" dist="63500" dir="2700000" algn="tl" rotWithShape="0">
                    <a:srgbClr val="000000">
                      <a:alpha val="43000"/>
                    </a:srgbClr>
                  </a:outerShdw>
                </a:effectLst>
              </a:rPr>
              <a:t>The development of high gradient X-band accelerating structures.</a:t>
            </a:r>
          </a:p>
          <a:p>
            <a:pPr marL="360000" lvl="0" indent="-360000" defTabSz="2107555">
              <a:buFont typeface="Arial"/>
              <a:buChar char="•"/>
            </a:pPr>
            <a:endParaRPr lang="en-US" sz="4800" dirty="0">
              <a:solidFill>
                <a:srgbClr val="1F497D">
                  <a:lumMod val="75000"/>
                </a:srgbClr>
              </a:solidFill>
              <a:effectLst>
                <a:outerShdw blurRad="63500" dist="63500" dir="2700000" algn="tl" rotWithShape="0">
                  <a:srgbClr val="000000">
                    <a:alpha val="43000"/>
                  </a:srgbClr>
                </a:outerShdw>
              </a:effectLst>
            </a:endParaRPr>
          </a:p>
          <a:p>
            <a:pPr marL="360000" lvl="0" indent="-360000" defTabSz="2107555">
              <a:buFont typeface="Arial"/>
              <a:buChar char="•"/>
            </a:pPr>
            <a:endParaRPr lang="en-US" sz="4800" dirty="0" smtClean="0">
              <a:solidFill>
                <a:srgbClr val="1F497D">
                  <a:lumMod val="75000"/>
                </a:srgbClr>
              </a:solidFill>
              <a:effectLst>
                <a:outerShdw blurRad="63500" dist="63500" dir="2700000" algn="tl" rotWithShape="0">
                  <a:srgbClr val="000000">
                    <a:alpha val="43000"/>
                  </a:srgbClr>
                </a:outerShdw>
              </a:effectLst>
            </a:endParaRPr>
          </a:p>
          <a:p>
            <a:pPr marL="360000" lvl="0" indent="-360000" defTabSz="2107555">
              <a:buFont typeface="Arial"/>
              <a:buChar char="•"/>
            </a:pPr>
            <a:endParaRPr lang="en-US" sz="4800" dirty="0">
              <a:solidFill>
                <a:srgbClr val="1F497D">
                  <a:lumMod val="75000"/>
                </a:srgbClr>
              </a:solidFill>
              <a:effectLst>
                <a:outerShdw blurRad="63500" dist="63500" dir="2700000" algn="tl" rotWithShape="0">
                  <a:srgbClr val="000000">
                    <a:alpha val="43000"/>
                  </a:srgbClr>
                </a:outerShdw>
              </a:effectLst>
            </a:endParaRPr>
          </a:p>
          <a:p>
            <a:pPr marL="360000" lvl="0" indent="-360000" defTabSz="2107555">
              <a:buFont typeface="Arial"/>
              <a:buChar char="•"/>
            </a:pPr>
            <a:endParaRPr lang="en-US" sz="4800" dirty="0" smtClean="0">
              <a:solidFill>
                <a:srgbClr val="1F497D">
                  <a:lumMod val="75000"/>
                </a:srgbClr>
              </a:solidFill>
              <a:effectLst>
                <a:outerShdw blurRad="63500" dist="63500" dir="2700000" algn="tl" rotWithShape="0">
                  <a:srgbClr val="000000">
                    <a:alpha val="43000"/>
                  </a:srgbClr>
                </a:outerShdw>
              </a:effectLst>
            </a:endParaRPr>
          </a:p>
          <a:p>
            <a:pPr lvl="0" defTabSz="2107555"/>
            <a:endParaRPr lang="en-US" sz="4800" dirty="0">
              <a:solidFill>
                <a:srgbClr val="1F497D">
                  <a:lumMod val="75000"/>
                </a:srgbClr>
              </a:solidFill>
              <a:effectLst>
                <a:outerShdw blurRad="63500" dist="63500" dir="2700000" algn="tl" rotWithShape="0">
                  <a:srgbClr val="000000">
                    <a:alpha val="43000"/>
                  </a:srgbClr>
                </a:outerShdw>
              </a:effectLst>
            </a:endParaRPr>
          </a:p>
          <a:p>
            <a:pPr lvl="0" defTabSz="2107555"/>
            <a:endParaRPr lang="en-US" sz="4800" dirty="0" smtClean="0">
              <a:solidFill>
                <a:srgbClr val="1F497D">
                  <a:lumMod val="75000"/>
                </a:srgbClr>
              </a:solidFill>
              <a:effectLst>
                <a:outerShdw blurRad="63500" dist="63500" dir="2700000" algn="tl" rotWithShape="0">
                  <a:srgbClr val="000000">
                    <a:alpha val="43000"/>
                  </a:srgbClr>
                </a:outerShdw>
              </a:effectLst>
            </a:endParaRPr>
          </a:p>
          <a:p>
            <a:pPr marL="360000" lvl="0" indent="-360000" defTabSz="2107555">
              <a:buFont typeface="Arial"/>
              <a:buChar char="•"/>
            </a:pPr>
            <a:r>
              <a:rPr lang="en-US" sz="4400" dirty="0" smtClean="0">
                <a:solidFill>
                  <a:srgbClr val="1F497D">
                    <a:lumMod val="75000"/>
                  </a:srgbClr>
                </a:solidFill>
                <a:effectLst>
                  <a:outerShdw blurRad="63500" dist="63500" dir="2700000" algn="tl" rotWithShape="0">
                    <a:srgbClr val="000000">
                      <a:alpha val="43000"/>
                    </a:srgbClr>
                  </a:outerShdw>
                </a:effectLst>
              </a:rPr>
              <a:t>Studies of damping materials to reduce detrimental wake-fields in the </a:t>
            </a:r>
            <a:r>
              <a:rPr lang="en-US" sz="4400" dirty="0" err="1" smtClean="0">
                <a:solidFill>
                  <a:srgbClr val="1F497D">
                    <a:lumMod val="75000"/>
                  </a:srgbClr>
                </a:solidFill>
                <a:effectLst>
                  <a:outerShdw blurRad="63500" dist="63500" dir="2700000" algn="tl" rotWithShape="0">
                    <a:srgbClr val="000000">
                      <a:alpha val="43000"/>
                    </a:srgbClr>
                  </a:outerShdw>
                </a:effectLst>
              </a:rPr>
              <a:t>linac</a:t>
            </a:r>
            <a:r>
              <a:rPr lang="en-US" sz="4400" dirty="0" smtClean="0">
                <a:solidFill>
                  <a:srgbClr val="1F497D">
                    <a:lumMod val="75000"/>
                  </a:srgbClr>
                </a:solidFill>
                <a:effectLst>
                  <a:outerShdw blurRad="63500" dist="63500" dir="2700000" algn="tl" rotWithShape="0">
                    <a:srgbClr val="000000">
                      <a:alpha val="43000"/>
                    </a:srgbClr>
                  </a:outerShdw>
                </a:effectLst>
              </a:rPr>
              <a:t>.</a:t>
            </a:r>
          </a:p>
          <a:p>
            <a:pPr marL="360000" lvl="0" indent="-360000" defTabSz="2107555">
              <a:buFont typeface="Arial"/>
              <a:buChar char="•"/>
            </a:pPr>
            <a:endParaRPr lang="en-US" sz="4800" dirty="0">
              <a:solidFill>
                <a:srgbClr val="1F497D">
                  <a:lumMod val="75000"/>
                </a:srgbClr>
              </a:solidFill>
              <a:effectLst>
                <a:outerShdw blurRad="63500" dist="63500" dir="2700000" algn="tl" rotWithShape="0">
                  <a:srgbClr val="000000">
                    <a:alpha val="43000"/>
                  </a:srgbClr>
                </a:outerShdw>
              </a:effectLst>
            </a:endParaRPr>
          </a:p>
          <a:p>
            <a:pPr marL="360000" lvl="0" indent="-360000" defTabSz="2107555">
              <a:buFont typeface="Arial"/>
              <a:buChar char="•"/>
            </a:pPr>
            <a:endParaRPr lang="en-US" sz="4800" dirty="0" smtClean="0">
              <a:solidFill>
                <a:srgbClr val="1F497D">
                  <a:lumMod val="75000"/>
                </a:srgbClr>
              </a:solidFill>
              <a:effectLst>
                <a:outerShdw blurRad="63500" dist="63500" dir="2700000" algn="tl" rotWithShape="0">
                  <a:srgbClr val="000000">
                    <a:alpha val="43000"/>
                  </a:srgbClr>
                </a:outerShdw>
              </a:effectLst>
            </a:endParaRPr>
          </a:p>
          <a:p>
            <a:pPr lvl="0" defTabSz="2107555"/>
            <a:endParaRPr lang="en-US" sz="4800" dirty="0" smtClean="0">
              <a:solidFill>
                <a:srgbClr val="1F497D">
                  <a:lumMod val="75000"/>
                </a:srgbClr>
              </a:solidFill>
              <a:effectLst>
                <a:outerShdw blurRad="63500" dist="63500" dir="2700000" algn="tl" rotWithShape="0">
                  <a:srgbClr val="000000">
                    <a:alpha val="43000"/>
                  </a:srgbClr>
                </a:outerShdw>
              </a:effectLst>
            </a:endParaRPr>
          </a:p>
          <a:p>
            <a:pPr lvl="0" defTabSz="2107555"/>
            <a:endParaRPr lang="en-US" sz="4800" dirty="0">
              <a:solidFill>
                <a:srgbClr val="1F497D">
                  <a:lumMod val="75000"/>
                </a:srgbClr>
              </a:solidFill>
              <a:effectLst>
                <a:outerShdw blurRad="63500" dist="63500" dir="2700000" algn="tl" rotWithShape="0">
                  <a:srgbClr val="000000">
                    <a:alpha val="43000"/>
                  </a:srgbClr>
                </a:outerShdw>
              </a:effectLst>
            </a:endParaRPr>
          </a:p>
          <a:p>
            <a:pPr marL="360000" lvl="0" indent="-360000" defTabSz="2107555">
              <a:buFont typeface="Arial"/>
              <a:buChar char="•"/>
            </a:pPr>
            <a:r>
              <a:rPr lang="en-US" sz="4400" dirty="0" smtClean="0">
                <a:solidFill>
                  <a:srgbClr val="1F497D">
                    <a:lumMod val="75000"/>
                  </a:srgbClr>
                </a:solidFill>
                <a:effectLst>
                  <a:outerShdw blurRad="63500" dist="63500" dir="2700000" algn="tl" rotWithShape="0">
                    <a:srgbClr val="000000">
                      <a:alpha val="43000"/>
                    </a:srgbClr>
                  </a:outerShdw>
                </a:effectLst>
              </a:rPr>
              <a:t>High resolution diagnostics for beam position monitoring.</a:t>
            </a:r>
          </a:p>
          <a:p>
            <a:pPr marL="360000" lvl="0" indent="-360000" defTabSz="2107555">
              <a:buFont typeface="Arial"/>
              <a:buChar char="•"/>
            </a:pPr>
            <a:r>
              <a:rPr lang="en-US" sz="4400" dirty="0" smtClean="0">
                <a:solidFill>
                  <a:srgbClr val="1F497D">
                    <a:lumMod val="75000"/>
                  </a:srgbClr>
                </a:solidFill>
                <a:effectLst>
                  <a:outerShdw blurRad="63500" dist="63500" dir="2700000" algn="tl" rotWithShape="0">
                    <a:srgbClr val="000000">
                      <a:alpha val="43000"/>
                    </a:srgbClr>
                  </a:outerShdw>
                </a:effectLst>
              </a:rPr>
              <a:t>Optics studies to reduce vertical </a:t>
            </a:r>
            <a:r>
              <a:rPr lang="en-US" sz="4400" dirty="0">
                <a:solidFill>
                  <a:srgbClr val="1F497D">
                    <a:lumMod val="75000"/>
                  </a:srgbClr>
                </a:solidFill>
                <a:effectLst>
                  <a:outerShdw blurRad="63500" dist="63500" dir="2700000" algn="tl" rotWithShape="0">
                    <a:srgbClr val="000000">
                      <a:alpha val="43000"/>
                    </a:srgbClr>
                  </a:outerShdw>
                </a:effectLst>
              </a:rPr>
              <a:t>beam emittance </a:t>
            </a:r>
            <a:r>
              <a:rPr lang="en-US" sz="4400" dirty="0" smtClean="0">
                <a:solidFill>
                  <a:srgbClr val="1F497D">
                    <a:lumMod val="75000"/>
                  </a:srgbClr>
                </a:solidFill>
                <a:effectLst>
                  <a:outerShdw blurRad="63500" dist="63500" dir="2700000" algn="tl" rotWithShape="0">
                    <a:srgbClr val="000000">
                      <a:alpha val="43000"/>
                    </a:srgbClr>
                  </a:outerShdw>
                </a:effectLst>
              </a:rPr>
              <a:t>to 1 </a:t>
            </a:r>
            <a:r>
              <a:rPr lang="en-US" sz="4400" dirty="0" err="1" smtClean="0">
                <a:solidFill>
                  <a:srgbClr val="1F497D">
                    <a:lumMod val="75000"/>
                  </a:srgbClr>
                </a:solidFill>
                <a:effectLst>
                  <a:outerShdw blurRad="63500" dist="63500" dir="2700000" algn="tl" rotWithShape="0">
                    <a:srgbClr val="000000">
                      <a:alpha val="43000"/>
                    </a:srgbClr>
                  </a:outerShdw>
                </a:effectLst>
              </a:rPr>
              <a:t>picometer</a:t>
            </a:r>
            <a:r>
              <a:rPr lang="en-US" sz="4400" dirty="0" smtClean="0">
                <a:solidFill>
                  <a:srgbClr val="1F497D">
                    <a:lumMod val="75000"/>
                  </a:srgbClr>
                </a:solidFill>
                <a:effectLst>
                  <a:outerShdw blurRad="63500" dist="63500" dir="2700000" algn="tl" rotWithShape="0">
                    <a:srgbClr val="000000">
                      <a:alpha val="43000"/>
                    </a:srgbClr>
                  </a:outerShdw>
                </a:effectLst>
              </a:rPr>
              <a:t> in the damping rings.</a:t>
            </a:r>
          </a:p>
          <a:p>
            <a:pPr lvl="0" defTabSz="2107555"/>
            <a:endParaRPr lang="en-US" dirty="0"/>
          </a:p>
        </p:txBody>
      </p:sp>
      <p:pic>
        <p:nvPicPr>
          <p:cNvPr id="22" name="Picture 8" descr="C:\Higo\2009\Reports_Papers_Conferences_Talks\加速器学会誌\090910 Submission\Fig08 right KEK structur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1609573" y="21937106"/>
            <a:ext cx="7459737" cy="41141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" name="Picture 1" descr="DSC0374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612926" y="27522561"/>
            <a:ext cx="3456384" cy="3484181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5" name="Picture 4" descr="C:\Users\garvey\Documents\SLS\sls-vertical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1096041" y="34893842"/>
            <a:ext cx="8448904" cy="2493815"/>
          </a:xfrm>
          <a:prstGeom prst="rect">
            <a:avLst/>
          </a:prstGeom>
          <a:noFill/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</a:extLst>
        </p:spPr>
      </p:pic>
      <p:sp>
        <p:nvSpPr>
          <p:cNvPr id="26" name="TextBox 25"/>
          <p:cNvSpPr txBox="1"/>
          <p:nvPr/>
        </p:nvSpPr>
        <p:spPr>
          <a:xfrm>
            <a:off x="1850807" y="37387657"/>
            <a:ext cx="6663940" cy="95410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800" dirty="0" smtClean="0"/>
              <a:t>Image of the beam in the Swiss Light Source </a:t>
            </a:r>
          </a:p>
          <a:p>
            <a:r>
              <a:rPr lang="en-US" sz="2800" dirty="0" smtClean="0"/>
              <a:t>superimposed with a human hair</a:t>
            </a:r>
            <a:endParaRPr lang="de-CH" sz="2800" dirty="0"/>
          </a:p>
        </p:txBody>
      </p:sp>
      <p:sp>
        <p:nvSpPr>
          <p:cNvPr id="30" name="Rectangle à coins arrondis 7"/>
          <p:cNvSpPr/>
          <p:nvPr/>
        </p:nvSpPr>
        <p:spPr>
          <a:xfrm>
            <a:off x="10385079" y="15991681"/>
            <a:ext cx="9361350" cy="22707600"/>
          </a:xfrm>
          <a:prstGeom prst="roundRect">
            <a:avLst/>
          </a:prstGeom>
          <a:gradFill>
            <a:gsLst>
              <a:gs pos="0">
                <a:schemeClr val="accent1">
                  <a:alpha val="50000"/>
                </a:schemeClr>
              </a:gs>
              <a:gs pos="100000">
                <a:schemeClr val="accent1">
                  <a:lumMod val="20000"/>
                  <a:lumOff val="80000"/>
                  <a:alpha val="50000"/>
                </a:schemeClr>
              </a:gs>
            </a:gsLst>
          </a:gradFill>
          <a:ln w="25400">
            <a:solidFill>
              <a:schemeClr val="accent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 defTabSz="2107555"/>
            <a:r>
              <a:rPr lang="en-US" sz="8400" dirty="0" smtClean="0">
                <a:ln w="38100"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bg1"/>
                </a:solidFill>
                <a:effectLst>
                  <a:outerShdw blurRad="76200" dist="76200" dir="2700000" algn="tl" rotWithShape="0">
                    <a:srgbClr val="000000">
                      <a:alpha val="43000"/>
                    </a:srgbClr>
                  </a:outerShdw>
                </a:effectLst>
              </a:rPr>
              <a:t>LHC &amp; HL-LHC</a:t>
            </a:r>
            <a:endParaRPr lang="en-US" sz="8400" dirty="0">
              <a:ln w="38100">
                <a:solidFill>
                  <a:schemeClr val="accent1">
                    <a:lumMod val="50000"/>
                  </a:schemeClr>
                </a:solidFill>
              </a:ln>
              <a:solidFill>
                <a:schemeClr val="bg1"/>
              </a:solidFill>
              <a:effectLst>
                <a:outerShdw blurRad="76200" dist="76200" dir="27000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11151859" y="17657465"/>
            <a:ext cx="8418002" cy="204055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2107555"/>
            <a:r>
              <a:rPr lang="en-US" sz="4400" dirty="0" smtClean="0">
                <a:solidFill>
                  <a:srgbClr val="1F497D">
                    <a:lumMod val="75000"/>
                  </a:srgbClr>
                </a:solidFill>
                <a:effectLst>
                  <a:outerShdw blurRad="63500" dist="63500" dir="2700000" algn="tl" rotWithShape="0">
                    <a:srgbClr val="000000">
                      <a:alpha val="43000"/>
                    </a:srgbClr>
                  </a:outerShdw>
                </a:effectLst>
              </a:rPr>
              <a:t>20 PhD thesis on LHC and HL-LHC studies have been followed by the LPAP EPFL in collaboration with the Accelerator Physics groups at CERN. The team of EPFL has contributed on the following topics:</a:t>
            </a:r>
          </a:p>
          <a:p>
            <a:pPr lvl="0" defTabSz="2107555"/>
            <a:endParaRPr lang="en-US" sz="4400" dirty="0">
              <a:solidFill>
                <a:srgbClr val="1F497D">
                  <a:lumMod val="75000"/>
                </a:srgbClr>
              </a:solidFill>
              <a:effectLst>
                <a:outerShdw blurRad="63500" dist="63500" dir="2700000" algn="tl" rotWithShape="0">
                  <a:srgbClr val="000000">
                    <a:alpha val="43000"/>
                  </a:srgbClr>
                </a:outerShdw>
              </a:effectLst>
            </a:endParaRPr>
          </a:p>
          <a:p>
            <a:pPr lvl="0" defTabSz="2107555"/>
            <a:endParaRPr lang="en-US" sz="4400" dirty="0" smtClean="0">
              <a:solidFill>
                <a:srgbClr val="1F497D">
                  <a:lumMod val="75000"/>
                </a:srgbClr>
              </a:solidFill>
              <a:effectLst>
                <a:outerShdw blurRad="63500" dist="63500" dir="2700000" algn="tl" rotWithShape="0">
                  <a:srgbClr val="000000">
                    <a:alpha val="43000"/>
                  </a:srgbClr>
                </a:outerShdw>
              </a:effectLst>
            </a:endParaRPr>
          </a:p>
          <a:p>
            <a:pPr lvl="0" defTabSz="2107555"/>
            <a:endParaRPr lang="en-US" sz="4400" dirty="0">
              <a:solidFill>
                <a:srgbClr val="1F497D">
                  <a:lumMod val="75000"/>
                </a:srgbClr>
              </a:solidFill>
              <a:effectLst>
                <a:outerShdw blurRad="63500" dist="63500" dir="2700000" algn="tl" rotWithShape="0">
                  <a:srgbClr val="000000">
                    <a:alpha val="43000"/>
                  </a:srgbClr>
                </a:outerShdw>
              </a:effectLst>
            </a:endParaRPr>
          </a:p>
          <a:p>
            <a:pPr lvl="0" defTabSz="2107555"/>
            <a:endParaRPr lang="en-US" sz="4400" dirty="0" smtClean="0">
              <a:solidFill>
                <a:srgbClr val="1F497D">
                  <a:lumMod val="75000"/>
                </a:srgbClr>
              </a:solidFill>
              <a:effectLst>
                <a:outerShdw blurRad="63500" dist="63500" dir="2700000" algn="tl" rotWithShape="0">
                  <a:srgbClr val="000000">
                    <a:alpha val="43000"/>
                  </a:srgbClr>
                </a:outerShdw>
              </a:effectLst>
            </a:endParaRPr>
          </a:p>
          <a:p>
            <a:pPr lvl="0" defTabSz="2107555"/>
            <a:endParaRPr lang="en-US" sz="4400" dirty="0" smtClean="0">
              <a:solidFill>
                <a:srgbClr val="1F497D">
                  <a:lumMod val="75000"/>
                </a:srgbClr>
              </a:solidFill>
              <a:effectLst>
                <a:outerShdw blurRad="63500" dist="63500" dir="2700000" algn="tl" rotWithShape="0">
                  <a:srgbClr val="000000">
                    <a:alpha val="43000"/>
                  </a:srgbClr>
                </a:outerShdw>
              </a:effectLst>
            </a:endParaRPr>
          </a:p>
          <a:p>
            <a:pPr marL="571500" lvl="0" indent="-571500" defTabSz="2107555">
              <a:buFont typeface="Arial"/>
              <a:buChar char="•"/>
            </a:pPr>
            <a:r>
              <a:rPr lang="en-US" sz="4400" dirty="0" smtClean="0">
                <a:solidFill>
                  <a:srgbClr val="1F497D">
                    <a:lumMod val="75000"/>
                  </a:srgbClr>
                </a:solidFill>
                <a:effectLst>
                  <a:outerShdw blurRad="63500" dist="63500" dir="2700000" algn="tl" rotWithShape="0">
                    <a:srgbClr val="000000">
                      <a:alpha val="43000"/>
                    </a:srgbClr>
                  </a:outerShdw>
                </a:effectLst>
              </a:rPr>
              <a:t>Theoretical and numerical studies of beam-beam effects.</a:t>
            </a:r>
            <a:endParaRPr lang="en-US" sz="4400" dirty="0">
              <a:solidFill>
                <a:srgbClr val="1F497D">
                  <a:lumMod val="75000"/>
                </a:srgbClr>
              </a:solidFill>
              <a:effectLst>
                <a:outerShdw blurRad="63500" dist="63500" dir="2700000" algn="tl" rotWithShape="0">
                  <a:srgbClr val="000000">
                    <a:alpha val="43000"/>
                  </a:srgbClr>
                </a:outerShdw>
              </a:effectLst>
            </a:endParaRPr>
          </a:p>
          <a:p>
            <a:pPr marL="571500" lvl="0" indent="-571500" defTabSz="2107555">
              <a:buFont typeface="Arial"/>
              <a:buChar char="•"/>
            </a:pPr>
            <a:endParaRPr lang="en-US" sz="4400" dirty="0" smtClean="0">
              <a:solidFill>
                <a:srgbClr val="1F497D">
                  <a:lumMod val="75000"/>
                </a:srgbClr>
              </a:solidFill>
              <a:effectLst>
                <a:outerShdw blurRad="63500" dist="63500" dir="2700000" algn="tl" rotWithShape="0">
                  <a:srgbClr val="000000">
                    <a:alpha val="43000"/>
                  </a:srgbClr>
                </a:outerShdw>
              </a:effectLst>
            </a:endParaRPr>
          </a:p>
          <a:p>
            <a:pPr marL="571500" lvl="0" indent="-571500" defTabSz="2107555">
              <a:buFont typeface="Arial"/>
              <a:buChar char="•"/>
            </a:pPr>
            <a:endParaRPr lang="en-US" sz="4400" dirty="0">
              <a:solidFill>
                <a:srgbClr val="1F497D">
                  <a:lumMod val="75000"/>
                </a:srgbClr>
              </a:solidFill>
              <a:effectLst>
                <a:outerShdw blurRad="63500" dist="63500" dir="2700000" algn="tl" rotWithShape="0">
                  <a:srgbClr val="000000">
                    <a:alpha val="43000"/>
                  </a:srgbClr>
                </a:outerShdw>
              </a:effectLst>
            </a:endParaRPr>
          </a:p>
          <a:p>
            <a:pPr marL="571500" lvl="0" indent="-571500" defTabSz="2107555">
              <a:buFont typeface="Arial"/>
              <a:buChar char="•"/>
            </a:pPr>
            <a:endParaRPr lang="en-US" sz="4400" dirty="0" smtClean="0">
              <a:solidFill>
                <a:srgbClr val="1F497D">
                  <a:lumMod val="75000"/>
                </a:srgbClr>
              </a:solidFill>
              <a:effectLst>
                <a:outerShdw blurRad="63500" dist="63500" dir="2700000" algn="tl" rotWithShape="0">
                  <a:srgbClr val="000000">
                    <a:alpha val="43000"/>
                  </a:srgbClr>
                </a:outerShdw>
              </a:effectLst>
            </a:endParaRPr>
          </a:p>
          <a:p>
            <a:pPr marL="571500" lvl="0" indent="-571500" defTabSz="2107555">
              <a:buFont typeface="Arial"/>
              <a:buChar char="•"/>
            </a:pPr>
            <a:endParaRPr lang="en-US" sz="4400" dirty="0">
              <a:solidFill>
                <a:srgbClr val="1F497D">
                  <a:lumMod val="75000"/>
                </a:srgbClr>
              </a:solidFill>
              <a:effectLst>
                <a:outerShdw blurRad="63500" dist="63500" dir="2700000" algn="tl" rotWithShape="0">
                  <a:srgbClr val="000000">
                    <a:alpha val="43000"/>
                  </a:srgbClr>
                </a:outerShdw>
              </a:effectLst>
            </a:endParaRPr>
          </a:p>
          <a:p>
            <a:pPr marL="571500" lvl="0" indent="-571500" defTabSz="2107555">
              <a:buFont typeface="Arial"/>
              <a:buChar char="•"/>
            </a:pPr>
            <a:endParaRPr lang="en-US" sz="4400" dirty="0" smtClean="0">
              <a:solidFill>
                <a:srgbClr val="1F497D">
                  <a:lumMod val="75000"/>
                </a:srgbClr>
              </a:solidFill>
              <a:effectLst>
                <a:outerShdw blurRad="63500" dist="63500" dir="2700000" algn="tl" rotWithShape="0">
                  <a:srgbClr val="000000">
                    <a:alpha val="43000"/>
                  </a:srgbClr>
                </a:outerShdw>
              </a:effectLst>
            </a:endParaRPr>
          </a:p>
          <a:p>
            <a:pPr marL="571500" lvl="0" indent="-571500" defTabSz="2107555">
              <a:buFont typeface="Arial"/>
              <a:buChar char="•"/>
            </a:pPr>
            <a:endParaRPr lang="en-US" sz="4400" dirty="0">
              <a:solidFill>
                <a:srgbClr val="1F497D">
                  <a:lumMod val="75000"/>
                </a:srgbClr>
              </a:solidFill>
              <a:effectLst>
                <a:outerShdw blurRad="63500" dist="63500" dir="2700000" algn="tl" rotWithShape="0">
                  <a:srgbClr val="000000">
                    <a:alpha val="43000"/>
                  </a:srgbClr>
                </a:outerShdw>
              </a:effectLst>
            </a:endParaRPr>
          </a:p>
          <a:p>
            <a:pPr marL="571500" lvl="0" indent="-571500" defTabSz="2107555">
              <a:buFont typeface="Arial"/>
              <a:buChar char="•"/>
            </a:pPr>
            <a:endParaRPr lang="en-US" sz="4400" dirty="0" smtClean="0">
              <a:solidFill>
                <a:srgbClr val="1F497D">
                  <a:lumMod val="75000"/>
                </a:srgbClr>
              </a:solidFill>
              <a:effectLst>
                <a:outerShdw blurRad="63500" dist="63500" dir="2700000" algn="tl" rotWithShape="0">
                  <a:srgbClr val="000000">
                    <a:alpha val="43000"/>
                  </a:srgbClr>
                </a:outerShdw>
              </a:effectLst>
            </a:endParaRPr>
          </a:p>
          <a:p>
            <a:pPr lvl="0" defTabSz="2107555"/>
            <a:endParaRPr lang="en-US" sz="4400" dirty="0">
              <a:solidFill>
                <a:srgbClr val="1F497D">
                  <a:lumMod val="75000"/>
                </a:srgbClr>
              </a:solidFill>
              <a:effectLst>
                <a:outerShdw blurRad="63500" dist="63500" dir="2700000" algn="tl" rotWithShape="0">
                  <a:srgbClr val="000000">
                    <a:alpha val="43000"/>
                  </a:srgbClr>
                </a:outerShdw>
              </a:effectLst>
            </a:endParaRPr>
          </a:p>
          <a:p>
            <a:pPr marL="571500" lvl="0" indent="-571500" defTabSz="2107555">
              <a:buFont typeface="Arial"/>
              <a:buChar char="•"/>
            </a:pPr>
            <a:endParaRPr lang="en-US" sz="4400" dirty="0" smtClean="0">
              <a:solidFill>
                <a:srgbClr val="1F497D">
                  <a:lumMod val="75000"/>
                </a:srgbClr>
              </a:solidFill>
              <a:effectLst>
                <a:outerShdw blurRad="63500" dist="63500" dir="2700000" algn="tl" rotWithShape="0">
                  <a:srgbClr val="000000">
                    <a:alpha val="43000"/>
                  </a:srgbClr>
                </a:outerShdw>
              </a:effectLst>
            </a:endParaRPr>
          </a:p>
          <a:p>
            <a:pPr marL="360000" lvl="0" indent="-360000" defTabSz="2107555">
              <a:buFont typeface="Arial"/>
              <a:buChar char="•"/>
            </a:pPr>
            <a:r>
              <a:rPr lang="en-US" sz="4400" dirty="0" smtClean="0">
                <a:solidFill>
                  <a:srgbClr val="1F497D">
                    <a:lumMod val="75000"/>
                  </a:srgbClr>
                </a:solidFill>
                <a:effectLst>
                  <a:outerShdw blurRad="63500" dist="63500" dir="2700000" algn="tl" rotWithShape="0">
                    <a:srgbClr val="000000">
                      <a:alpha val="43000"/>
                    </a:srgbClr>
                  </a:outerShdw>
                </a:effectLst>
              </a:rPr>
              <a:t>Studies of Luminosity leveling</a:t>
            </a:r>
          </a:p>
          <a:p>
            <a:pPr marL="360000" lvl="0" indent="-360000" defTabSz="2107555">
              <a:buFont typeface="Arial"/>
              <a:buChar char="•"/>
            </a:pPr>
            <a:r>
              <a:rPr lang="en-US" sz="4400" dirty="0" smtClean="0">
                <a:solidFill>
                  <a:srgbClr val="1F497D">
                    <a:lumMod val="75000"/>
                  </a:srgbClr>
                </a:solidFill>
                <a:effectLst>
                  <a:outerShdw blurRad="63500" dist="63500" dir="2700000" algn="tl" rotWithShape="0">
                    <a:srgbClr val="000000">
                      <a:alpha val="43000"/>
                    </a:srgbClr>
                  </a:outerShdw>
                </a:effectLst>
              </a:rPr>
              <a:t>Studies on electron cloud </a:t>
            </a:r>
          </a:p>
          <a:p>
            <a:pPr marL="360000" lvl="0" indent="-360000" defTabSz="2107555">
              <a:buFont typeface="Arial"/>
              <a:buChar char="•"/>
            </a:pPr>
            <a:endParaRPr lang="en-US" sz="4400" dirty="0">
              <a:solidFill>
                <a:srgbClr val="1F497D">
                  <a:lumMod val="75000"/>
                </a:srgbClr>
              </a:solidFill>
              <a:effectLst>
                <a:outerShdw blurRad="63500" dist="63500" dir="2700000" algn="tl" rotWithShape="0">
                  <a:srgbClr val="000000">
                    <a:alpha val="43000"/>
                  </a:srgbClr>
                </a:outerShdw>
              </a:effectLst>
            </a:endParaRPr>
          </a:p>
          <a:p>
            <a:pPr marL="360000" lvl="0" indent="-360000" defTabSz="2107555">
              <a:buFont typeface="Arial"/>
              <a:buChar char="•"/>
            </a:pPr>
            <a:endParaRPr lang="en-US" sz="4400" dirty="0" smtClean="0">
              <a:solidFill>
                <a:srgbClr val="1F497D">
                  <a:lumMod val="75000"/>
                </a:srgbClr>
              </a:solidFill>
              <a:effectLst>
                <a:outerShdw blurRad="63500" dist="63500" dir="2700000" algn="tl" rotWithShape="0">
                  <a:srgbClr val="000000">
                    <a:alpha val="43000"/>
                  </a:srgbClr>
                </a:outerShdw>
              </a:effectLst>
            </a:endParaRPr>
          </a:p>
          <a:p>
            <a:pPr marL="360000" lvl="0" indent="-360000" defTabSz="2107555">
              <a:buFont typeface="Arial"/>
              <a:buChar char="•"/>
            </a:pPr>
            <a:endParaRPr lang="en-US" sz="4400" dirty="0">
              <a:solidFill>
                <a:srgbClr val="1F497D">
                  <a:lumMod val="75000"/>
                </a:srgbClr>
              </a:solidFill>
              <a:effectLst>
                <a:outerShdw blurRad="63500" dist="63500" dir="2700000" algn="tl" rotWithShape="0">
                  <a:srgbClr val="000000">
                    <a:alpha val="43000"/>
                  </a:srgbClr>
                </a:outerShdw>
              </a:effectLst>
            </a:endParaRPr>
          </a:p>
          <a:p>
            <a:pPr marL="360000" lvl="0" indent="-360000" defTabSz="2107555">
              <a:buFont typeface="Arial"/>
              <a:buChar char="•"/>
            </a:pPr>
            <a:endParaRPr lang="en-US" sz="4400" dirty="0" smtClean="0">
              <a:solidFill>
                <a:srgbClr val="1F497D">
                  <a:lumMod val="75000"/>
                </a:srgbClr>
              </a:solidFill>
              <a:effectLst>
                <a:outerShdw blurRad="63500" dist="63500" dir="2700000" algn="tl" rotWithShape="0">
                  <a:srgbClr val="000000">
                    <a:alpha val="43000"/>
                  </a:srgbClr>
                </a:outerShdw>
              </a:effectLst>
            </a:endParaRPr>
          </a:p>
          <a:p>
            <a:pPr marL="360000" lvl="0" indent="-360000" defTabSz="2107555">
              <a:buFont typeface="Arial"/>
              <a:buChar char="•"/>
            </a:pPr>
            <a:r>
              <a:rPr lang="en-US" sz="4400" dirty="0" smtClean="0">
                <a:solidFill>
                  <a:srgbClr val="1F497D">
                    <a:lumMod val="75000"/>
                  </a:srgbClr>
                </a:solidFill>
                <a:effectLst>
                  <a:outerShdw blurRad="63500" dist="63500" dir="2700000" algn="tl" rotWithShape="0">
                    <a:srgbClr val="000000">
                      <a:alpha val="43000"/>
                    </a:srgbClr>
                  </a:outerShdw>
                </a:effectLst>
              </a:rPr>
              <a:t>Collimation studies</a:t>
            </a:r>
          </a:p>
        </p:txBody>
      </p:sp>
      <p:grpSp>
        <p:nvGrpSpPr>
          <p:cNvPr id="33" name="Group 32"/>
          <p:cNvGrpSpPr/>
          <p:nvPr/>
        </p:nvGrpSpPr>
        <p:grpSpPr>
          <a:xfrm>
            <a:off x="11034098" y="21788888"/>
            <a:ext cx="8827908" cy="2853353"/>
            <a:chOff x="10807456" y="24885232"/>
            <a:chExt cx="8827908" cy="2853353"/>
          </a:xfrm>
        </p:grpSpPr>
        <p:grpSp>
          <p:nvGrpSpPr>
            <p:cNvPr id="34" name="Group 33"/>
            <p:cNvGrpSpPr/>
            <p:nvPr/>
          </p:nvGrpSpPr>
          <p:grpSpPr>
            <a:xfrm>
              <a:off x="11177166" y="25420585"/>
              <a:ext cx="8458198" cy="2318000"/>
              <a:chOff x="779166" y="4534481"/>
              <a:chExt cx="7374234" cy="1607557"/>
            </a:xfrm>
          </p:grpSpPr>
          <p:sp>
            <p:nvSpPr>
              <p:cNvPr id="37" name="Oval 36"/>
              <p:cNvSpPr>
                <a:spLocks noChangeArrowheads="1"/>
              </p:cNvSpPr>
              <p:nvPr/>
            </p:nvSpPr>
            <p:spPr bwMode="auto">
              <a:xfrm rot="-900000">
                <a:off x="6477000" y="4610100"/>
                <a:ext cx="685800" cy="304800"/>
              </a:xfrm>
              <a:prstGeom prst="ellipse">
                <a:avLst/>
              </a:prstGeom>
              <a:gradFill rotWithShape="1">
                <a:gsLst>
                  <a:gs pos="0">
                    <a:srgbClr val="0000FF">
                      <a:alpha val="75998"/>
                    </a:srgbClr>
                  </a:gs>
                  <a:gs pos="100000">
                    <a:srgbClr val="FFFFFF">
                      <a:alpha val="75998"/>
                    </a:srgbClr>
                  </a:gs>
                </a:gsLst>
                <a:path path="rect">
                  <a:fillToRect l="100000" t="100000"/>
                </a:path>
              </a:gradFill>
              <a:ln w="9525">
                <a:solidFill>
                  <a:schemeClr val="tx1">
                    <a:alpha val="12941"/>
                  </a:schemeClr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kern="1200"/>
              </a:p>
              <a:p>
                <a:endParaRPr kern="1200"/>
              </a:p>
            </p:txBody>
          </p:sp>
          <p:sp>
            <p:nvSpPr>
              <p:cNvPr id="38" name="Oval 37"/>
              <p:cNvSpPr>
                <a:spLocks noChangeArrowheads="1"/>
              </p:cNvSpPr>
              <p:nvPr/>
            </p:nvSpPr>
            <p:spPr bwMode="auto">
              <a:xfrm rot="-900000">
                <a:off x="5181600" y="4854575"/>
                <a:ext cx="685800" cy="304800"/>
              </a:xfrm>
              <a:prstGeom prst="ellipse">
                <a:avLst/>
              </a:prstGeom>
              <a:gradFill rotWithShape="1">
                <a:gsLst>
                  <a:gs pos="0">
                    <a:srgbClr val="0000FF">
                      <a:alpha val="75998"/>
                    </a:srgbClr>
                  </a:gs>
                  <a:gs pos="100000">
                    <a:srgbClr val="FFFFFF">
                      <a:alpha val="75998"/>
                    </a:srgbClr>
                  </a:gs>
                </a:gsLst>
                <a:path path="rect">
                  <a:fillToRect l="100000" t="100000"/>
                </a:path>
              </a:gradFill>
              <a:ln w="9525">
                <a:solidFill>
                  <a:schemeClr val="tx1">
                    <a:alpha val="12941"/>
                  </a:schemeClr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kern="1200"/>
              </a:p>
              <a:p>
                <a:endParaRPr kern="1200"/>
              </a:p>
            </p:txBody>
          </p:sp>
          <p:sp>
            <p:nvSpPr>
              <p:cNvPr id="39" name="Oval 38"/>
              <p:cNvSpPr>
                <a:spLocks noChangeArrowheads="1"/>
              </p:cNvSpPr>
              <p:nvPr/>
            </p:nvSpPr>
            <p:spPr bwMode="auto">
              <a:xfrm rot="-900000">
                <a:off x="3886200" y="5159375"/>
                <a:ext cx="685800" cy="304800"/>
              </a:xfrm>
              <a:prstGeom prst="ellipse">
                <a:avLst/>
              </a:prstGeom>
              <a:gradFill rotWithShape="1">
                <a:gsLst>
                  <a:gs pos="0">
                    <a:srgbClr val="0000FF">
                      <a:alpha val="75998"/>
                    </a:srgbClr>
                  </a:gs>
                  <a:gs pos="100000">
                    <a:srgbClr val="FFFFFF">
                      <a:alpha val="75998"/>
                    </a:srgbClr>
                  </a:gs>
                </a:gsLst>
                <a:path path="rect">
                  <a:fillToRect l="100000" t="100000"/>
                </a:path>
              </a:gradFill>
              <a:ln w="9525">
                <a:solidFill>
                  <a:schemeClr val="tx1">
                    <a:alpha val="12941"/>
                  </a:schemeClr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kern="1200"/>
              </a:p>
              <a:p>
                <a:endParaRPr kern="1200"/>
              </a:p>
            </p:txBody>
          </p:sp>
          <p:sp>
            <p:nvSpPr>
              <p:cNvPr id="40" name="Oval 39"/>
              <p:cNvSpPr>
                <a:spLocks noChangeArrowheads="1"/>
              </p:cNvSpPr>
              <p:nvPr/>
            </p:nvSpPr>
            <p:spPr bwMode="auto">
              <a:xfrm rot="-900000">
                <a:off x="2590800" y="5448300"/>
                <a:ext cx="685800" cy="304800"/>
              </a:xfrm>
              <a:prstGeom prst="ellipse">
                <a:avLst/>
              </a:prstGeom>
              <a:gradFill rotWithShape="1">
                <a:gsLst>
                  <a:gs pos="0">
                    <a:srgbClr val="0000FF">
                      <a:alpha val="75998"/>
                    </a:srgbClr>
                  </a:gs>
                  <a:gs pos="100000">
                    <a:srgbClr val="FFFFFF">
                      <a:alpha val="75998"/>
                    </a:srgbClr>
                  </a:gs>
                </a:gsLst>
                <a:path path="rect">
                  <a:fillToRect l="100000" t="100000"/>
                </a:path>
              </a:gradFill>
              <a:ln w="9525">
                <a:solidFill>
                  <a:schemeClr val="tx1">
                    <a:alpha val="12941"/>
                  </a:schemeClr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kern="1200"/>
              </a:p>
              <a:p>
                <a:endParaRPr kern="1200"/>
              </a:p>
            </p:txBody>
          </p:sp>
          <p:sp>
            <p:nvSpPr>
              <p:cNvPr id="41" name="Oval 40"/>
              <p:cNvSpPr>
                <a:spLocks noChangeArrowheads="1"/>
              </p:cNvSpPr>
              <p:nvPr/>
            </p:nvSpPr>
            <p:spPr bwMode="auto">
              <a:xfrm rot="-900000">
                <a:off x="1219200" y="5692775"/>
                <a:ext cx="685800" cy="304800"/>
              </a:xfrm>
              <a:prstGeom prst="ellipse">
                <a:avLst/>
              </a:prstGeom>
              <a:gradFill rotWithShape="1">
                <a:gsLst>
                  <a:gs pos="0">
                    <a:srgbClr val="0000FF">
                      <a:alpha val="75998"/>
                    </a:srgbClr>
                  </a:gs>
                  <a:gs pos="100000">
                    <a:srgbClr val="FFFFFF">
                      <a:alpha val="75998"/>
                    </a:srgbClr>
                  </a:gs>
                </a:gsLst>
                <a:path path="rect">
                  <a:fillToRect l="100000" t="100000"/>
                </a:path>
              </a:gradFill>
              <a:ln w="9525">
                <a:solidFill>
                  <a:schemeClr val="tx1">
                    <a:alpha val="12941"/>
                  </a:schemeClr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kern="1200"/>
              </a:p>
              <a:p>
                <a:endParaRPr kern="1200"/>
              </a:p>
            </p:txBody>
          </p:sp>
          <p:sp>
            <p:nvSpPr>
              <p:cNvPr id="42" name="Oval 41"/>
              <p:cNvSpPr/>
              <p:nvPr/>
            </p:nvSpPr>
            <p:spPr bwMode="auto">
              <a:xfrm rot="900000">
                <a:off x="1219200" y="4534481"/>
                <a:ext cx="685800" cy="304800"/>
              </a:xfrm>
              <a:prstGeom prst="ellipse">
                <a:avLst/>
              </a:prstGeom>
              <a:gradFill flip="none" rotWithShape="1">
                <a:gsLst>
                  <a:gs pos="0">
                    <a:srgbClr val="FF0000">
                      <a:alpha val="76000"/>
                    </a:srgbClr>
                  </a:gs>
                  <a:gs pos="100000">
                    <a:srgbClr val="FFFFFF"/>
                  </a:gs>
                </a:gsLst>
                <a:path path="circle">
                  <a:fillToRect l="100000" t="100000"/>
                </a:path>
                <a:tileRect r="-100000" b="-100000"/>
              </a:gradFill>
              <a:ln w="9525" cap="flat" cmpd="sng" algn="ctr">
                <a:solidFill>
                  <a:schemeClr val="tx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>
                <a:prstTxWarp prst="textNoShape">
                  <a:avLst/>
                </a:prstTxWarp>
              </a:bodyPr>
              <a:lstStyle/>
              <a:p>
                <a:pPr>
                  <a:defRPr/>
                </a:pPr>
                <a:endParaRPr lang="en-US" kern="1200">
                  <a:latin typeface="Arial" charset="0"/>
                  <a:ea typeface="ＭＳ Ｐゴシック" charset="-128"/>
                  <a:cs typeface="ＭＳ Ｐゴシック" charset="-128"/>
                </a:endParaRPr>
              </a:p>
            </p:txBody>
          </p:sp>
          <p:sp>
            <p:nvSpPr>
              <p:cNvPr id="43" name="Oval 42"/>
              <p:cNvSpPr/>
              <p:nvPr/>
            </p:nvSpPr>
            <p:spPr bwMode="auto">
              <a:xfrm rot="900000">
                <a:off x="2590800" y="4853995"/>
                <a:ext cx="685800" cy="304800"/>
              </a:xfrm>
              <a:prstGeom prst="ellipse">
                <a:avLst/>
              </a:prstGeom>
              <a:gradFill flip="none" rotWithShape="1">
                <a:gsLst>
                  <a:gs pos="0">
                    <a:srgbClr val="FF0000">
                      <a:alpha val="76000"/>
                    </a:srgbClr>
                  </a:gs>
                  <a:gs pos="100000">
                    <a:srgbClr val="FFFFFF"/>
                  </a:gs>
                </a:gsLst>
                <a:path path="circle">
                  <a:fillToRect l="100000" t="100000"/>
                </a:path>
                <a:tileRect r="-100000" b="-100000"/>
              </a:gradFill>
              <a:ln w="9525" cap="flat" cmpd="sng" algn="ctr">
                <a:solidFill>
                  <a:schemeClr val="tx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>
                <a:prstTxWarp prst="textNoShape">
                  <a:avLst/>
                </a:prstTxWarp>
              </a:bodyPr>
              <a:lstStyle/>
              <a:p>
                <a:pPr>
                  <a:defRPr/>
                </a:pPr>
                <a:endParaRPr lang="en-US" kern="1200">
                  <a:latin typeface="Arial" charset="0"/>
                  <a:ea typeface="ＭＳ Ｐゴシック" charset="-128"/>
                  <a:cs typeface="ＭＳ Ｐゴシック" charset="-128"/>
                </a:endParaRPr>
              </a:p>
            </p:txBody>
          </p:sp>
          <p:sp>
            <p:nvSpPr>
              <p:cNvPr id="44" name="Oval 43"/>
              <p:cNvSpPr/>
              <p:nvPr/>
            </p:nvSpPr>
            <p:spPr bwMode="auto">
              <a:xfrm rot="900000">
                <a:off x="3886200" y="5144081"/>
                <a:ext cx="685800" cy="304800"/>
              </a:xfrm>
              <a:prstGeom prst="ellipse">
                <a:avLst/>
              </a:prstGeom>
              <a:gradFill flip="none" rotWithShape="1">
                <a:gsLst>
                  <a:gs pos="0">
                    <a:srgbClr val="FF0000">
                      <a:alpha val="76000"/>
                    </a:srgbClr>
                  </a:gs>
                  <a:gs pos="100000">
                    <a:srgbClr val="FFFFFF"/>
                  </a:gs>
                </a:gsLst>
                <a:path path="circle">
                  <a:fillToRect l="100000" t="100000"/>
                </a:path>
                <a:tileRect r="-100000" b="-100000"/>
              </a:gradFill>
              <a:ln w="9525" cap="flat" cmpd="sng" algn="ctr">
                <a:solidFill>
                  <a:schemeClr val="tx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>
                <a:prstTxWarp prst="textNoShape">
                  <a:avLst/>
                </a:prstTxWarp>
              </a:bodyPr>
              <a:lstStyle/>
              <a:p>
                <a:pPr>
                  <a:defRPr/>
                </a:pPr>
                <a:endParaRPr lang="en-US" kern="1200">
                  <a:latin typeface="Arial" charset="0"/>
                  <a:ea typeface="ＭＳ Ｐゴシック" charset="-128"/>
                  <a:cs typeface="ＭＳ Ｐゴシック" charset="-128"/>
                </a:endParaRPr>
              </a:p>
            </p:txBody>
          </p:sp>
          <p:sp>
            <p:nvSpPr>
              <p:cNvPr id="45" name="Oval 44"/>
              <p:cNvSpPr/>
              <p:nvPr/>
            </p:nvSpPr>
            <p:spPr bwMode="auto">
              <a:xfrm rot="900000">
                <a:off x="5181600" y="5387395"/>
                <a:ext cx="685800" cy="304800"/>
              </a:xfrm>
              <a:prstGeom prst="ellipse">
                <a:avLst/>
              </a:prstGeom>
              <a:gradFill flip="none" rotWithShape="1">
                <a:gsLst>
                  <a:gs pos="0">
                    <a:srgbClr val="FF0000">
                      <a:alpha val="76000"/>
                    </a:srgbClr>
                  </a:gs>
                  <a:gs pos="100000">
                    <a:srgbClr val="FFFFFF"/>
                  </a:gs>
                </a:gsLst>
                <a:path path="circle">
                  <a:fillToRect l="100000" t="100000"/>
                </a:path>
                <a:tileRect r="-100000" b="-100000"/>
              </a:gradFill>
              <a:ln w="9525" cap="flat" cmpd="sng" algn="ctr">
                <a:solidFill>
                  <a:schemeClr val="tx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>
                <a:prstTxWarp prst="textNoShape">
                  <a:avLst/>
                </a:prstTxWarp>
              </a:bodyPr>
              <a:lstStyle/>
              <a:p>
                <a:pPr>
                  <a:defRPr/>
                </a:pPr>
                <a:endParaRPr lang="en-US" kern="1200">
                  <a:latin typeface="Arial" charset="0"/>
                  <a:ea typeface="ＭＳ Ｐゴシック" charset="-128"/>
                  <a:cs typeface="ＭＳ Ｐゴシック" charset="-128"/>
                </a:endParaRPr>
              </a:p>
            </p:txBody>
          </p:sp>
          <p:sp>
            <p:nvSpPr>
              <p:cNvPr id="46" name="Oval 45"/>
              <p:cNvSpPr/>
              <p:nvPr/>
            </p:nvSpPr>
            <p:spPr bwMode="auto">
              <a:xfrm rot="900000">
                <a:off x="6477000" y="5677481"/>
                <a:ext cx="685800" cy="304800"/>
              </a:xfrm>
              <a:prstGeom prst="ellipse">
                <a:avLst/>
              </a:prstGeom>
              <a:gradFill flip="none" rotWithShape="1">
                <a:gsLst>
                  <a:gs pos="0">
                    <a:srgbClr val="FF0000">
                      <a:alpha val="76000"/>
                    </a:srgbClr>
                  </a:gs>
                  <a:gs pos="100000">
                    <a:srgbClr val="FFFFFF"/>
                  </a:gs>
                </a:gsLst>
                <a:path path="circle">
                  <a:fillToRect l="100000" t="100000"/>
                </a:path>
                <a:tileRect r="-100000" b="-100000"/>
              </a:gradFill>
              <a:ln w="9525" cap="flat" cmpd="sng" algn="ctr">
                <a:solidFill>
                  <a:schemeClr val="tx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>
                <a:prstTxWarp prst="textNoShape">
                  <a:avLst/>
                </a:prstTxWarp>
              </a:bodyPr>
              <a:lstStyle/>
              <a:p>
                <a:pPr>
                  <a:defRPr/>
                </a:pPr>
                <a:endParaRPr lang="en-US" kern="1200"/>
              </a:p>
              <a:p>
                <a:pPr>
                  <a:defRPr/>
                </a:pPr>
                <a:endParaRPr kern="1200"/>
              </a:p>
            </p:txBody>
          </p:sp>
          <p:cxnSp>
            <p:nvCxnSpPr>
              <p:cNvPr id="47" name="Straight Connector 46"/>
              <p:cNvCxnSpPr>
                <a:cxnSpLocks noChangeShapeType="1"/>
              </p:cNvCxnSpPr>
              <p:nvPr/>
            </p:nvCxnSpPr>
            <p:spPr bwMode="auto">
              <a:xfrm>
                <a:off x="838200" y="4540250"/>
                <a:ext cx="7315200" cy="160178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prstDash val="dash"/>
                <a:round/>
                <a:headEnd/>
                <a:tailEnd/>
              </a:ln>
            </p:spPr>
          </p:cxnSp>
          <p:cxnSp>
            <p:nvCxnSpPr>
              <p:cNvPr id="48" name="Straight Connector 47"/>
              <p:cNvCxnSpPr>
                <a:cxnSpLocks noChangeShapeType="1"/>
              </p:cNvCxnSpPr>
              <p:nvPr/>
            </p:nvCxnSpPr>
            <p:spPr bwMode="auto">
              <a:xfrm flipV="1">
                <a:off x="779166" y="4541838"/>
                <a:ext cx="6934200" cy="144621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prstDash val="dash"/>
                <a:round/>
                <a:headEnd/>
                <a:tailEnd/>
              </a:ln>
            </p:spPr>
          </p:cxnSp>
          <p:sp>
            <p:nvSpPr>
              <p:cNvPr id="49" name="Explosion 1 48"/>
              <p:cNvSpPr>
                <a:spLocks noChangeArrowheads="1"/>
              </p:cNvSpPr>
              <p:nvPr/>
            </p:nvSpPr>
            <p:spPr bwMode="auto">
              <a:xfrm>
                <a:off x="3667036" y="4813300"/>
                <a:ext cx="1219200" cy="947738"/>
              </a:xfrm>
              <a:prstGeom prst="irregularSeal1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kern="1200"/>
              </a:p>
            </p:txBody>
          </p:sp>
          <p:cxnSp>
            <p:nvCxnSpPr>
              <p:cNvPr id="50" name="Straight Arrow Connector 49"/>
              <p:cNvCxnSpPr>
                <a:cxnSpLocks noChangeShapeType="1"/>
              </p:cNvCxnSpPr>
              <p:nvPr/>
            </p:nvCxnSpPr>
            <p:spPr bwMode="auto">
              <a:xfrm rot="5400000">
                <a:off x="6473031" y="5296694"/>
                <a:ext cx="771525" cy="158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round/>
                <a:headEnd type="arrow" w="med" len="med"/>
                <a:tailEnd type="arrow" w="med" len="med"/>
              </a:ln>
            </p:spPr>
          </p:cxnSp>
          <p:sp>
            <p:nvSpPr>
              <p:cNvPr id="51" name="Rectangle 50"/>
              <p:cNvSpPr>
                <a:spLocks noChangeArrowheads="1"/>
              </p:cNvSpPr>
              <p:nvPr/>
            </p:nvSpPr>
            <p:spPr bwMode="auto">
              <a:xfrm>
                <a:off x="6425731" y="4795829"/>
                <a:ext cx="315829" cy="64896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pPr>
                  <a:lnSpc>
                    <a:spcPct val="140000"/>
                  </a:lnSpc>
                  <a:tabLst>
                    <a:tab pos="2109788" algn="l"/>
                  </a:tabLst>
                  <a:defRPr/>
                </a:pPr>
                <a:r>
                  <a:rPr lang="en-US" sz="4400" b="1" kern="1200" baseline="0" dirty="0" err="1">
                    <a:ln>
                      <a:solidFill>
                        <a:schemeClr val="tx1"/>
                      </a:solidFill>
                    </a:ln>
                  </a:rPr>
                  <a:t>r</a:t>
                </a:r>
                <a:endParaRPr lang="en-US" sz="4400" b="1" kern="1200" baseline="0" dirty="0">
                  <a:ln>
                    <a:solidFill>
                      <a:schemeClr val="tx1"/>
                    </a:solidFill>
                  </a:ln>
                </a:endParaRPr>
              </a:p>
            </p:txBody>
          </p:sp>
        </p:grpSp>
        <p:sp>
          <p:nvSpPr>
            <p:cNvPr id="35" name="Rectangle 34"/>
            <p:cNvSpPr/>
            <p:nvPr/>
          </p:nvSpPr>
          <p:spPr>
            <a:xfrm>
              <a:off x="10807456" y="26105048"/>
              <a:ext cx="3059704" cy="76944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4400" b="1" kern="1200" dirty="0" smtClean="0">
                  <a:solidFill>
                    <a:srgbClr val="000000"/>
                  </a:solidFill>
                </a:rPr>
                <a:t>Long-range</a:t>
              </a:r>
              <a:endParaRPr lang="en-US" sz="4400" kern="1200" dirty="0"/>
            </a:p>
          </p:txBody>
        </p:sp>
        <p:sp>
          <p:nvSpPr>
            <p:cNvPr id="36" name="Rectangle 35"/>
            <p:cNvSpPr/>
            <p:nvPr/>
          </p:nvSpPr>
          <p:spPr>
            <a:xfrm>
              <a:off x="14075029" y="24885232"/>
              <a:ext cx="2798567" cy="76517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4400" b="1" kern="1200" dirty="0">
                  <a:solidFill>
                    <a:srgbClr val="000000"/>
                  </a:solidFill>
                </a:rPr>
                <a:t>Head-on </a:t>
              </a:r>
              <a:endParaRPr lang="en-US" sz="4400" kern="1200" dirty="0"/>
            </a:p>
          </p:txBody>
        </p:sp>
      </p:grpSp>
      <p:pic>
        <p:nvPicPr>
          <p:cNvPr id="52" name="Picture 51" descr="relSpecLumi_betaStar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11980547" y="26639601"/>
            <a:ext cx="6697932" cy="5048194"/>
          </a:xfrm>
          <a:prstGeom prst="rect">
            <a:avLst/>
          </a:prstGeom>
        </p:spPr>
      </p:pic>
      <p:pic>
        <p:nvPicPr>
          <p:cNvPr id="53" name="Picture 52" descr="ecloud.jp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10961142" y="33931273"/>
            <a:ext cx="8736742" cy="2403231"/>
          </a:xfrm>
          <a:prstGeom prst="rect">
            <a:avLst/>
          </a:prstGeom>
        </p:spPr>
      </p:pic>
      <p:sp>
        <p:nvSpPr>
          <p:cNvPr id="54" name="Rectangle à coins arrondis 8"/>
          <p:cNvSpPr/>
          <p:nvPr/>
        </p:nvSpPr>
        <p:spPr>
          <a:xfrm>
            <a:off x="20250175" y="15991681"/>
            <a:ext cx="9365432" cy="22707600"/>
          </a:xfrm>
          <a:prstGeom prst="roundRect">
            <a:avLst/>
          </a:prstGeom>
          <a:gradFill>
            <a:gsLst>
              <a:gs pos="0">
                <a:schemeClr val="accent1">
                  <a:alpha val="50000"/>
                </a:schemeClr>
              </a:gs>
              <a:gs pos="100000">
                <a:schemeClr val="accent1">
                  <a:lumMod val="20000"/>
                  <a:lumOff val="80000"/>
                  <a:alpha val="50000"/>
                </a:schemeClr>
              </a:gs>
            </a:gsLst>
          </a:gradFill>
          <a:ln w="25400">
            <a:solidFill>
              <a:schemeClr val="accent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 defTabSz="2107555"/>
            <a:r>
              <a:rPr lang="en-US" sz="8400" dirty="0" smtClean="0">
                <a:ln w="38100"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bg1"/>
                </a:solidFill>
                <a:effectLst>
                  <a:outerShdw blurRad="76200" dist="76200" dir="2700000" algn="tl" rotWithShape="0">
                    <a:srgbClr val="000000">
                      <a:alpha val="43000"/>
                    </a:srgbClr>
                  </a:outerShdw>
                </a:effectLst>
              </a:rPr>
              <a:t>FCC</a:t>
            </a:r>
            <a:endParaRPr lang="en-US" sz="8400" dirty="0">
              <a:ln w="38100">
                <a:solidFill>
                  <a:schemeClr val="accent1">
                    <a:lumMod val="50000"/>
                  </a:schemeClr>
                </a:solidFill>
              </a:ln>
              <a:solidFill>
                <a:schemeClr val="bg1"/>
              </a:solidFill>
              <a:effectLst>
                <a:outerShdw blurRad="76200" dist="76200" dir="27000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55" name="Rectangle 54"/>
          <p:cNvSpPr/>
          <p:nvPr/>
        </p:nvSpPr>
        <p:spPr>
          <a:xfrm>
            <a:off x="20468142" y="28602681"/>
            <a:ext cx="8418002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2107555"/>
            <a:r>
              <a:rPr lang="en-US" sz="4000" dirty="0" smtClean="0">
                <a:solidFill>
                  <a:srgbClr val="1F497D">
                    <a:lumMod val="75000"/>
                  </a:srgbClr>
                </a:solidFill>
                <a:effectLst>
                  <a:outerShdw blurRad="63500" dist="63500" dir="2700000" algn="tl" rotWithShape="0">
                    <a:srgbClr val="000000">
                      <a:alpha val="43000"/>
                    </a:srgbClr>
                  </a:outerShdw>
                </a:effectLst>
              </a:rPr>
              <a:t>While UNIGE studies the feasibility of polarized beams for FCC-</a:t>
            </a:r>
            <a:r>
              <a:rPr lang="en-US" sz="4000" dirty="0" err="1" smtClean="0">
                <a:solidFill>
                  <a:srgbClr val="1F497D">
                    <a:lumMod val="75000"/>
                  </a:srgbClr>
                </a:solidFill>
                <a:effectLst>
                  <a:outerShdw blurRad="63500" dist="63500" dir="2700000" algn="tl" rotWithShape="0">
                    <a:srgbClr val="000000">
                      <a:alpha val="43000"/>
                    </a:srgbClr>
                  </a:outerShdw>
                </a:effectLst>
              </a:rPr>
              <a:t>ee</a:t>
            </a:r>
            <a:r>
              <a:rPr lang="en-US" sz="4000" dirty="0" smtClean="0">
                <a:solidFill>
                  <a:srgbClr val="1F497D">
                    <a:lumMod val="75000"/>
                  </a:srgbClr>
                </a:solidFill>
                <a:effectLst>
                  <a:outerShdw blurRad="63500" dist="63500" dir="2700000" algn="tl" rotWithShape="0">
                    <a:srgbClr val="000000">
                      <a:alpha val="43000"/>
                    </a:srgbClr>
                  </a:outerShdw>
                </a:effectLst>
              </a:rPr>
              <a:t>, EPFL is engaging in </a:t>
            </a:r>
            <a:r>
              <a:rPr lang="en-US" sz="4000" dirty="0">
                <a:solidFill>
                  <a:srgbClr val="1F497D">
                    <a:lumMod val="75000"/>
                  </a:srgbClr>
                </a:solidFill>
                <a:effectLst>
                  <a:outerShdw blurRad="63500" dist="63500" dir="2700000" algn="tl" rotWithShape="0">
                    <a:srgbClr val="000000">
                      <a:alpha val="43000"/>
                    </a:srgbClr>
                  </a:outerShdw>
                </a:effectLst>
              </a:rPr>
              <a:t>a</a:t>
            </a:r>
            <a:r>
              <a:rPr lang="en-US" sz="4000" dirty="0" smtClean="0">
                <a:solidFill>
                  <a:srgbClr val="1F497D">
                    <a:lumMod val="75000"/>
                  </a:srgbClr>
                </a:solidFill>
                <a:effectLst>
                  <a:outerShdw blurRad="63500" dist="63500" dir="2700000" algn="tl" rotWithShape="0">
                    <a:srgbClr val="000000">
                      <a:alpha val="43000"/>
                    </a:srgbClr>
                  </a:outerShdw>
                </a:effectLst>
              </a:rPr>
              <a:t> study of beam-beam and collective effects for the FCC-</a:t>
            </a:r>
            <a:r>
              <a:rPr lang="en-US" sz="4000" dirty="0" err="1" smtClean="0">
                <a:solidFill>
                  <a:srgbClr val="1F497D">
                    <a:lumMod val="75000"/>
                  </a:srgbClr>
                </a:solidFill>
                <a:effectLst>
                  <a:outerShdw blurRad="63500" dist="63500" dir="2700000" algn="tl" rotWithShape="0">
                    <a:srgbClr val="000000">
                      <a:alpha val="43000"/>
                    </a:srgbClr>
                  </a:outerShdw>
                </a:effectLst>
              </a:rPr>
              <a:t>hh</a:t>
            </a:r>
            <a:r>
              <a:rPr lang="en-US" sz="4000" dirty="0" smtClean="0">
                <a:solidFill>
                  <a:srgbClr val="1F497D">
                    <a:lumMod val="75000"/>
                  </a:srgbClr>
                </a:solidFill>
                <a:effectLst>
                  <a:outerShdw blurRad="63500" dist="63500" dir="2700000" algn="tl" rotWithShape="0">
                    <a:srgbClr val="000000">
                      <a:alpha val="43000"/>
                    </a:srgbClr>
                  </a:outerShdw>
                </a:effectLst>
              </a:rPr>
              <a:t>, based on LHC and experimenting with new calculation algorithms and techniques on SUPER COMPUTERS and a volunteer based computing platform </a:t>
            </a:r>
            <a:r>
              <a:rPr lang="en-US" sz="4000" dirty="0" err="1" smtClean="0">
                <a:solidFill>
                  <a:srgbClr val="1F497D">
                    <a:lumMod val="75000"/>
                  </a:srgbClr>
                </a:solidFill>
                <a:effectLst>
                  <a:outerShdw blurRad="63500" dist="63500" dir="2700000" algn="tl" rotWithShape="0">
                    <a:srgbClr val="000000">
                      <a:alpha val="43000"/>
                    </a:srgbClr>
                  </a:outerShdw>
                </a:effectLst>
              </a:rPr>
              <a:t>LHC@home</a:t>
            </a:r>
            <a:r>
              <a:rPr lang="en-US" sz="4000" dirty="0" smtClean="0">
                <a:solidFill>
                  <a:srgbClr val="1F497D">
                    <a:lumMod val="75000"/>
                  </a:srgbClr>
                </a:solidFill>
                <a:effectLst>
                  <a:outerShdw blurRad="63500" dist="63500" dir="2700000" algn="tl" rotWithShape="0">
                    <a:srgbClr val="000000">
                      <a:alpha val="43000"/>
                    </a:srgbClr>
                  </a:outerShdw>
                </a:effectLst>
              </a:rPr>
              <a:t>.</a:t>
            </a:r>
            <a:endParaRPr lang="en-US" sz="4000" dirty="0">
              <a:solidFill>
                <a:srgbClr val="1F497D">
                  <a:lumMod val="75000"/>
                </a:srgbClr>
              </a:solidFill>
              <a:effectLst>
                <a:outerShdw blurRad="63500" dist="63500" dir="27000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pic>
        <p:nvPicPr>
          <p:cNvPr id="57" name="Picture 2" descr="Description: LHC@Home-6track-Logo-m.pn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27177206" y="33683390"/>
            <a:ext cx="2279674" cy="24250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9" name="Picture 3" descr="C:\Users\garvey\Pictures\images.jp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8736806" y="40943163"/>
            <a:ext cx="2827936" cy="1185118"/>
          </a:xfrm>
          <a:prstGeom prst="rect">
            <a:avLst/>
          </a:prstGeom>
          <a:noFill/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</a:extLst>
        </p:spPr>
      </p:pic>
      <p:pic>
        <p:nvPicPr>
          <p:cNvPr id="60" name="Picture 5" descr="C:\Users\garvey\Pictures\EPFL_Logo.jpg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6298406" y="41061481"/>
            <a:ext cx="2076702" cy="997418"/>
          </a:xfrm>
          <a:prstGeom prst="rect">
            <a:avLst/>
          </a:prstGeom>
          <a:noFill/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</a:extLst>
        </p:spPr>
      </p:pic>
      <p:pic>
        <p:nvPicPr>
          <p:cNvPr id="61" name="Picture 2" descr="\\CERN\dfs\Workspaces\w\Wuensch\Photographs, logo\artwork\CLIC logos\CLIC-Logo-Color-BB.jpg"/>
          <p:cNvPicPr>
            <a:picLocks noChangeAspect="1" noChangeArrowheads="1"/>
          </p:cNvPicPr>
          <p:nvPr/>
        </p:nvPicPr>
        <p:blipFill>
          <a:blip r:embed="rId11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1609573" y="3662659"/>
            <a:ext cx="2754038" cy="27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rcRect t="5947"/>
          <a:stretch>
            <a:fillRect/>
          </a:stretch>
        </p:blipFill>
        <p:spPr>
          <a:xfrm>
            <a:off x="20722666" y="25024534"/>
            <a:ext cx="8418002" cy="3512831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0505385" y="17668674"/>
            <a:ext cx="8852564" cy="73558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4400" dirty="0" smtClean="0">
                <a:solidFill>
                  <a:srgbClr val="1F497D">
                    <a:lumMod val="75000"/>
                  </a:srgbClr>
                </a:solidFill>
                <a:effectLst>
                  <a:outerShdw blurRad="63500" dist="63500" dir="2700000" algn="tl" rotWithShape="0">
                    <a:srgbClr val="000000">
                      <a:alpha val="43000"/>
                    </a:srgbClr>
                  </a:outerShdw>
                </a:effectLst>
              </a:rPr>
              <a:t>Bold vision of </a:t>
            </a:r>
            <a:r>
              <a:rPr lang="fr-CH" sz="4400" dirty="0" err="1" smtClean="0">
                <a:solidFill>
                  <a:srgbClr val="1F497D">
                    <a:lumMod val="75000"/>
                  </a:srgbClr>
                </a:solidFill>
                <a:effectLst>
                  <a:outerShdw blurRad="63500" dist="63500" dir="2700000" algn="tl" rotWithShape="0">
                    <a:srgbClr val="000000">
                      <a:alpha val="43000"/>
                    </a:srgbClr>
                  </a:outerShdw>
                </a:effectLst>
              </a:rPr>
              <a:t>pushing</a:t>
            </a:r>
            <a:r>
              <a:rPr lang="fr-CH" sz="4400" dirty="0" smtClean="0">
                <a:solidFill>
                  <a:srgbClr val="1F497D">
                    <a:lumMod val="75000"/>
                  </a:srgbClr>
                </a:solidFill>
                <a:effectLst>
                  <a:outerShdw blurRad="63500" dist="63500" dir="2700000" algn="tl" rotWithShape="0">
                    <a:srgbClr val="000000">
                      <a:alpha val="43000"/>
                    </a:srgbClr>
                  </a:outerShdw>
                </a:effectLst>
              </a:rPr>
              <a:t> </a:t>
            </a:r>
            <a:r>
              <a:rPr lang="fr-CH" sz="4400" dirty="0">
                <a:solidFill>
                  <a:srgbClr val="1F497D">
                    <a:lumMod val="75000"/>
                  </a:srgbClr>
                </a:solidFill>
                <a:effectLst>
                  <a:outerShdw blurRad="63500" dist="63500" dir="2700000" algn="tl" rotWithShape="0">
                    <a:srgbClr val="000000">
                      <a:alpha val="43000"/>
                    </a:srgbClr>
                  </a:outerShdw>
                </a:effectLst>
              </a:rPr>
              <a:t>the </a:t>
            </a:r>
            <a:r>
              <a:rPr lang="fr-CH" sz="4400" dirty="0" smtClean="0">
                <a:solidFill>
                  <a:srgbClr val="1F497D">
                    <a:lumMod val="75000"/>
                  </a:srgbClr>
                </a:solidFill>
                <a:effectLst>
                  <a:outerShdw blurRad="63500" dist="63500" dir="2700000" algn="tl" rotWithShape="0">
                    <a:srgbClr val="000000">
                      <a:alpha val="43000"/>
                    </a:srgbClr>
                  </a:outerShdw>
                </a:effectLst>
              </a:rPr>
              <a:t>high </a:t>
            </a:r>
            <a:r>
              <a:rPr lang="fr-CH" sz="4400" dirty="0" err="1" smtClean="0">
                <a:solidFill>
                  <a:srgbClr val="1F497D">
                    <a:lumMod val="75000"/>
                  </a:srgbClr>
                </a:solidFill>
                <a:effectLst>
                  <a:outerShdw blurRad="63500" dist="63500" dir="2700000" algn="tl" rotWithShape="0">
                    <a:srgbClr val="000000">
                      <a:alpha val="43000"/>
                    </a:srgbClr>
                  </a:outerShdw>
                </a:effectLst>
              </a:rPr>
              <a:t>energy</a:t>
            </a:r>
            <a:r>
              <a:rPr lang="fr-CH" sz="4400" dirty="0" smtClean="0">
                <a:solidFill>
                  <a:srgbClr val="1F497D">
                    <a:lumMod val="75000"/>
                  </a:srgbClr>
                </a:solidFill>
                <a:effectLst>
                  <a:outerShdw blurRad="63500" dist="63500" dir="2700000" algn="tl" rotWithShape="0">
                    <a:srgbClr val="000000">
                      <a:alpha val="43000"/>
                    </a:srgbClr>
                  </a:outerShdw>
                </a:effectLst>
              </a:rPr>
              <a:t> </a:t>
            </a:r>
            <a:r>
              <a:rPr lang="fr-CH" sz="4400" dirty="0" err="1" smtClean="0">
                <a:solidFill>
                  <a:srgbClr val="1F497D">
                    <a:lumMod val="75000"/>
                  </a:srgbClr>
                </a:solidFill>
                <a:effectLst>
                  <a:outerShdw blurRad="63500" dist="63500" dir="2700000" algn="tl" rotWithShape="0">
                    <a:srgbClr val="000000">
                      <a:alpha val="43000"/>
                    </a:srgbClr>
                  </a:outerShdw>
                </a:effectLst>
              </a:rPr>
              <a:t>frontier</a:t>
            </a:r>
            <a:r>
              <a:rPr lang="fr-CH" sz="4400" dirty="0" smtClean="0">
                <a:solidFill>
                  <a:srgbClr val="1F497D">
                    <a:lumMod val="75000"/>
                  </a:srgbClr>
                </a:solidFill>
                <a:effectLst>
                  <a:outerShdw blurRad="63500" dist="63500" dir="2700000" algn="tl" rotWithShape="0">
                    <a:srgbClr val="000000">
                      <a:alpha val="43000"/>
                    </a:srgbClr>
                  </a:outerShdw>
                </a:effectLst>
              </a:rPr>
              <a:t> up to </a:t>
            </a:r>
            <a:r>
              <a:rPr lang="fr-CH" sz="4400" dirty="0">
                <a:solidFill>
                  <a:srgbClr val="1F497D">
                    <a:lumMod val="75000"/>
                  </a:srgbClr>
                </a:solidFill>
                <a:effectLst>
                  <a:outerShdw blurRad="63500" dist="63500" dir="2700000" algn="tl" rotWithShape="0">
                    <a:srgbClr val="000000">
                      <a:alpha val="43000"/>
                    </a:srgbClr>
                  </a:outerShdw>
                </a:effectLst>
              </a:rPr>
              <a:t>100 </a:t>
            </a:r>
            <a:r>
              <a:rPr lang="fr-CH" sz="4400" dirty="0" err="1" smtClean="0">
                <a:solidFill>
                  <a:srgbClr val="1F497D">
                    <a:lumMod val="75000"/>
                  </a:srgbClr>
                </a:solidFill>
                <a:effectLst>
                  <a:outerShdw blurRad="63500" dist="63500" dir="2700000" algn="tl" rotWithShape="0">
                    <a:srgbClr val="000000">
                      <a:alpha val="43000"/>
                    </a:srgbClr>
                  </a:outerShdw>
                </a:effectLst>
              </a:rPr>
              <a:t>TeV</a:t>
            </a:r>
            <a:r>
              <a:rPr lang="fr-CH" sz="4400" dirty="0" smtClean="0">
                <a:solidFill>
                  <a:srgbClr val="1F497D">
                    <a:lumMod val="75000"/>
                  </a:srgbClr>
                </a:solidFill>
                <a:effectLst>
                  <a:outerShdw blurRad="63500" dist="63500" dir="2700000" algn="tl" rotWithShape="0">
                    <a:srgbClr val="000000">
                      <a:alpha val="43000"/>
                    </a:srgbClr>
                  </a:outerShdw>
                </a:effectLst>
              </a:rPr>
              <a:t> in pp </a:t>
            </a:r>
            <a:r>
              <a:rPr lang="fr-CH" sz="4400" dirty="0" err="1" smtClean="0">
                <a:solidFill>
                  <a:srgbClr val="1F497D">
                    <a:lumMod val="75000"/>
                  </a:srgbClr>
                </a:solidFill>
                <a:effectLst>
                  <a:outerShdw blurRad="63500" dist="63500" dir="2700000" algn="tl" rotWithShape="0">
                    <a:srgbClr val="000000">
                      <a:alpha val="43000"/>
                    </a:srgbClr>
                  </a:outerShdw>
                </a:effectLst>
              </a:rPr>
              <a:t>collider</a:t>
            </a:r>
            <a:r>
              <a:rPr lang="fr-CH" sz="4400" dirty="0" smtClean="0">
                <a:solidFill>
                  <a:srgbClr val="1F497D">
                    <a:lumMod val="75000"/>
                  </a:srgbClr>
                </a:solidFill>
                <a:effectLst>
                  <a:outerShdw blurRad="63500" dist="63500" dir="2700000" algn="tl" rotWithShape="0">
                    <a:srgbClr val="000000">
                      <a:alpha val="43000"/>
                    </a:srgbClr>
                  </a:outerShdw>
                </a:effectLst>
              </a:rPr>
              <a:t> </a:t>
            </a:r>
            <a:r>
              <a:rPr lang="fr-CH" sz="4400" dirty="0" err="1" smtClean="0">
                <a:solidFill>
                  <a:srgbClr val="1F497D">
                    <a:lumMod val="75000"/>
                  </a:srgbClr>
                </a:solidFill>
                <a:effectLst>
                  <a:outerShdw blurRad="63500" dist="63500" dir="2700000" algn="tl" rotWithShape="0">
                    <a:srgbClr val="000000">
                      <a:alpha val="43000"/>
                    </a:srgbClr>
                  </a:outerShdw>
                </a:effectLst>
              </a:rPr>
              <a:t>together</a:t>
            </a:r>
            <a:r>
              <a:rPr lang="fr-CH" sz="4400" smtClean="0">
                <a:solidFill>
                  <a:srgbClr val="1F497D">
                    <a:lumMod val="75000"/>
                  </a:srgbClr>
                </a:solidFill>
                <a:effectLst>
                  <a:outerShdw blurRad="63500" dist="63500" dir="2700000" algn="tl" rotWithShape="0">
                    <a:srgbClr val="000000">
                      <a:alpha val="43000"/>
                    </a:srgbClr>
                  </a:outerShdw>
                </a:effectLst>
              </a:rPr>
              <a:t> with</a:t>
            </a:r>
            <a:r>
              <a:rPr lang="fr-CH" sz="4400" dirty="0" smtClean="0">
                <a:solidFill>
                  <a:srgbClr val="1F497D">
                    <a:lumMod val="75000"/>
                  </a:srgbClr>
                </a:solidFill>
                <a:effectLst>
                  <a:outerShdw blurRad="63500" dist="63500" dir="2700000" algn="tl" rotWithShape="0">
                    <a:srgbClr val="000000">
                      <a:alpha val="43000"/>
                    </a:srgbClr>
                  </a:outerShdw>
                </a:effectLst>
              </a:rPr>
              <a:t> </a:t>
            </a:r>
            <a:r>
              <a:rPr lang="fr-CH" sz="4400" dirty="0" err="1" smtClean="0">
                <a:solidFill>
                  <a:srgbClr val="1F497D">
                    <a:lumMod val="75000"/>
                  </a:srgbClr>
                </a:solidFill>
                <a:effectLst>
                  <a:outerShdw blurRad="63500" dist="63500" dir="2700000" algn="tl" rotWithShape="0">
                    <a:srgbClr val="000000">
                      <a:alpha val="43000"/>
                    </a:srgbClr>
                  </a:outerShdw>
                </a:effectLst>
              </a:rPr>
              <a:t>e+e</a:t>
            </a:r>
            <a:r>
              <a:rPr lang="fr-CH" sz="4400" dirty="0" smtClean="0">
                <a:solidFill>
                  <a:srgbClr val="1F497D">
                    <a:lumMod val="75000"/>
                  </a:srgbClr>
                </a:solidFill>
                <a:effectLst>
                  <a:outerShdw blurRad="63500" dist="63500" dir="2700000" algn="tl" rotWithShape="0">
                    <a:srgbClr val="000000">
                      <a:alpha val="43000"/>
                    </a:srgbClr>
                  </a:outerShdw>
                </a:effectLst>
              </a:rPr>
              <a:t>- </a:t>
            </a:r>
            <a:r>
              <a:rPr lang="fr-CH" sz="4400" dirty="0" err="1" smtClean="0">
                <a:solidFill>
                  <a:srgbClr val="1F497D">
                    <a:lumMod val="75000"/>
                  </a:srgbClr>
                </a:solidFill>
                <a:effectLst>
                  <a:outerShdw blurRad="63500" dist="63500" dir="2700000" algn="tl" rotWithShape="0">
                    <a:srgbClr val="000000">
                      <a:alpha val="43000"/>
                    </a:srgbClr>
                  </a:outerShdw>
                </a:effectLst>
              </a:rPr>
              <a:t>collider</a:t>
            </a:r>
            <a:r>
              <a:rPr lang="fr-CH" sz="4400" dirty="0" smtClean="0">
                <a:solidFill>
                  <a:srgbClr val="1F497D">
                    <a:lumMod val="75000"/>
                  </a:srgbClr>
                </a:solidFill>
                <a:effectLst>
                  <a:outerShdw blurRad="63500" dist="63500" dir="2700000" algn="tl" rotWithShape="0">
                    <a:srgbClr val="000000">
                      <a:alpha val="43000"/>
                    </a:srgbClr>
                  </a:outerShdw>
                </a:effectLst>
              </a:rPr>
              <a:t> </a:t>
            </a:r>
            <a:r>
              <a:rPr lang="fr-CH" sz="4400" dirty="0" err="1" smtClean="0">
                <a:solidFill>
                  <a:srgbClr val="1F497D">
                    <a:lumMod val="75000"/>
                  </a:srgbClr>
                </a:solidFill>
                <a:effectLst>
                  <a:outerShdw blurRad="63500" dist="63500" dir="2700000" algn="tl" rotWithShape="0">
                    <a:srgbClr val="000000">
                      <a:alpha val="43000"/>
                    </a:srgbClr>
                  </a:outerShdw>
                </a:effectLst>
              </a:rPr>
              <a:t>offers</a:t>
            </a:r>
            <a:r>
              <a:rPr lang="fr-CH" sz="4400" dirty="0" smtClean="0">
                <a:solidFill>
                  <a:srgbClr val="1F497D">
                    <a:lumMod val="75000"/>
                  </a:srgbClr>
                </a:solidFill>
                <a:effectLst>
                  <a:outerShdw blurRad="63500" dist="63500" dir="2700000" algn="tl" rotWithShape="0">
                    <a:srgbClr val="000000">
                      <a:alpha val="43000"/>
                    </a:srgbClr>
                  </a:outerShdw>
                </a:effectLst>
              </a:rPr>
              <a:t> </a:t>
            </a:r>
            <a:r>
              <a:rPr lang="fr-CH" sz="4400" dirty="0">
                <a:solidFill>
                  <a:srgbClr val="1F497D">
                    <a:lumMod val="75000"/>
                  </a:srgbClr>
                </a:solidFill>
                <a:effectLst>
                  <a:outerShdw blurRad="63500" dist="63500" dir="2700000" algn="tl" rotWithShape="0">
                    <a:srgbClr val="000000">
                      <a:alpha val="43000"/>
                    </a:srgbClr>
                  </a:outerShdw>
                </a:effectLst>
              </a:rPr>
              <a:t>a unique </a:t>
            </a:r>
            <a:r>
              <a:rPr lang="fr-CH" sz="4400" dirty="0" err="1">
                <a:solidFill>
                  <a:srgbClr val="1F497D">
                    <a:lumMod val="75000"/>
                  </a:srgbClr>
                </a:solidFill>
                <a:effectLst>
                  <a:outerShdw blurRad="63500" dist="63500" dir="2700000" algn="tl" rotWithShape="0">
                    <a:srgbClr val="000000">
                      <a:alpha val="43000"/>
                    </a:srgbClr>
                  </a:outerShdw>
                </a:effectLst>
              </a:rPr>
              <a:t>combination</a:t>
            </a:r>
            <a:r>
              <a:rPr lang="fr-CH" sz="4400" dirty="0">
                <a:solidFill>
                  <a:srgbClr val="1F497D">
                    <a:lumMod val="75000"/>
                  </a:srgbClr>
                </a:solidFill>
                <a:effectLst>
                  <a:outerShdw blurRad="63500" dist="63500" dir="2700000" algn="tl" rotWithShape="0">
                    <a:srgbClr val="000000">
                      <a:alpha val="43000"/>
                    </a:srgbClr>
                  </a:outerShdw>
                </a:effectLst>
              </a:rPr>
              <a:t> of </a:t>
            </a:r>
            <a:r>
              <a:rPr lang="fr-CH" sz="4400" dirty="0" err="1">
                <a:solidFill>
                  <a:srgbClr val="1F497D">
                    <a:lumMod val="75000"/>
                  </a:srgbClr>
                </a:solidFill>
                <a:effectLst>
                  <a:outerShdw blurRad="63500" dist="63500" dir="2700000" algn="tl" rotWithShape="0">
                    <a:srgbClr val="000000">
                      <a:alpha val="43000"/>
                    </a:srgbClr>
                  </a:outerShdw>
                </a:effectLst>
              </a:rPr>
              <a:t>precision</a:t>
            </a:r>
            <a:r>
              <a:rPr lang="fr-CH" sz="4400" dirty="0">
                <a:solidFill>
                  <a:srgbClr val="1F497D">
                    <a:lumMod val="75000"/>
                  </a:srgbClr>
                </a:solidFill>
                <a:effectLst>
                  <a:outerShdw blurRad="63500" dist="63500" dir="2700000" algn="tl" rotWithShape="0">
                    <a:srgbClr val="000000">
                      <a:alpha val="43000"/>
                    </a:srgbClr>
                  </a:outerShdw>
                </a:effectLst>
              </a:rPr>
              <a:t> </a:t>
            </a:r>
            <a:r>
              <a:rPr lang="fr-CH" sz="4400" dirty="0" smtClean="0">
                <a:solidFill>
                  <a:srgbClr val="1F497D">
                    <a:lumMod val="75000"/>
                  </a:srgbClr>
                </a:solidFill>
                <a:effectLst>
                  <a:outerShdw blurRad="63500" dist="63500" dir="2700000" algn="tl" rotWithShape="0">
                    <a:srgbClr val="000000">
                      <a:alpha val="43000"/>
                    </a:srgbClr>
                  </a:outerShdw>
                </a:effectLst>
              </a:rPr>
              <a:t>and </a:t>
            </a:r>
            <a:r>
              <a:rPr lang="fr-CH" sz="4400" dirty="0" err="1" smtClean="0">
                <a:solidFill>
                  <a:srgbClr val="1F497D">
                    <a:lumMod val="75000"/>
                  </a:srgbClr>
                </a:solidFill>
                <a:effectLst>
                  <a:outerShdw blurRad="63500" dist="63500" dir="2700000" algn="tl" rotWithShape="0">
                    <a:srgbClr val="000000">
                      <a:alpha val="43000"/>
                    </a:srgbClr>
                  </a:outerShdw>
                </a:effectLst>
              </a:rPr>
              <a:t>potential</a:t>
            </a:r>
            <a:r>
              <a:rPr lang="fr-CH" sz="4400" dirty="0" smtClean="0">
                <a:solidFill>
                  <a:srgbClr val="1F497D">
                    <a:lumMod val="75000"/>
                  </a:srgbClr>
                </a:solidFill>
                <a:effectLst>
                  <a:outerShdw blurRad="63500" dist="63500" dir="2700000" algn="tl" rotWithShape="0">
                    <a:srgbClr val="000000">
                      <a:alpha val="43000"/>
                    </a:srgbClr>
                  </a:outerShdw>
                </a:effectLst>
              </a:rPr>
              <a:t> for </a:t>
            </a:r>
            <a:r>
              <a:rPr lang="fr-CH" sz="4400" dirty="0" err="1" smtClean="0">
                <a:solidFill>
                  <a:srgbClr val="1F497D">
                    <a:lumMod val="75000"/>
                  </a:srgbClr>
                </a:solidFill>
                <a:effectLst>
                  <a:outerShdw blurRad="63500" dist="63500" dir="2700000" algn="tl" rotWithShape="0">
                    <a:srgbClr val="000000">
                      <a:alpha val="43000"/>
                    </a:srgbClr>
                  </a:outerShdw>
                </a:effectLst>
              </a:rPr>
              <a:t>discovery</a:t>
            </a:r>
            <a:r>
              <a:rPr lang="fr-CH" sz="4400" dirty="0" smtClean="0">
                <a:solidFill>
                  <a:srgbClr val="1F497D">
                    <a:lumMod val="75000"/>
                  </a:srgbClr>
                </a:solidFill>
                <a:effectLst>
                  <a:outerShdw blurRad="63500" dist="63500" dir="2700000" algn="tl" rotWithShape="0">
                    <a:srgbClr val="000000">
                      <a:alpha val="43000"/>
                    </a:srgbClr>
                  </a:outerShdw>
                </a:effectLst>
              </a:rPr>
              <a:t>. </a:t>
            </a:r>
            <a:endParaRPr lang="fr-CH" sz="3600" dirty="0" smtClean="0">
              <a:solidFill>
                <a:srgbClr val="1F497D">
                  <a:lumMod val="75000"/>
                </a:srgbClr>
              </a:solidFill>
              <a:effectLst>
                <a:outerShdw blurRad="63500" dist="63500" dir="2700000" algn="tl" rotWithShape="0">
                  <a:srgbClr val="000000">
                    <a:alpha val="43000"/>
                  </a:srgbClr>
                </a:outerShdw>
              </a:effectLst>
            </a:endParaRPr>
          </a:p>
          <a:p>
            <a:r>
              <a:rPr lang="fr-CH" sz="3600" dirty="0" smtClean="0">
                <a:solidFill>
                  <a:srgbClr val="1F497D">
                    <a:lumMod val="75000"/>
                  </a:srgbClr>
                </a:solidFill>
                <a:effectLst>
                  <a:outerShdw blurRad="63500" dist="63500" dir="2700000" algn="tl" rotWithShape="0">
                    <a:srgbClr val="000000">
                      <a:alpha val="43000"/>
                    </a:srgbClr>
                  </a:outerShdw>
                </a:effectLst>
              </a:rPr>
              <a:t>In 2011, </a:t>
            </a:r>
            <a:r>
              <a:rPr lang="fr-CH" sz="3600" dirty="0" err="1">
                <a:solidFill>
                  <a:srgbClr val="1F497D">
                    <a:lumMod val="75000"/>
                  </a:srgbClr>
                </a:solidFill>
                <a:effectLst>
                  <a:outerShdw blurRad="63500" dist="63500" dir="2700000" algn="tl" rotWithShape="0">
                    <a:srgbClr val="000000">
                      <a:alpha val="43000"/>
                    </a:srgbClr>
                  </a:outerShdw>
                </a:effectLst>
              </a:rPr>
              <a:t>w</a:t>
            </a:r>
            <a:r>
              <a:rPr lang="fr-CH" sz="3600" dirty="0" err="1" smtClean="0">
                <a:solidFill>
                  <a:srgbClr val="1F497D">
                    <a:lumMod val="75000"/>
                  </a:srgbClr>
                </a:solidFill>
                <a:effectLst>
                  <a:outerShdw blurRad="63500" dist="63500" dir="2700000" algn="tl" rotWithShape="0">
                    <a:srgbClr val="000000">
                      <a:alpha val="43000"/>
                    </a:srgbClr>
                  </a:outerShdw>
                </a:effectLst>
              </a:rPr>
              <a:t>ith</a:t>
            </a:r>
            <a:r>
              <a:rPr lang="fr-CH" sz="3600" dirty="0" smtClean="0">
                <a:solidFill>
                  <a:srgbClr val="1F497D">
                    <a:lumMod val="75000"/>
                  </a:srgbClr>
                </a:solidFill>
                <a:effectLst>
                  <a:outerShdw blurRad="63500" dist="63500" dir="2700000" algn="tl" rotWithShape="0">
                    <a:srgbClr val="000000">
                      <a:alpha val="43000"/>
                    </a:srgbClr>
                  </a:outerShdw>
                </a:effectLst>
              </a:rPr>
              <a:t> </a:t>
            </a:r>
            <a:r>
              <a:rPr lang="fr-CH" sz="3600" dirty="0">
                <a:solidFill>
                  <a:srgbClr val="1F497D">
                    <a:lumMod val="75000"/>
                  </a:srgbClr>
                </a:solidFill>
                <a:effectLst>
                  <a:outerShdw blurRad="63500" dist="63500" dir="2700000" algn="tl" rotWithShape="0">
                    <a:srgbClr val="000000">
                      <a:alpha val="43000"/>
                    </a:srgbClr>
                  </a:outerShdw>
                </a:effectLst>
              </a:rPr>
              <a:t>the </a:t>
            </a:r>
            <a:r>
              <a:rPr lang="fr-CH" sz="3600" dirty="0" err="1">
                <a:solidFill>
                  <a:srgbClr val="1F497D">
                    <a:lumMod val="75000"/>
                  </a:srgbClr>
                </a:solidFill>
                <a:effectLst>
                  <a:outerShdw blurRad="63500" dist="63500" dir="2700000" algn="tl" rotWithShape="0">
                    <a:srgbClr val="000000">
                      <a:alpha val="43000"/>
                    </a:srgbClr>
                  </a:outerShdw>
                </a:effectLst>
              </a:rPr>
              <a:t>discovery</a:t>
            </a:r>
            <a:r>
              <a:rPr lang="fr-CH" sz="3600" dirty="0">
                <a:solidFill>
                  <a:srgbClr val="1F497D">
                    <a:lumMod val="75000"/>
                  </a:srgbClr>
                </a:solidFill>
                <a:effectLst>
                  <a:outerShdw blurRad="63500" dist="63500" dir="2700000" algn="tl" rotWithShape="0">
                    <a:srgbClr val="000000">
                      <a:alpha val="43000"/>
                    </a:srgbClr>
                  </a:outerShdw>
                </a:effectLst>
              </a:rPr>
              <a:t> of the </a:t>
            </a:r>
            <a:r>
              <a:rPr lang="fr-CH" sz="3600" dirty="0" err="1">
                <a:solidFill>
                  <a:srgbClr val="1F497D">
                    <a:lumMod val="75000"/>
                  </a:srgbClr>
                </a:solidFill>
                <a:effectLst>
                  <a:outerShdw blurRad="63500" dist="63500" dir="2700000" algn="tl" rotWithShape="0">
                    <a:srgbClr val="000000">
                      <a:alpha val="43000"/>
                    </a:srgbClr>
                  </a:outerShdw>
                </a:effectLst>
              </a:rPr>
              <a:t>Higgs</a:t>
            </a:r>
            <a:r>
              <a:rPr lang="fr-CH" sz="3600" dirty="0">
                <a:solidFill>
                  <a:srgbClr val="1F497D">
                    <a:lumMod val="75000"/>
                  </a:srgbClr>
                </a:solidFill>
                <a:effectLst>
                  <a:outerShdw blurRad="63500" dist="63500" dir="2700000" algn="tl" rotWithShape="0">
                    <a:srgbClr val="000000">
                      <a:alpha val="43000"/>
                    </a:srgbClr>
                  </a:outerShdw>
                </a:effectLst>
              </a:rPr>
              <a:t> Boson of </a:t>
            </a:r>
            <a:r>
              <a:rPr lang="fr-CH" sz="3600" dirty="0" smtClean="0">
                <a:solidFill>
                  <a:srgbClr val="1F497D">
                    <a:lumMod val="75000"/>
                  </a:srgbClr>
                </a:solidFill>
                <a:effectLst>
                  <a:outerShdw blurRad="63500" dist="63500" dir="2700000" algn="tl" rotWithShape="0">
                    <a:srgbClr val="000000">
                      <a:alpha val="43000"/>
                    </a:srgbClr>
                  </a:outerShdw>
                </a:effectLst>
              </a:rPr>
              <a:t>mass </a:t>
            </a:r>
            <a:r>
              <a:rPr lang="fr-CH" sz="3600" dirty="0">
                <a:solidFill>
                  <a:srgbClr val="1F497D">
                    <a:lumMod val="75000"/>
                  </a:srgbClr>
                </a:solidFill>
                <a:effectLst>
                  <a:outerShdw blurRad="63500" dist="63500" dir="2700000" algn="tl" rotWithShape="0">
                    <a:srgbClr val="000000">
                      <a:alpha val="43000"/>
                    </a:srgbClr>
                  </a:outerShdw>
                </a:effectLst>
              </a:rPr>
              <a:t>126 </a:t>
            </a:r>
            <a:r>
              <a:rPr lang="fr-CH" sz="3600" dirty="0" err="1">
                <a:solidFill>
                  <a:srgbClr val="1F497D">
                    <a:lumMod val="75000"/>
                  </a:srgbClr>
                </a:solidFill>
                <a:effectLst>
                  <a:outerShdw blurRad="63500" dist="63500" dir="2700000" algn="tl" rotWithShape="0">
                    <a:srgbClr val="000000">
                      <a:alpha val="43000"/>
                    </a:srgbClr>
                  </a:outerShdw>
                </a:effectLst>
              </a:rPr>
              <a:t>GeV</a:t>
            </a:r>
            <a:r>
              <a:rPr lang="fr-CH" sz="3600" dirty="0">
                <a:solidFill>
                  <a:srgbClr val="1F497D">
                    <a:lumMod val="75000"/>
                  </a:srgbClr>
                </a:solidFill>
                <a:effectLst>
                  <a:outerShdw blurRad="63500" dist="63500" dir="2700000" algn="tl" rotWithShape="0">
                    <a:srgbClr val="000000">
                      <a:alpha val="43000"/>
                    </a:srgbClr>
                  </a:outerShdw>
                </a:effectLst>
              </a:rPr>
              <a:t>, A. Blondel </a:t>
            </a:r>
            <a:r>
              <a:rPr lang="fr-CH" sz="3600" dirty="0" err="1">
                <a:solidFill>
                  <a:srgbClr val="1F497D">
                    <a:lumMod val="75000"/>
                  </a:srgbClr>
                </a:solidFill>
                <a:effectLst>
                  <a:outerShdw blurRad="63500" dist="63500" dir="2700000" algn="tl" rotWithShape="0">
                    <a:srgbClr val="000000">
                      <a:alpha val="43000"/>
                    </a:srgbClr>
                  </a:outerShdw>
                </a:effectLst>
              </a:rPr>
              <a:t>from</a:t>
            </a:r>
            <a:r>
              <a:rPr lang="fr-CH" sz="3600" dirty="0">
                <a:solidFill>
                  <a:srgbClr val="1F497D">
                    <a:lumMod val="75000"/>
                  </a:srgbClr>
                </a:solidFill>
                <a:effectLst>
                  <a:outerShdw blurRad="63500" dist="63500" dir="2700000" algn="tl" rotWithShape="0">
                    <a:srgbClr val="000000">
                      <a:alpha val="43000"/>
                    </a:srgbClr>
                  </a:outerShdw>
                </a:effectLst>
              </a:rPr>
              <a:t> </a:t>
            </a:r>
            <a:r>
              <a:rPr lang="fr-CH" sz="3600" dirty="0" err="1">
                <a:solidFill>
                  <a:srgbClr val="1F497D">
                    <a:lumMod val="75000"/>
                  </a:srgbClr>
                </a:solidFill>
                <a:effectLst>
                  <a:outerShdw blurRad="63500" dist="63500" dir="2700000" algn="tl" rotWithShape="0">
                    <a:srgbClr val="000000">
                      <a:alpha val="43000"/>
                    </a:srgbClr>
                  </a:outerShdw>
                </a:effectLst>
              </a:rPr>
              <a:t>University</a:t>
            </a:r>
            <a:r>
              <a:rPr lang="fr-CH" sz="3600" dirty="0">
                <a:solidFill>
                  <a:srgbClr val="1F497D">
                    <a:lumMod val="75000"/>
                  </a:srgbClr>
                </a:solidFill>
                <a:effectLst>
                  <a:outerShdw blurRad="63500" dist="63500" dir="2700000" algn="tl" rotWithShape="0">
                    <a:srgbClr val="000000">
                      <a:alpha val="43000"/>
                    </a:srgbClr>
                  </a:outerShdw>
                </a:effectLst>
              </a:rPr>
              <a:t> of Geneva </a:t>
            </a:r>
            <a:r>
              <a:rPr lang="fr-CH" sz="3600" dirty="0" err="1">
                <a:solidFill>
                  <a:srgbClr val="1F497D">
                    <a:lumMod val="75000"/>
                  </a:srgbClr>
                </a:solidFill>
                <a:effectLst>
                  <a:outerShdw blurRad="63500" dist="63500" dir="2700000" algn="tl" rotWithShape="0">
                    <a:srgbClr val="000000">
                      <a:alpha val="43000"/>
                    </a:srgbClr>
                  </a:outerShdw>
                </a:effectLst>
              </a:rPr>
              <a:t>proposed</a:t>
            </a:r>
            <a:r>
              <a:rPr lang="fr-CH" sz="3600" dirty="0">
                <a:solidFill>
                  <a:srgbClr val="1F497D">
                    <a:lumMod val="75000"/>
                  </a:srgbClr>
                </a:solidFill>
                <a:effectLst>
                  <a:outerShdw blurRad="63500" dist="63500" dir="2700000" algn="tl" rotWithShape="0">
                    <a:srgbClr val="000000">
                      <a:alpha val="43000"/>
                    </a:srgbClr>
                  </a:outerShdw>
                </a:effectLst>
              </a:rPr>
              <a:t> a </a:t>
            </a:r>
            <a:r>
              <a:rPr lang="fr-CH" sz="3600" dirty="0" err="1">
                <a:solidFill>
                  <a:srgbClr val="1F497D">
                    <a:lumMod val="75000"/>
                  </a:srgbClr>
                </a:solidFill>
                <a:effectLst>
                  <a:outerShdw blurRad="63500" dist="63500" dir="2700000" algn="tl" rotWithShape="0">
                    <a:srgbClr val="000000">
                      <a:alpha val="43000"/>
                    </a:srgbClr>
                  </a:outerShdw>
                </a:effectLst>
              </a:rPr>
              <a:t>circular</a:t>
            </a:r>
            <a:r>
              <a:rPr lang="fr-CH" sz="3600" dirty="0">
                <a:solidFill>
                  <a:srgbClr val="1F497D">
                    <a:lumMod val="75000"/>
                  </a:srgbClr>
                </a:solidFill>
                <a:effectLst>
                  <a:outerShdw blurRad="63500" dist="63500" dir="2700000" algn="tl" rotWithShape="0">
                    <a:srgbClr val="000000">
                      <a:alpha val="43000"/>
                    </a:srgbClr>
                  </a:outerShdw>
                </a:effectLst>
              </a:rPr>
              <a:t>  </a:t>
            </a:r>
            <a:r>
              <a:rPr lang="fr-CH" sz="3600" dirty="0" err="1">
                <a:solidFill>
                  <a:srgbClr val="1F497D">
                    <a:lumMod val="75000"/>
                  </a:srgbClr>
                </a:solidFill>
                <a:effectLst>
                  <a:outerShdw blurRad="63500" dist="63500" dir="2700000" algn="tl" rotWithShape="0">
                    <a:srgbClr val="000000">
                      <a:alpha val="43000"/>
                    </a:srgbClr>
                  </a:outerShdw>
                </a:effectLst>
              </a:rPr>
              <a:t>e+e</a:t>
            </a:r>
            <a:r>
              <a:rPr lang="fr-CH" sz="3600" dirty="0">
                <a:solidFill>
                  <a:srgbClr val="1F497D">
                    <a:lumMod val="75000"/>
                  </a:srgbClr>
                </a:solidFill>
                <a:effectLst>
                  <a:outerShdw blurRad="63500" dist="63500" dir="2700000" algn="tl" rotWithShape="0">
                    <a:srgbClr val="000000">
                      <a:alpha val="43000"/>
                    </a:srgbClr>
                  </a:outerShdw>
                </a:effectLst>
              </a:rPr>
              <a:t>- </a:t>
            </a:r>
            <a:r>
              <a:rPr lang="fr-CH" sz="3600" dirty="0" err="1">
                <a:solidFill>
                  <a:srgbClr val="1F497D">
                    <a:lumMod val="75000"/>
                  </a:srgbClr>
                </a:solidFill>
                <a:effectLst>
                  <a:outerShdw blurRad="63500" dist="63500" dir="2700000" algn="tl" rotWithShape="0">
                    <a:srgbClr val="000000">
                      <a:alpha val="43000"/>
                    </a:srgbClr>
                  </a:outerShdw>
                </a:effectLst>
              </a:rPr>
              <a:t>collider</a:t>
            </a:r>
            <a:r>
              <a:rPr lang="fr-CH" sz="3600" dirty="0">
                <a:solidFill>
                  <a:srgbClr val="1F497D">
                    <a:lumMod val="75000"/>
                  </a:srgbClr>
                </a:solidFill>
                <a:effectLst>
                  <a:outerShdw blurRad="63500" dist="63500" dir="2700000" algn="tl" rotWithShape="0">
                    <a:srgbClr val="000000">
                      <a:alpha val="43000"/>
                    </a:srgbClr>
                  </a:outerShdw>
                </a:effectLst>
              </a:rPr>
              <a:t> </a:t>
            </a:r>
            <a:r>
              <a:rPr lang="fr-CH" sz="3600" dirty="0" smtClean="0">
                <a:solidFill>
                  <a:srgbClr val="1F497D">
                    <a:lumMod val="75000"/>
                  </a:srgbClr>
                </a:solidFill>
                <a:effectLst>
                  <a:outerShdw blurRad="63500" dist="63500" dir="2700000" algn="tl" rotWithShape="0">
                    <a:srgbClr val="000000">
                      <a:alpha val="43000"/>
                    </a:srgbClr>
                  </a:outerShdw>
                </a:effectLst>
              </a:rPr>
              <a:t>FCC-</a:t>
            </a:r>
            <a:r>
              <a:rPr lang="fr-CH" sz="3600" dirty="0" err="1" smtClean="0">
                <a:solidFill>
                  <a:srgbClr val="1F497D">
                    <a:lumMod val="75000"/>
                  </a:srgbClr>
                </a:solidFill>
                <a:effectLst>
                  <a:outerShdw blurRad="63500" dist="63500" dir="2700000" algn="tl" rotWithShape="0">
                    <a:srgbClr val="000000">
                      <a:alpha val="43000"/>
                    </a:srgbClr>
                  </a:outerShdw>
                </a:effectLst>
              </a:rPr>
              <a:t>ee</a:t>
            </a:r>
            <a:r>
              <a:rPr lang="fr-CH" sz="3600" dirty="0" smtClean="0">
                <a:solidFill>
                  <a:srgbClr val="1F497D">
                    <a:lumMod val="75000"/>
                  </a:srgbClr>
                </a:solidFill>
                <a:effectLst>
                  <a:outerShdw blurRad="63500" dist="63500" dir="2700000" algn="tl" rotWithShape="0">
                    <a:srgbClr val="000000">
                      <a:alpha val="43000"/>
                    </a:srgbClr>
                  </a:outerShdw>
                </a:effectLst>
              </a:rPr>
              <a:t> to </a:t>
            </a:r>
            <a:r>
              <a:rPr lang="fr-CH" sz="3600" dirty="0" err="1">
                <a:solidFill>
                  <a:srgbClr val="1F497D">
                    <a:lumMod val="75000"/>
                  </a:srgbClr>
                </a:solidFill>
                <a:effectLst>
                  <a:outerShdw blurRad="63500" dist="63500" dir="2700000" algn="tl" rotWithShape="0">
                    <a:srgbClr val="000000">
                      <a:alpha val="43000"/>
                    </a:srgbClr>
                  </a:outerShdw>
                </a:effectLst>
              </a:rPr>
              <a:t>study</a:t>
            </a:r>
            <a:r>
              <a:rPr lang="fr-CH" sz="3600" dirty="0">
                <a:solidFill>
                  <a:srgbClr val="1F497D">
                    <a:lumMod val="75000"/>
                  </a:srgbClr>
                </a:solidFill>
                <a:effectLst>
                  <a:outerShdw blurRad="63500" dist="63500" dir="2700000" algn="tl" rotWithShape="0">
                    <a:srgbClr val="000000">
                      <a:alpha val="43000"/>
                    </a:srgbClr>
                  </a:outerShdw>
                </a:effectLst>
              </a:rPr>
              <a:t> </a:t>
            </a:r>
            <a:r>
              <a:rPr lang="fr-CH" sz="3600" dirty="0" err="1">
                <a:solidFill>
                  <a:srgbClr val="1F497D">
                    <a:lumMod val="75000"/>
                  </a:srgbClr>
                </a:solidFill>
                <a:effectLst>
                  <a:outerShdw blurRad="63500" dist="63500" dir="2700000" algn="tl" rotWithShape="0">
                    <a:srgbClr val="000000">
                      <a:alpha val="43000"/>
                    </a:srgbClr>
                  </a:outerShdw>
                </a:effectLst>
              </a:rPr>
              <a:t>it</a:t>
            </a:r>
            <a:r>
              <a:rPr lang="fr-CH" sz="3600" dirty="0">
                <a:solidFill>
                  <a:srgbClr val="1F497D">
                    <a:lumMod val="75000"/>
                  </a:srgbClr>
                </a:solidFill>
                <a:effectLst>
                  <a:outerShdw blurRad="63500" dist="63500" dir="2700000" algn="tl" rotWithShape="0">
                    <a:srgbClr val="000000">
                      <a:alpha val="43000"/>
                    </a:srgbClr>
                  </a:outerShdw>
                </a:effectLst>
              </a:rPr>
              <a:t> </a:t>
            </a:r>
            <a:r>
              <a:rPr lang="fr-CH" sz="3600" dirty="0" err="1">
                <a:solidFill>
                  <a:srgbClr val="1F497D">
                    <a:lumMod val="75000"/>
                  </a:srgbClr>
                </a:solidFill>
                <a:effectLst>
                  <a:outerShdw blurRad="63500" dist="63500" dir="2700000" algn="tl" rotWithShape="0">
                    <a:srgbClr val="000000">
                      <a:alpha val="43000"/>
                    </a:srgbClr>
                  </a:outerShdw>
                </a:effectLst>
              </a:rPr>
              <a:t>with</a:t>
            </a:r>
            <a:r>
              <a:rPr lang="fr-CH" sz="3600" dirty="0">
                <a:solidFill>
                  <a:srgbClr val="1F497D">
                    <a:lumMod val="75000"/>
                  </a:srgbClr>
                </a:solidFill>
                <a:effectLst>
                  <a:outerShdw blurRad="63500" dist="63500" dir="2700000" algn="tl" rotWithShape="0">
                    <a:srgbClr val="000000">
                      <a:alpha val="43000"/>
                    </a:srgbClr>
                  </a:outerShdw>
                </a:effectLst>
              </a:rPr>
              <a:t> high </a:t>
            </a:r>
            <a:r>
              <a:rPr lang="fr-CH" sz="3600" dirty="0" err="1" smtClean="0">
                <a:solidFill>
                  <a:srgbClr val="1F497D">
                    <a:lumMod val="75000"/>
                  </a:srgbClr>
                </a:solidFill>
                <a:effectLst>
                  <a:outerShdw blurRad="63500" dist="63500" dir="2700000" algn="tl" rotWithShape="0">
                    <a:srgbClr val="000000">
                      <a:alpha val="43000"/>
                    </a:srgbClr>
                  </a:outerShdw>
                </a:effectLst>
              </a:rPr>
              <a:t>luminosity</a:t>
            </a:r>
            <a:r>
              <a:rPr lang="fr-CH" sz="3600" dirty="0" smtClean="0">
                <a:solidFill>
                  <a:srgbClr val="1F497D">
                    <a:lumMod val="75000"/>
                  </a:srgbClr>
                </a:solidFill>
                <a:effectLst>
                  <a:outerShdw blurRad="63500" dist="63500" dir="2700000" algn="tl" rotWithShape="0">
                    <a:srgbClr val="000000">
                      <a:alpha val="43000"/>
                    </a:srgbClr>
                  </a:outerShdw>
                </a:effectLst>
              </a:rPr>
              <a:t>. It </a:t>
            </a:r>
            <a:r>
              <a:rPr lang="fr-CH" sz="3600" dirty="0" err="1">
                <a:solidFill>
                  <a:srgbClr val="1F497D">
                    <a:lumMod val="75000"/>
                  </a:srgbClr>
                </a:solidFill>
                <a:effectLst>
                  <a:outerShdw blurRad="63500" dist="63500" dir="2700000" algn="tl" rotWithShape="0">
                    <a:srgbClr val="000000">
                      <a:alpha val="43000"/>
                    </a:srgbClr>
                  </a:outerShdw>
                </a:effectLst>
              </a:rPr>
              <a:t>can</a:t>
            </a:r>
            <a:r>
              <a:rPr lang="fr-CH" sz="3600" dirty="0">
                <a:solidFill>
                  <a:srgbClr val="1F497D">
                    <a:lumMod val="75000"/>
                  </a:srgbClr>
                </a:solidFill>
                <a:effectLst>
                  <a:outerShdw blurRad="63500" dist="63500" dir="2700000" algn="tl" rotWithShape="0">
                    <a:srgbClr val="000000">
                      <a:alpha val="43000"/>
                    </a:srgbClr>
                  </a:outerShdw>
                </a:effectLst>
              </a:rPr>
              <a:t> </a:t>
            </a:r>
            <a:r>
              <a:rPr lang="fr-CH" sz="3600" dirty="0" err="1">
                <a:solidFill>
                  <a:srgbClr val="1F497D">
                    <a:lumMod val="75000"/>
                  </a:srgbClr>
                </a:solidFill>
                <a:effectLst>
                  <a:outerShdw blurRad="63500" dist="63500" dir="2700000" algn="tl" rotWithShape="0">
                    <a:srgbClr val="000000">
                      <a:alpha val="43000"/>
                    </a:srgbClr>
                  </a:outerShdw>
                </a:effectLst>
              </a:rPr>
              <a:t>be</a:t>
            </a:r>
            <a:r>
              <a:rPr lang="fr-CH" sz="3600" dirty="0">
                <a:solidFill>
                  <a:srgbClr val="1F497D">
                    <a:lumMod val="75000"/>
                  </a:srgbClr>
                </a:solidFill>
                <a:effectLst>
                  <a:outerShdw blurRad="63500" dist="63500" dir="2700000" algn="tl" rotWithShape="0">
                    <a:srgbClr val="000000">
                      <a:alpha val="43000"/>
                    </a:srgbClr>
                  </a:outerShdw>
                </a:effectLst>
              </a:rPr>
              <a:t> </a:t>
            </a:r>
            <a:r>
              <a:rPr lang="fr-CH" sz="3600" dirty="0" err="1">
                <a:solidFill>
                  <a:srgbClr val="1F497D">
                    <a:lumMod val="75000"/>
                  </a:srgbClr>
                </a:solidFill>
                <a:effectLst>
                  <a:outerShdw blurRad="63500" dist="63500" dir="2700000" algn="tl" rotWithShape="0">
                    <a:srgbClr val="000000">
                      <a:alpha val="43000"/>
                    </a:srgbClr>
                  </a:outerShdw>
                </a:effectLst>
              </a:rPr>
              <a:t>used</a:t>
            </a:r>
            <a:r>
              <a:rPr lang="fr-CH" sz="3600" dirty="0">
                <a:solidFill>
                  <a:srgbClr val="1F497D">
                    <a:lumMod val="75000"/>
                  </a:srgbClr>
                </a:solidFill>
                <a:effectLst>
                  <a:outerShdw blurRad="63500" dist="63500" dir="2700000" algn="tl" rotWithShape="0">
                    <a:srgbClr val="000000">
                      <a:alpha val="43000"/>
                    </a:srgbClr>
                  </a:outerShdw>
                </a:effectLst>
              </a:rPr>
              <a:t> </a:t>
            </a:r>
            <a:r>
              <a:rPr lang="fr-CH" sz="3600" dirty="0" err="1">
                <a:solidFill>
                  <a:srgbClr val="1F497D">
                    <a:lumMod val="75000"/>
                  </a:srgbClr>
                </a:solidFill>
                <a:effectLst>
                  <a:outerShdw blurRad="63500" dist="63500" dir="2700000" algn="tl" rotWithShape="0">
                    <a:srgbClr val="000000">
                      <a:alpha val="43000"/>
                    </a:srgbClr>
                  </a:outerShdw>
                </a:effectLst>
              </a:rPr>
              <a:t>also</a:t>
            </a:r>
            <a:r>
              <a:rPr lang="fr-CH" sz="3600" dirty="0">
                <a:solidFill>
                  <a:srgbClr val="1F497D">
                    <a:lumMod val="75000"/>
                  </a:srgbClr>
                </a:solidFill>
                <a:effectLst>
                  <a:outerShdw blurRad="63500" dist="63500" dir="2700000" algn="tl" rotWithShape="0">
                    <a:srgbClr val="000000">
                      <a:alpha val="43000"/>
                    </a:srgbClr>
                  </a:outerShdw>
                </a:effectLst>
              </a:rPr>
              <a:t> for high </a:t>
            </a:r>
            <a:r>
              <a:rPr lang="fr-CH" sz="3600" dirty="0" err="1">
                <a:solidFill>
                  <a:srgbClr val="1F497D">
                    <a:lumMod val="75000"/>
                  </a:srgbClr>
                </a:solidFill>
                <a:effectLst>
                  <a:outerShdw blurRad="63500" dist="63500" dir="2700000" algn="tl" rotWithShape="0">
                    <a:srgbClr val="000000">
                      <a:alpha val="43000"/>
                    </a:srgbClr>
                  </a:outerShdw>
                </a:effectLst>
              </a:rPr>
              <a:t>precision</a:t>
            </a:r>
            <a:r>
              <a:rPr lang="fr-CH" sz="3600" dirty="0">
                <a:solidFill>
                  <a:srgbClr val="1F497D">
                    <a:lumMod val="75000"/>
                  </a:srgbClr>
                </a:solidFill>
                <a:effectLst>
                  <a:outerShdw blurRad="63500" dist="63500" dir="2700000" algn="tl" rotWithShape="0">
                    <a:srgbClr val="000000">
                      <a:alpha val="43000"/>
                    </a:srgbClr>
                  </a:outerShdw>
                </a:effectLst>
              </a:rPr>
              <a:t> </a:t>
            </a:r>
            <a:r>
              <a:rPr lang="fr-CH" sz="3600" dirty="0" err="1">
                <a:solidFill>
                  <a:srgbClr val="1F497D">
                    <a:lumMod val="75000"/>
                  </a:srgbClr>
                </a:solidFill>
                <a:effectLst>
                  <a:outerShdw blurRad="63500" dist="63500" dir="2700000" algn="tl" rotWithShape="0">
                    <a:srgbClr val="000000">
                      <a:alpha val="43000"/>
                    </a:srgbClr>
                  </a:outerShdw>
                </a:effectLst>
              </a:rPr>
              <a:t>studies</a:t>
            </a:r>
            <a:r>
              <a:rPr lang="fr-CH" sz="3600" dirty="0">
                <a:solidFill>
                  <a:srgbClr val="1F497D">
                    <a:lumMod val="75000"/>
                  </a:srgbClr>
                </a:solidFill>
                <a:effectLst>
                  <a:outerShdw blurRad="63500" dist="63500" dir="2700000" algn="tl" rotWithShape="0">
                    <a:srgbClr val="000000">
                      <a:alpha val="43000"/>
                    </a:srgbClr>
                  </a:outerShdw>
                </a:effectLst>
              </a:rPr>
              <a:t> of the Z, W and top </a:t>
            </a:r>
            <a:r>
              <a:rPr lang="fr-CH" sz="3600" dirty="0" err="1" smtClean="0">
                <a:solidFill>
                  <a:srgbClr val="1F497D">
                    <a:lumMod val="75000"/>
                  </a:srgbClr>
                </a:solidFill>
                <a:effectLst>
                  <a:outerShdw blurRad="63500" dist="63500" dir="2700000" algn="tl" rotWithShape="0">
                    <a:srgbClr val="000000">
                      <a:alpha val="43000"/>
                    </a:srgbClr>
                  </a:outerShdw>
                </a:effectLst>
              </a:rPr>
              <a:t>particles</a:t>
            </a:r>
            <a:r>
              <a:rPr lang="fr-CH" sz="3600" dirty="0">
                <a:solidFill>
                  <a:srgbClr val="1F497D">
                    <a:lumMod val="75000"/>
                  </a:srgbClr>
                </a:solidFill>
                <a:effectLst>
                  <a:outerShdw blurRad="63500" dist="63500" dir="2700000" algn="tl" rotWithShape="0">
                    <a:srgbClr val="000000">
                      <a:alpha val="43000"/>
                    </a:srgbClr>
                  </a:outerShdw>
                </a:effectLst>
              </a:rPr>
              <a:t> </a:t>
            </a:r>
            <a:r>
              <a:rPr lang="fr-CH" sz="3600" dirty="0" smtClean="0">
                <a:solidFill>
                  <a:srgbClr val="1F497D">
                    <a:lumMod val="75000"/>
                  </a:srgbClr>
                </a:solidFill>
                <a:effectLst>
                  <a:outerShdw blurRad="63500" dist="63500" dir="2700000" algn="tl" rotWithShape="0">
                    <a:srgbClr val="000000">
                      <a:alpha val="43000"/>
                    </a:srgbClr>
                  </a:outerShdw>
                </a:effectLst>
              </a:rPr>
              <a:t>and sensitive </a:t>
            </a:r>
            <a:r>
              <a:rPr lang="fr-CH" sz="3600" dirty="0" err="1" smtClean="0">
                <a:solidFill>
                  <a:srgbClr val="1F497D">
                    <a:lumMod val="75000"/>
                  </a:srgbClr>
                </a:solidFill>
                <a:effectLst>
                  <a:outerShdw blurRad="63500" dist="63500" dir="2700000" algn="tl" rotWithShape="0">
                    <a:srgbClr val="000000">
                      <a:alpha val="43000"/>
                    </a:srgbClr>
                  </a:outerShdw>
                </a:effectLst>
              </a:rPr>
              <a:t>searches</a:t>
            </a:r>
            <a:r>
              <a:rPr lang="fr-CH" sz="3600" dirty="0" smtClean="0">
                <a:solidFill>
                  <a:srgbClr val="1F497D">
                    <a:lumMod val="75000"/>
                  </a:srgbClr>
                </a:solidFill>
                <a:effectLst>
                  <a:outerShdw blurRad="63500" dist="63500" dir="2700000" algn="tl" rotWithShape="0">
                    <a:srgbClr val="000000">
                      <a:alpha val="43000"/>
                    </a:srgbClr>
                  </a:outerShdw>
                </a:effectLst>
              </a:rPr>
              <a:t> for </a:t>
            </a:r>
            <a:r>
              <a:rPr lang="fr-CH" sz="3600" dirty="0" err="1" smtClean="0">
                <a:solidFill>
                  <a:srgbClr val="1F497D">
                    <a:lumMod val="75000"/>
                  </a:srgbClr>
                </a:solidFill>
                <a:effectLst>
                  <a:outerShdw blurRad="63500" dist="63500" dir="2700000" algn="tl" rotWithShape="0">
                    <a:srgbClr val="000000">
                      <a:alpha val="43000"/>
                    </a:srgbClr>
                  </a:outerShdw>
                </a:effectLst>
              </a:rPr>
              <a:t>dark</a:t>
            </a:r>
            <a:r>
              <a:rPr lang="fr-CH" sz="3600" dirty="0" smtClean="0">
                <a:solidFill>
                  <a:srgbClr val="1F497D">
                    <a:lumMod val="75000"/>
                  </a:srgbClr>
                </a:solidFill>
                <a:effectLst>
                  <a:outerShdw blurRad="63500" dist="63500" dir="2700000" algn="tl" rotWithShape="0">
                    <a:srgbClr val="000000">
                      <a:alpha val="43000"/>
                    </a:srgbClr>
                  </a:outerShdw>
                </a:effectLst>
              </a:rPr>
              <a:t> </a:t>
            </a:r>
            <a:r>
              <a:rPr lang="fr-CH" sz="3600" dirty="0" err="1" smtClean="0">
                <a:solidFill>
                  <a:srgbClr val="1F497D">
                    <a:lumMod val="75000"/>
                  </a:srgbClr>
                </a:solidFill>
                <a:effectLst>
                  <a:outerShdw blurRad="63500" dist="63500" dir="2700000" algn="tl" rotWithShape="0">
                    <a:srgbClr val="000000">
                      <a:alpha val="43000"/>
                    </a:srgbClr>
                  </a:outerShdw>
                </a:effectLst>
              </a:rPr>
              <a:t>matter</a:t>
            </a:r>
            <a:r>
              <a:rPr lang="fr-CH" sz="3600" dirty="0">
                <a:solidFill>
                  <a:srgbClr val="1F497D">
                    <a:lumMod val="75000"/>
                  </a:srgbClr>
                </a:solidFill>
                <a:effectLst>
                  <a:outerShdw blurRad="63500" dist="63500" dir="2700000" algn="tl" rotWithShape="0">
                    <a:srgbClr val="000000">
                      <a:alpha val="43000"/>
                    </a:srgbClr>
                  </a:outerShdw>
                </a:effectLst>
              </a:rPr>
              <a:t> </a:t>
            </a:r>
            <a:r>
              <a:rPr lang="fr-CH" sz="3600" dirty="0" err="1" smtClean="0">
                <a:solidFill>
                  <a:srgbClr val="1F497D">
                    <a:lumMod val="75000"/>
                  </a:srgbClr>
                </a:solidFill>
                <a:effectLst>
                  <a:outerShdw blurRad="63500" dist="63500" dir="2700000" algn="tl" rotWithShape="0">
                    <a:srgbClr val="000000">
                      <a:alpha val="43000"/>
                    </a:srgbClr>
                  </a:outerShdw>
                </a:effectLst>
              </a:rPr>
              <a:t>particles</a:t>
            </a:r>
            <a:r>
              <a:rPr lang="fr-CH" sz="3600" dirty="0" smtClean="0">
                <a:solidFill>
                  <a:srgbClr val="1F497D">
                    <a:lumMod val="75000"/>
                  </a:srgbClr>
                </a:solidFill>
                <a:effectLst>
                  <a:outerShdw blurRad="63500" dist="63500" dir="2700000" algn="tl" rotWithShape="0">
                    <a:srgbClr val="000000">
                      <a:alpha val="43000"/>
                    </a:srgbClr>
                  </a:outerShdw>
                </a:effectLst>
              </a:rPr>
              <a:t>. </a:t>
            </a:r>
            <a:endParaRPr lang="fr-CH" sz="4400" dirty="0">
              <a:solidFill>
                <a:srgbClr val="1F497D">
                  <a:lumMod val="75000"/>
                </a:srgbClr>
              </a:solidFill>
              <a:effectLst>
                <a:outerShdw blurRad="63500" dist="63500" dir="27000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19479599" y="40897391"/>
            <a:ext cx="3528391" cy="1383290"/>
          </a:xfrm>
          <a:prstGeom prst="rect">
            <a:avLst/>
          </a:prstGeom>
        </p:spPr>
      </p:pic>
      <p:pic>
        <p:nvPicPr>
          <p:cNvPr id="56" name="Picture 55" descr="HL_10_690_2.2_6D_cc_f90.png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rcRect l="514" r="9779"/>
          <a:stretch>
            <a:fillRect/>
          </a:stretch>
        </p:blipFill>
        <p:spPr>
          <a:xfrm>
            <a:off x="21101822" y="33708347"/>
            <a:ext cx="5541983" cy="4633417"/>
          </a:xfrm>
          <a:prstGeom prst="rect">
            <a:avLst/>
          </a:prstGeom>
        </p:spPr>
      </p:pic>
      <p:pic>
        <p:nvPicPr>
          <p:cNvPr id="58" name="Image 57" descr="HiLumi540x261.jpg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6984206" y="3809941"/>
            <a:ext cx="5654359" cy="2606756"/>
          </a:xfrm>
          <a:prstGeom prst="rect">
            <a:avLst/>
          </a:prstGeom>
        </p:spPr>
      </p:pic>
      <p:pic>
        <p:nvPicPr>
          <p:cNvPr id="64" name="Image 63" descr="CCfcc1_03_14.jpg"/>
          <p:cNvPicPr>
            <a:picLocks noChangeAspect="1"/>
          </p:cNvPicPr>
          <p:nvPr/>
        </p:nvPicPr>
        <p:blipFill>
          <a:blip r:embed="rId16">
            <a:clrChange>
              <a:clrFrom>
                <a:srgbClr val="F6F9FD"/>
              </a:clrFrom>
              <a:clrTo>
                <a:srgbClr val="F6F9FD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4528006" y="3662659"/>
            <a:ext cx="6311448" cy="279507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736</TotalTime>
  <Words>425</Words>
  <Application>Microsoft Office PowerPoint</Application>
  <PresentationFormat>Personnalisé</PresentationFormat>
  <Paragraphs>55</Paragraphs>
  <Slides>1</Slides>
  <Notes>0</Notes>
  <HiddenSlides>0</HiddenSlides>
  <MMClips>0</MMClips>
  <ScaleCrop>false</ScaleCrop>
  <HeadingPairs>
    <vt:vector size="4" baseType="variant">
      <vt:variant>
        <vt:lpstr>Modèle de conception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2" baseType="lpstr">
      <vt:lpstr>Thème Office</vt:lpstr>
      <vt:lpstr>CLIC, HL-LHC and FCC</vt:lpstr>
    </vt:vector>
  </TitlesOfParts>
  <Company>UniGE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Marc Turler</dc:creator>
  <cp:lastModifiedBy>Marc Turler</cp:lastModifiedBy>
  <cp:revision>110</cp:revision>
  <dcterms:created xsi:type="dcterms:W3CDTF">2014-06-24T13:57:08Z</dcterms:created>
  <dcterms:modified xsi:type="dcterms:W3CDTF">2014-06-24T14:09:56Z</dcterms:modified>
</cp:coreProperties>
</file>