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70" r:id="rId2"/>
  </p:sldMasterIdLst>
  <p:notesMasterIdLst>
    <p:notesMasterId r:id="rId22"/>
  </p:notesMasterIdLst>
  <p:sldIdLst>
    <p:sldId id="268" r:id="rId3"/>
    <p:sldId id="292" r:id="rId4"/>
    <p:sldId id="267" r:id="rId5"/>
    <p:sldId id="265" r:id="rId6"/>
    <p:sldId id="282" r:id="rId7"/>
    <p:sldId id="281" r:id="rId8"/>
    <p:sldId id="283" r:id="rId9"/>
    <p:sldId id="284" r:id="rId10"/>
    <p:sldId id="257" r:id="rId11"/>
    <p:sldId id="272" r:id="rId12"/>
    <p:sldId id="288" r:id="rId13"/>
    <p:sldId id="286" r:id="rId14"/>
    <p:sldId id="287" r:id="rId15"/>
    <p:sldId id="275" r:id="rId16"/>
    <p:sldId id="289" r:id="rId17"/>
    <p:sldId id="291" r:id="rId18"/>
    <p:sldId id="269" r:id="rId19"/>
    <p:sldId id="271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daskala\Documents\THERMAL%20TESTS\Data%20Analysis\Time%20Consta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782813762904"/>
          <c:y val="7.9444392124772958E-2"/>
          <c:w val="0.88965045513511443"/>
          <c:h val="0.81227476222123696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Sheet3!$B$2:$B$2001</c:f>
              <c:numCache>
                <c:formatCode>General</c:formatCode>
                <c:ptCount val="2000"/>
                <c:pt idx="0">
                  <c:v>1.6666666666666666E-2</c:v>
                </c:pt>
                <c:pt idx="1">
                  <c:v>3.3333333333333333E-2</c:v>
                </c:pt>
                <c:pt idx="2">
                  <c:v>0.05</c:v>
                </c:pt>
                <c:pt idx="3">
                  <c:v>6.6666666666666666E-2</c:v>
                </c:pt>
                <c:pt idx="4">
                  <c:v>8.3333333333333329E-2</c:v>
                </c:pt>
                <c:pt idx="5">
                  <c:v>0.1</c:v>
                </c:pt>
                <c:pt idx="6">
                  <c:v>0.11666666666666667</c:v>
                </c:pt>
                <c:pt idx="7">
                  <c:v>0.13333333333333333</c:v>
                </c:pt>
                <c:pt idx="8">
                  <c:v>0.15</c:v>
                </c:pt>
                <c:pt idx="9">
                  <c:v>0.16666666666666666</c:v>
                </c:pt>
                <c:pt idx="10">
                  <c:v>0.18333333333333332</c:v>
                </c:pt>
                <c:pt idx="11">
                  <c:v>0.2</c:v>
                </c:pt>
                <c:pt idx="12">
                  <c:v>0.21666666666666667</c:v>
                </c:pt>
                <c:pt idx="13">
                  <c:v>0.23333333333333334</c:v>
                </c:pt>
                <c:pt idx="14">
                  <c:v>0.25</c:v>
                </c:pt>
                <c:pt idx="15">
                  <c:v>0.26666666666666666</c:v>
                </c:pt>
                <c:pt idx="16">
                  <c:v>0.28333333333333333</c:v>
                </c:pt>
                <c:pt idx="17">
                  <c:v>0.3</c:v>
                </c:pt>
                <c:pt idx="18">
                  <c:v>0.31666666666666665</c:v>
                </c:pt>
                <c:pt idx="19">
                  <c:v>0.33333333333333331</c:v>
                </c:pt>
                <c:pt idx="20">
                  <c:v>0.35</c:v>
                </c:pt>
                <c:pt idx="21">
                  <c:v>0.36666666666666664</c:v>
                </c:pt>
                <c:pt idx="22">
                  <c:v>0.38333333333333336</c:v>
                </c:pt>
                <c:pt idx="23">
                  <c:v>0.4</c:v>
                </c:pt>
                <c:pt idx="24">
                  <c:v>0.41666666666666669</c:v>
                </c:pt>
                <c:pt idx="25">
                  <c:v>0.43333333333333335</c:v>
                </c:pt>
                <c:pt idx="26">
                  <c:v>0.45</c:v>
                </c:pt>
                <c:pt idx="27">
                  <c:v>0.46666666666666667</c:v>
                </c:pt>
                <c:pt idx="28">
                  <c:v>0.48333333333333334</c:v>
                </c:pt>
                <c:pt idx="29">
                  <c:v>0.5</c:v>
                </c:pt>
                <c:pt idx="30">
                  <c:v>0.51666666666666672</c:v>
                </c:pt>
                <c:pt idx="31">
                  <c:v>0.53333333333333333</c:v>
                </c:pt>
                <c:pt idx="32">
                  <c:v>0.55000000000000004</c:v>
                </c:pt>
                <c:pt idx="33">
                  <c:v>0.56666666666666665</c:v>
                </c:pt>
                <c:pt idx="34">
                  <c:v>0.58333333333333337</c:v>
                </c:pt>
                <c:pt idx="35">
                  <c:v>0.6</c:v>
                </c:pt>
                <c:pt idx="36">
                  <c:v>0.6166666666666667</c:v>
                </c:pt>
                <c:pt idx="37">
                  <c:v>0.6333333333333333</c:v>
                </c:pt>
                <c:pt idx="38">
                  <c:v>0.65</c:v>
                </c:pt>
                <c:pt idx="39">
                  <c:v>0.66666666666666663</c:v>
                </c:pt>
                <c:pt idx="40">
                  <c:v>0.68333333333333335</c:v>
                </c:pt>
                <c:pt idx="41">
                  <c:v>0.7</c:v>
                </c:pt>
                <c:pt idx="42">
                  <c:v>0.71666666666666667</c:v>
                </c:pt>
                <c:pt idx="43">
                  <c:v>0.73333333333333328</c:v>
                </c:pt>
                <c:pt idx="44">
                  <c:v>0.75</c:v>
                </c:pt>
                <c:pt idx="45">
                  <c:v>0.76666666666666672</c:v>
                </c:pt>
                <c:pt idx="46">
                  <c:v>0.78333333333333333</c:v>
                </c:pt>
                <c:pt idx="47">
                  <c:v>0.8</c:v>
                </c:pt>
                <c:pt idx="48">
                  <c:v>0.81666666666666665</c:v>
                </c:pt>
                <c:pt idx="49">
                  <c:v>0.83333333333333337</c:v>
                </c:pt>
                <c:pt idx="50">
                  <c:v>0.85</c:v>
                </c:pt>
                <c:pt idx="51">
                  <c:v>0.8666666666666667</c:v>
                </c:pt>
                <c:pt idx="52">
                  <c:v>0.8833333333333333</c:v>
                </c:pt>
                <c:pt idx="53">
                  <c:v>0.9</c:v>
                </c:pt>
                <c:pt idx="54">
                  <c:v>0.91666666666666663</c:v>
                </c:pt>
                <c:pt idx="55">
                  <c:v>0.93333333333333335</c:v>
                </c:pt>
                <c:pt idx="56">
                  <c:v>0.95</c:v>
                </c:pt>
                <c:pt idx="57">
                  <c:v>0.96666666666666667</c:v>
                </c:pt>
                <c:pt idx="58">
                  <c:v>0.98333333333333328</c:v>
                </c:pt>
                <c:pt idx="59">
                  <c:v>1</c:v>
                </c:pt>
                <c:pt idx="60">
                  <c:v>1.0166666666666666</c:v>
                </c:pt>
                <c:pt idx="61">
                  <c:v>1.0333333333333334</c:v>
                </c:pt>
                <c:pt idx="62">
                  <c:v>1.05</c:v>
                </c:pt>
                <c:pt idx="63">
                  <c:v>1.0666666666666667</c:v>
                </c:pt>
                <c:pt idx="64">
                  <c:v>1.0833333333333333</c:v>
                </c:pt>
                <c:pt idx="65">
                  <c:v>1.1000000000000001</c:v>
                </c:pt>
                <c:pt idx="66">
                  <c:v>1.1166666666666667</c:v>
                </c:pt>
                <c:pt idx="67">
                  <c:v>1.1333333333333333</c:v>
                </c:pt>
                <c:pt idx="68">
                  <c:v>1.1499999999999999</c:v>
                </c:pt>
                <c:pt idx="69">
                  <c:v>1.1666666666666667</c:v>
                </c:pt>
                <c:pt idx="70">
                  <c:v>1.1833333333333333</c:v>
                </c:pt>
                <c:pt idx="71">
                  <c:v>1.2</c:v>
                </c:pt>
                <c:pt idx="72">
                  <c:v>1.2166666666666666</c:v>
                </c:pt>
                <c:pt idx="73">
                  <c:v>1.2333333333333334</c:v>
                </c:pt>
                <c:pt idx="74">
                  <c:v>1.25</c:v>
                </c:pt>
                <c:pt idx="75">
                  <c:v>1.2666666666666666</c:v>
                </c:pt>
                <c:pt idx="76">
                  <c:v>1.2833333333333334</c:v>
                </c:pt>
                <c:pt idx="77">
                  <c:v>1.3</c:v>
                </c:pt>
                <c:pt idx="78">
                  <c:v>1.3166666666666667</c:v>
                </c:pt>
                <c:pt idx="79">
                  <c:v>1.3333333333333333</c:v>
                </c:pt>
                <c:pt idx="80">
                  <c:v>1.35</c:v>
                </c:pt>
                <c:pt idx="81">
                  <c:v>1.3666666666666667</c:v>
                </c:pt>
                <c:pt idx="82">
                  <c:v>1.3833333333333333</c:v>
                </c:pt>
                <c:pt idx="83">
                  <c:v>1.4</c:v>
                </c:pt>
                <c:pt idx="84">
                  <c:v>1.4166666666666667</c:v>
                </c:pt>
                <c:pt idx="85">
                  <c:v>1.4333333333333333</c:v>
                </c:pt>
                <c:pt idx="86">
                  <c:v>1.45</c:v>
                </c:pt>
                <c:pt idx="87">
                  <c:v>1.4666666666666666</c:v>
                </c:pt>
                <c:pt idx="88">
                  <c:v>1.4833333333333334</c:v>
                </c:pt>
                <c:pt idx="89">
                  <c:v>1.5</c:v>
                </c:pt>
                <c:pt idx="90">
                  <c:v>1.5166666666666666</c:v>
                </c:pt>
                <c:pt idx="91">
                  <c:v>1.5333333333333334</c:v>
                </c:pt>
                <c:pt idx="92">
                  <c:v>1.55</c:v>
                </c:pt>
                <c:pt idx="93">
                  <c:v>1.5666666666666667</c:v>
                </c:pt>
                <c:pt idx="94">
                  <c:v>1.5833333333333333</c:v>
                </c:pt>
                <c:pt idx="95">
                  <c:v>1.6</c:v>
                </c:pt>
                <c:pt idx="96">
                  <c:v>1.6166666666666667</c:v>
                </c:pt>
                <c:pt idx="97">
                  <c:v>1.6333333333333333</c:v>
                </c:pt>
                <c:pt idx="98">
                  <c:v>1.65</c:v>
                </c:pt>
                <c:pt idx="99">
                  <c:v>1.6666666666666667</c:v>
                </c:pt>
                <c:pt idx="100">
                  <c:v>1.6833333333333333</c:v>
                </c:pt>
                <c:pt idx="101">
                  <c:v>1.7</c:v>
                </c:pt>
                <c:pt idx="102">
                  <c:v>1.7166666666666666</c:v>
                </c:pt>
                <c:pt idx="103">
                  <c:v>1.7333333333333334</c:v>
                </c:pt>
                <c:pt idx="104">
                  <c:v>1.75</c:v>
                </c:pt>
                <c:pt idx="105">
                  <c:v>1.7666666666666666</c:v>
                </c:pt>
                <c:pt idx="106">
                  <c:v>1.7833333333333334</c:v>
                </c:pt>
                <c:pt idx="107">
                  <c:v>1.8</c:v>
                </c:pt>
                <c:pt idx="108">
                  <c:v>1.8166666666666667</c:v>
                </c:pt>
                <c:pt idx="109">
                  <c:v>1.8333333333333333</c:v>
                </c:pt>
                <c:pt idx="110">
                  <c:v>1.85</c:v>
                </c:pt>
                <c:pt idx="111">
                  <c:v>1.8666666666666667</c:v>
                </c:pt>
                <c:pt idx="112">
                  <c:v>1.8833333333333333</c:v>
                </c:pt>
                <c:pt idx="113">
                  <c:v>1.9</c:v>
                </c:pt>
                <c:pt idx="114">
                  <c:v>1.9166666666666667</c:v>
                </c:pt>
                <c:pt idx="115">
                  <c:v>1.9333333333333333</c:v>
                </c:pt>
                <c:pt idx="116">
                  <c:v>1.95</c:v>
                </c:pt>
                <c:pt idx="117">
                  <c:v>1.9666666666666666</c:v>
                </c:pt>
                <c:pt idx="118">
                  <c:v>1.9833333333333334</c:v>
                </c:pt>
                <c:pt idx="119">
                  <c:v>2</c:v>
                </c:pt>
                <c:pt idx="120">
                  <c:v>2.0166666666666666</c:v>
                </c:pt>
                <c:pt idx="121">
                  <c:v>2.0333333333333332</c:v>
                </c:pt>
                <c:pt idx="122">
                  <c:v>2.0499999999999998</c:v>
                </c:pt>
                <c:pt idx="123">
                  <c:v>2.0666666666666669</c:v>
                </c:pt>
                <c:pt idx="124">
                  <c:v>2.0833333333333335</c:v>
                </c:pt>
                <c:pt idx="125">
                  <c:v>2.1</c:v>
                </c:pt>
                <c:pt idx="126">
                  <c:v>2.1166666666666667</c:v>
                </c:pt>
                <c:pt idx="127">
                  <c:v>2.1333333333333333</c:v>
                </c:pt>
                <c:pt idx="128">
                  <c:v>2.15</c:v>
                </c:pt>
                <c:pt idx="129">
                  <c:v>2.1666666666666665</c:v>
                </c:pt>
                <c:pt idx="130">
                  <c:v>2.1833333333333331</c:v>
                </c:pt>
                <c:pt idx="131">
                  <c:v>2.2000000000000002</c:v>
                </c:pt>
                <c:pt idx="132">
                  <c:v>2.2166666666666668</c:v>
                </c:pt>
                <c:pt idx="133">
                  <c:v>2.2333333333333334</c:v>
                </c:pt>
                <c:pt idx="134">
                  <c:v>2.25</c:v>
                </c:pt>
                <c:pt idx="135">
                  <c:v>2.2666666666666666</c:v>
                </c:pt>
                <c:pt idx="136">
                  <c:v>2.2833333333333332</c:v>
                </c:pt>
                <c:pt idx="137">
                  <c:v>2.2999999999999998</c:v>
                </c:pt>
                <c:pt idx="138">
                  <c:v>2.3166666666666669</c:v>
                </c:pt>
                <c:pt idx="139">
                  <c:v>2.3333333333333335</c:v>
                </c:pt>
                <c:pt idx="140">
                  <c:v>2.35</c:v>
                </c:pt>
                <c:pt idx="141">
                  <c:v>2.3666666666666667</c:v>
                </c:pt>
                <c:pt idx="142">
                  <c:v>2.3833333333333333</c:v>
                </c:pt>
                <c:pt idx="143">
                  <c:v>2.4</c:v>
                </c:pt>
                <c:pt idx="144">
                  <c:v>2.4166666666666665</c:v>
                </c:pt>
                <c:pt idx="145">
                  <c:v>2.4333333333333331</c:v>
                </c:pt>
                <c:pt idx="146">
                  <c:v>2.4500000000000002</c:v>
                </c:pt>
                <c:pt idx="147">
                  <c:v>2.4666666666666668</c:v>
                </c:pt>
                <c:pt idx="148">
                  <c:v>2.4833333333333334</c:v>
                </c:pt>
                <c:pt idx="149">
                  <c:v>2.5</c:v>
                </c:pt>
                <c:pt idx="150">
                  <c:v>2.5166666666666666</c:v>
                </c:pt>
                <c:pt idx="151">
                  <c:v>2.5333333333333332</c:v>
                </c:pt>
                <c:pt idx="152">
                  <c:v>2.5499999999999998</c:v>
                </c:pt>
                <c:pt idx="153">
                  <c:v>2.5666666666666669</c:v>
                </c:pt>
                <c:pt idx="154">
                  <c:v>2.5833333333333335</c:v>
                </c:pt>
                <c:pt idx="155">
                  <c:v>2.6</c:v>
                </c:pt>
                <c:pt idx="156">
                  <c:v>2.6166666666666667</c:v>
                </c:pt>
                <c:pt idx="157">
                  <c:v>2.6333333333333333</c:v>
                </c:pt>
                <c:pt idx="158">
                  <c:v>2.65</c:v>
                </c:pt>
                <c:pt idx="159">
                  <c:v>2.6666666666666665</c:v>
                </c:pt>
                <c:pt idx="160">
                  <c:v>2.6833333333333331</c:v>
                </c:pt>
                <c:pt idx="161">
                  <c:v>2.7</c:v>
                </c:pt>
                <c:pt idx="162">
                  <c:v>2.7166666666666668</c:v>
                </c:pt>
                <c:pt idx="163">
                  <c:v>2.7333333333333334</c:v>
                </c:pt>
                <c:pt idx="164">
                  <c:v>2.75</c:v>
                </c:pt>
                <c:pt idx="165">
                  <c:v>2.7666666666666666</c:v>
                </c:pt>
                <c:pt idx="166">
                  <c:v>2.7833333333333332</c:v>
                </c:pt>
                <c:pt idx="167">
                  <c:v>2.8</c:v>
                </c:pt>
                <c:pt idx="168">
                  <c:v>2.8166666666666669</c:v>
                </c:pt>
                <c:pt idx="169">
                  <c:v>2.8333333333333335</c:v>
                </c:pt>
                <c:pt idx="170">
                  <c:v>2.85</c:v>
                </c:pt>
                <c:pt idx="171">
                  <c:v>2.8666666666666667</c:v>
                </c:pt>
                <c:pt idx="172">
                  <c:v>2.8833333333333333</c:v>
                </c:pt>
                <c:pt idx="173">
                  <c:v>2.9</c:v>
                </c:pt>
                <c:pt idx="174">
                  <c:v>2.9166666666666665</c:v>
                </c:pt>
                <c:pt idx="175">
                  <c:v>2.9333333333333331</c:v>
                </c:pt>
                <c:pt idx="176">
                  <c:v>2.95</c:v>
                </c:pt>
                <c:pt idx="177">
                  <c:v>2.9666666666666668</c:v>
                </c:pt>
                <c:pt idx="178">
                  <c:v>2.9833333333333334</c:v>
                </c:pt>
                <c:pt idx="179">
                  <c:v>3</c:v>
                </c:pt>
                <c:pt idx="180">
                  <c:v>3.0166666666666666</c:v>
                </c:pt>
                <c:pt idx="181">
                  <c:v>3.0333333333333332</c:v>
                </c:pt>
                <c:pt idx="182">
                  <c:v>3.05</c:v>
                </c:pt>
                <c:pt idx="183">
                  <c:v>3.0666666666666669</c:v>
                </c:pt>
                <c:pt idx="184">
                  <c:v>3.0833333333333335</c:v>
                </c:pt>
                <c:pt idx="185">
                  <c:v>3.1</c:v>
                </c:pt>
                <c:pt idx="186">
                  <c:v>3.1166666666666667</c:v>
                </c:pt>
                <c:pt idx="187">
                  <c:v>3.1333333333333333</c:v>
                </c:pt>
                <c:pt idx="188">
                  <c:v>3.15</c:v>
                </c:pt>
                <c:pt idx="189">
                  <c:v>3.1666666666666665</c:v>
                </c:pt>
                <c:pt idx="190">
                  <c:v>3.1833333333333331</c:v>
                </c:pt>
                <c:pt idx="191">
                  <c:v>3.2</c:v>
                </c:pt>
                <c:pt idx="192">
                  <c:v>3.2166666666666668</c:v>
                </c:pt>
                <c:pt idx="193">
                  <c:v>3.2333333333333334</c:v>
                </c:pt>
                <c:pt idx="194">
                  <c:v>3.25</c:v>
                </c:pt>
                <c:pt idx="195">
                  <c:v>3.2666666666666666</c:v>
                </c:pt>
                <c:pt idx="196">
                  <c:v>3.2833333333333332</c:v>
                </c:pt>
                <c:pt idx="197">
                  <c:v>3.3</c:v>
                </c:pt>
                <c:pt idx="198">
                  <c:v>3.3166666666666669</c:v>
                </c:pt>
                <c:pt idx="199">
                  <c:v>3.3333333333333335</c:v>
                </c:pt>
                <c:pt idx="200">
                  <c:v>3.35</c:v>
                </c:pt>
                <c:pt idx="201">
                  <c:v>3.3666666666666667</c:v>
                </c:pt>
                <c:pt idx="202">
                  <c:v>3.3833333333333333</c:v>
                </c:pt>
                <c:pt idx="203">
                  <c:v>3.4</c:v>
                </c:pt>
                <c:pt idx="204">
                  <c:v>3.4166666666666665</c:v>
                </c:pt>
                <c:pt idx="205">
                  <c:v>3.4333333333333331</c:v>
                </c:pt>
                <c:pt idx="206">
                  <c:v>3.45</c:v>
                </c:pt>
                <c:pt idx="207">
                  <c:v>3.4666666666666668</c:v>
                </c:pt>
                <c:pt idx="208">
                  <c:v>3.4833333333333334</c:v>
                </c:pt>
                <c:pt idx="209">
                  <c:v>3.5</c:v>
                </c:pt>
                <c:pt idx="210">
                  <c:v>3.5166666666666666</c:v>
                </c:pt>
                <c:pt idx="211">
                  <c:v>3.5333333333333332</c:v>
                </c:pt>
                <c:pt idx="212">
                  <c:v>3.55</c:v>
                </c:pt>
                <c:pt idx="213">
                  <c:v>3.5666666666666669</c:v>
                </c:pt>
                <c:pt idx="214">
                  <c:v>3.5833333333333335</c:v>
                </c:pt>
                <c:pt idx="215">
                  <c:v>3.6</c:v>
                </c:pt>
                <c:pt idx="216">
                  <c:v>3.6166666666666667</c:v>
                </c:pt>
                <c:pt idx="217">
                  <c:v>3.6333333333333333</c:v>
                </c:pt>
                <c:pt idx="218">
                  <c:v>3.65</c:v>
                </c:pt>
                <c:pt idx="219">
                  <c:v>3.6666666666666665</c:v>
                </c:pt>
                <c:pt idx="220">
                  <c:v>3.6833333333333331</c:v>
                </c:pt>
                <c:pt idx="221">
                  <c:v>3.7</c:v>
                </c:pt>
                <c:pt idx="222">
                  <c:v>3.7166666666666668</c:v>
                </c:pt>
                <c:pt idx="223">
                  <c:v>3.7333333333333334</c:v>
                </c:pt>
                <c:pt idx="224">
                  <c:v>3.75</c:v>
                </c:pt>
                <c:pt idx="225">
                  <c:v>3.7666666666666666</c:v>
                </c:pt>
                <c:pt idx="226">
                  <c:v>3.7833333333333332</c:v>
                </c:pt>
                <c:pt idx="227">
                  <c:v>3.8</c:v>
                </c:pt>
                <c:pt idx="228">
                  <c:v>3.8166666666666669</c:v>
                </c:pt>
                <c:pt idx="229">
                  <c:v>3.8333333333333335</c:v>
                </c:pt>
                <c:pt idx="230">
                  <c:v>3.85</c:v>
                </c:pt>
                <c:pt idx="231">
                  <c:v>3.8666666666666667</c:v>
                </c:pt>
                <c:pt idx="232">
                  <c:v>3.8833333333333333</c:v>
                </c:pt>
                <c:pt idx="233">
                  <c:v>3.9</c:v>
                </c:pt>
                <c:pt idx="234">
                  <c:v>3.9166666666666665</c:v>
                </c:pt>
                <c:pt idx="235">
                  <c:v>3.9333333333333331</c:v>
                </c:pt>
                <c:pt idx="236">
                  <c:v>3.95</c:v>
                </c:pt>
                <c:pt idx="237">
                  <c:v>3.9666666666666668</c:v>
                </c:pt>
                <c:pt idx="238">
                  <c:v>3.9833333333333334</c:v>
                </c:pt>
                <c:pt idx="239">
                  <c:v>4</c:v>
                </c:pt>
                <c:pt idx="240">
                  <c:v>4.0166666666666666</c:v>
                </c:pt>
                <c:pt idx="241">
                  <c:v>4.0333333333333332</c:v>
                </c:pt>
                <c:pt idx="242">
                  <c:v>4.05</c:v>
                </c:pt>
                <c:pt idx="243">
                  <c:v>4.0666666666666664</c:v>
                </c:pt>
                <c:pt idx="244">
                  <c:v>4.083333333333333</c:v>
                </c:pt>
                <c:pt idx="245">
                  <c:v>4.0999999999999996</c:v>
                </c:pt>
                <c:pt idx="246">
                  <c:v>4.1166666666666663</c:v>
                </c:pt>
                <c:pt idx="247">
                  <c:v>4.1333333333333337</c:v>
                </c:pt>
                <c:pt idx="248">
                  <c:v>4.1500000000000004</c:v>
                </c:pt>
                <c:pt idx="249">
                  <c:v>4.166666666666667</c:v>
                </c:pt>
                <c:pt idx="250">
                  <c:v>4.1833333333333336</c:v>
                </c:pt>
                <c:pt idx="251">
                  <c:v>4.2</c:v>
                </c:pt>
                <c:pt idx="252">
                  <c:v>4.2166666666666668</c:v>
                </c:pt>
                <c:pt idx="253">
                  <c:v>4.2333333333333334</c:v>
                </c:pt>
                <c:pt idx="254">
                  <c:v>4.25</c:v>
                </c:pt>
                <c:pt idx="255">
                  <c:v>4.2666666666666666</c:v>
                </c:pt>
                <c:pt idx="256">
                  <c:v>4.2833333333333332</c:v>
                </c:pt>
                <c:pt idx="257">
                  <c:v>4.3</c:v>
                </c:pt>
                <c:pt idx="258">
                  <c:v>4.3166666666666664</c:v>
                </c:pt>
                <c:pt idx="259">
                  <c:v>4.333333333333333</c:v>
                </c:pt>
                <c:pt idx="260">
                  <c:v>4.3499999999999996</c:v>
                </c:pt>
                <c:pt idx="261">
                  <c:v>4.3666666666666663</c:v>
                </c:pt>
                <c:pt idx="262">
                  <c:v>4.3833333333333337</c:v>
                </c:pt>
                <c:pt idx="263">
                  <c:v>4.4000000000000004</c:v>
                </c:pt>
                <c:pt idx="264">
                  <c:v>4.416666666666667</c:v>
                </c:pt>
                <c:pt idx="265">
                  <c:v>4.4333333333333336</c:v>
                </c:pt>
                <c:pt idx="266">
                  <c:v>4.45</c:v>
                </c:pt>
                <c:pt idx="267">
                  <c:v>4.4666666666666668</c:v>
                </c:pt>
                <c:pt idx="268">
                  <c:v>4.4833333333333334</c:v>
                </c:pt>
                <c:pt idx="269">
                  <c:v>4.5</c:v>
                </c:pt>
                <c:pt idx="270">
                  <c:v>4.5166666666666666</c:v>
                </c:pt>
                <c:pt idx="271">
                  <c:v>4.5333333333333332</c:v>
                </c:pt>
                <c:pt idx="272">
                  <c:v>4.55</c:v>
                </c:pt>
                <c:pt idx="273">
                  <c:v>4.5666666666666664</c:v>
                </c:pt>
                <c:pt idx="274">
                  <c:v>4.583333333333333</c:v>
                </c:pt>
                <c:pt idx="275">
                  <c:v>4.5999999999999996</c:v>
                </c:pt>
                <c:pt idx="276">
                  <c:v>4.6166666666666663</c:v>
                </c:pt>
                <c:pt idx="277">
                  <c:v>4.6333333333333337</c:v>
                </c:pt>
                <c:pt idx="278">
                  <c:v>4.6500000000000004</c:v>
                </c:pt>
                <c:pt idx="279">
                  <c:v>4.666666666666667</c:v>
                </c:pt>
                <c:pt idx="280">
                  <c:v>4.6833333333333336</c:v>
                </c:pt>
                <c:pt idx="281">
                  <c:v>4.7</c:v>
                </c:pt>
                <c:pt idx="282">
                  <c:v>4.7166666666666668</c:v>
                </c:pt>
                <c:pt idx="283">
                  <c:v>4.7333333333333334</c:v>
                </c:pt>
                <c:pt idx="284">
                  <c:v>4.75</c:v>
                </c:pt>
                <c:pt idx="285">
                  <c:v>4.7666666666666666</c:v>
                </c:pt>
                <c:pt idx="286">
                  <c:v>4.7833333333333332</c:v>
                </c:pt>
                <c:pt idx="287">
                  <c:v>4.8</c:v>
                </c:pt>
                <c:pt idx="288">
                  <c:v>4.8166666666666664</c:v>
                </c:pt>
                <c:pt idx="289">
                  <c:v>4.833333333333333</c:v>
                </c:pt>
                <c:pt idx="290">
                  <c:v>4.8499999999999996</c:v>
                </c:pt>
                <c:pt idx="291">
                  <c:v>4.8666666666666663</c:v>
                </c:pt>
                <c:pt idx="292">
                  <c:v>4.8833333333333337</c:v>
                </c:pt>
                <c:pt idx="293">
                  <c:v>4.9000000000000004</c:v>
                </c:pt>
                <c:pt idx="294">
                  <c:v>4.916666666666667</c:v>
                </c:pt>
                <c:pt idx="295">
                  <c:v>4.9333333333333336</c:v>
                </c:pt>
                <c:pt idx="296">
                  <c:v>4.95</c:v>
                </c:pt>
                <c:pt idx="297">
                  <c:v>4.9666666666666668</c:v>
                </c:pt>
                <c:pt idx="298">
                  <c:v>4.9833333333333334</c:v>
                </c:pt>
                <c:pt idx="299">
                  <c:v>5</c:v>
                </c:pt>
                <c:pt idx="300">
                  <c:v>5.0166666666666666</c:v>
                </c:pt>
                <c:pt idx="301">
                  <c:v>5.0333333333333332</c:v>
                </c:pt>
                <c:pt idx="302">
                  <c:v>5.05</c:v>
                </c:pt>
                <c:pt idx="303">
                  <c:v>5.0666666666666664</c:v>
                </c:pt>
                <c:pt idx="304">
                  <c:v>5.083333333333333</c:v>
                </c:pt>
                <c:pt idx="305">
                  <c:v>5.0999999999999996</c:v>
                </c:pt>
                <c:pt idx="306">
                  <c:v>5.1166666666666663</c:v>
                </c:pt>
                <c:pt idx="307">
                  <c:v>5.1333333333333337</c:v>
                </c:pt>
                <c:pt idx="308">
                  <c:v>5.15</c:v>
                </c:pt>
                <c:pt idx="309">
                  <c:v>5.166666666666667</c:v>
                </c:pt>
                <c:pt idx="310">
                  <c:v>5.1833333333333336</c:v>
                </c:pt>
                <c:pt idx="311">
                  <c:v>5.2</c:v>
                </c:pt>
                <c:pt idx="312">
                  <c:v>5.2166666666666668</c:v>
                </c:pt>
                <c:pt idx="313">
                  <c:v>5.2333333333333334</c:v>
                </c:pt>
                <c:pt idx="314">
                  <c:v>5.25</c:v>
                </c:pt>
                <c:pt idx="315">
                  <c:v>5.2666666666666666</c:v>
                </c:pt>
                <c:pt idx="316">
                  <c:v>5.2833333333333332</c:v>
                </c:pt>
                <c:pt idx="317">
                  <c:v>5.3</c:v>
                </c:pt>
                <c:pt idx="318">
                  <c:v>5.3166666666666664</c:v>
                </c:pt>
                <c:pt idx="319">
                  <c:v>5.333333333333333</c:v>
                </c:pt>
                <c:pt idx="320">
                  <c:v>5.35</c:v>
                </c:pt>
                <c:pt idx="321">
                  <c:v>5.3666666666666663</c:v>
                </c:pt>
                <c:pt idx="322">
                  <c:v>5.3833333333333337</c:v>
                </c:pt>
                <c:pt idx="323">
                  <c:v>5.4</c:v>
                </c:pt>
                <c:pt idx="324">
                  <c:v>5.416666666666667</c:v>
                </c:pt>
                <c:pt idx="325">
                  <c:v>5.4333333333333336</c:v>
                </c:pt>
                <c:pt idx="326">
                  <c:v>5.45</c:v>
                </c:pt>
                <c:pt idx="327">
                  <c:v>5.4666666666666668</c:v>
                </c:pt>
                <c:pt idx="328">
                  <c:v>5.4833333333333334</c:v>
                </c:pt>
                <c:pt idx="329">
                  <c:v>5.5</c:v>
                </c:pt>
                <c:pt idx="330">
                  <c:v>5.5166666666666666</c:v>
                </c:pt>
                <c:pt idx="331">
                  <c:v>5.5333333333333332</c:v>
                </c:pt>
                <c:pt idx="332">
                  <c:v>5.55</c:v>
                </c:pt>
                <c:pt idx="333">
                  <c:v>5.5666666666666664</c:v>
                </c:pt>
                <c:pt idx="334">
                  <c:v>5.583333333333333</c:v>
                </c:pt>
                <c:pt idx="335">
                  <c:v>5.6</c:v>
                </c:pt>
                <c:pt idx="336">
                  <c:v>5.6166666666666663</c:v>
                </c:pt>
                <c:pt idx="337">
                  <c:v>5.6333333333333337</c:v>
                </c:pt>
                <c:pt idx="338">
                  <c:v>5.65</c:v>
                </c:pt>
                <c:pt idx="339">
                  <c:v>5.666666666666667</c:v>
                </c:pt>
                <c:pt idx="340">
                  <c:v>5.6833333333333336</c:v>
                </c:pt>
                <c:pt idx="341">
                  <c:v>5.7</c:v>
                </c:pt>
                <c:pt idx="342">
                  <c:v>5.7166666666666668</c:v>
                </c:pt>
                <c:pt idx="343">
                  <c:v>5.7333333333333334</c:v>
                </c:pt>
                <c:pt idx="344">
                  <c:v>5.75</c:v>
                </c:pt>
                <c:pt idx="345">
                  <c:v>5.7666666666666666</c:v>
                </c:pt>
                <c:pt idx="346">
                  <c:v>5.7833333333333332</c:v>
                </c:pt>
                <c:pt idx="347">
                  <c:v>5.8</c:v>
                </c:pt>
                <c:pt idx="348">
                  <c:v>5.8166666666666664</c:v>
                </c:pt>
                <c:pt idx="349">
                  <c:v>5.833333333333333</c:v>
                </c:pt>
                <c:pt idx="350">
                  <c:v>5.85</c:v>
                </c:pt>
                <c:pt idx="351">
                  <c:v>5.8666666666666663</c:v>
                </c:pt>
                <c:pt idx="352">
                  <c:v>5.8833333333333337</c:v>
                </c:pt>
                <c:pt idx="353">
                  <c:v>5.9</c:v>
                </c:pt>
                <c:pt idx="354">
                  <c:v>5.916666666666667</c:v>
                </c:pt>
                <c:pt idx="355">
                  <c:v>5.9333333333333336</c:v>
                </c:pt>
                <c:pt idx="356">
                  <c:v>5.95</c:v>
                </c:pt>
                <c:pt idx="357">
                  <c:v>5.9666666666666668</c:v>
                </c:pt>
                <c:pt idx="358">
                  <c:v>5.9833333333333334</c:v>
                </c:pt>
                <c:pt idx="359">
                  <c:v>6</c:v>
                </c:pt>
                <c:pt idx="360">
                  <c:v>6.0166666666666666</c:v>
                </c:pt>
                <c:pt idx="361">
                  <c:v>6.0333333333333332</c:v>
                </c:pt>
                <c:pt idx="362">
                  <c:v>6.05</c:v>
                </c:pt>
                <c:pt idx="363">
                  <c:v>6.0666666666666664</c:v>
                </c:pt>
                <c:pt idx="364">
                  <c:v>6.083333333333333</c:v>
                </c:pt>
                <c:pt idx="365">
                  <c:v>6.1</c:v>
                </c:pt>
                <c:pt idx="366">
                  <c:v>6.1166666666666663</c:v>
                </c:pt>
                <c:pt idx="367">
                  <c:v>6.1333333333333337</c:v>
                </c:pt>
                <c:pt idx="368">
                  <c:v>6.15</c:v>
                </c:pt>
                <c:pt idx="369">
                  <c:v>6.166666666666667</c:v>
                </c:pt>
                <c:pt idx="370">
                  <c:v>6.1833333333333336</c:v>
                </c:pt>
                <c:pt idx="371">
                  <c:v>6.2</c:v>
                </c:pt>
                <c:pt idx="372">
                  <c:v>6.2166666666666668</c:v>
                </c:pt>
                <c:pt idx="373">
                  <c:v>6.2333333333333334</c:v>
                </c:pt>
                <c:pt idx="374">
                  <c:v>6.25</c:v>
                </c:pt>
                <c:pt idx="375">
                  <c:v>6.2666666666666666</c:v>
                </c:pt>
                <c:pt idx="376">
                  <c:v>6.2833333333333332</c:v>
                </c:pt>
                <c:pt idx="377">
                  <c:v>6.3</c:v>
                </c:pt>
                <c:pt idx="378">
                  <c:v>6.3166666666666664</c:v>
                </c:pt>
                <c:pt idx="379">
                  <c:v>6.333333333333333</c:v>
                </c:pt>
                <c:pt idx="380">
                  <c:v>6.35</c:v>
                </c:pt>
                <c:pt idx="381">
                  <c:v>6.3666666666666663</c:v>
                </c:pt>
                <c:pt idx="382">
                  <c:v>6.3833333333333337</c:v>
                </c:pt>
                <c:pt idx="383">
                  <c:v>6.4</c:v>
                </c:pt>
                <c:pt idx="384">
                  <c:v>6.416666666666667</c:v>
                </c:pt>
                <c:pt idx="385">
                  <c:v>6.4333333333333336</c:v>
                </c:pt>
                <c:pt idx="386">
                  <c:v>6.45</c:v>
                </c:pt>
                <c:pt idx="387">
                  <c:v>6.4666666666666668</c:v>
                </c:pt>
                <c:pt idx="388">
                  <c:v>6.4833333333333334</c:v>
                </c:pt>
                <c:pt idx="389">
                  <c:v>6.5</c:v>
                </c:pt>
                <c:pt idx="390">
                  <c:v>6.5166666666666666</c:v>
                </c:pt>
                <c:pt idx="391">
                  <c:v>6.5333333333333332</c:v>
                </c:pt>
                <c:pt idx="392">
                  <c:v>6.55</c:v>
                </c:pt>
                <c:pt idx="393">
                  <c:v>6.5666666666666664</c:v>
                </c:pt>
                <c:pt idx="394">
                  <c:v>6.583333333333333</c:v>
                </c:pt>
                <c:pt idx="395">
                  <c:v>6.6</c:v>
                </c:pt>
                <c:pt idx="396">
                  <c:v>6.6166666666666663</c:v>
                </c:pt>
                <c:pt idx="397">
                  <c:v>6.6333333333333337</c:v>
                </c:pt>
                <c:pt idx="398">
                  <c:v>6.65</c:v>
                </c:pt>
                <c:pt idx="399">
                  <c:v>6.666666666666667</c:v>
                </c:pt>
                <c:pt idx="400">
                  <c:v>6.6833333333333336</c:v>
                </c:pt>
                <c:pt idx="401">
                  <c:v>6.7</c:v>
                </c:pt>
                <c:pt idx="402">
                  <c:v>6.7166666666666668</c:v>
                </c:pt>
                <c:pt idx="403">
                  <c:v>6.7333333333333334</c:v>
                </c:pt>
                <c:pt idx="404">
                  <c:v>6.75</c:v>
                </c:pt>
                <c:pt idx="405">
                  <c:v>6.7666666666666666</c:v>
                </c:pt>
                <c:pt idx="406">
                  <c:v>6.7833333333333332</c:v>
                </c:pt>
                <c:pt idx="407">
                  <c:v>6.8</c:v>
                </c:pt>
                <c:pt idx="408">
                  <c:v>6.8166666666666664</c:v>
                </c:pt>
                <c:pt idx="409">
                  <c:v>6.833333333333333</c:v>
                </c:pt>
                <c:pt idx="410">
                  <c:v>6.85</c:v>
                </c:pt>
                <c:pt idx="411">
                  <c:v>6.8666666666666663</c:v>
                </c:pt>
                <c:pt idx="412">
                  <c:v>6.8833333333333337</c:v>
                </c:pt>
                <c:pt idx="413">
                  <c:v>6.9</c:v>
                </c:pt>
                <c:pt idx="414">
                  <c:v>6.916666666666667</c:v>
                </c:pt>
                <c:pt idx="415">
                  <c:v>6.9333333333333336</c:v>
                </c:pt>
                <c:pt idx="416">
                  <c:v>6.95</c:v>
                </c:pt>
                <c:pt idx="417">
                  <c:v>6.9666666666666668</c:v>
                </c:pt>
                <c:pt idx="418">
                  <c:v>6.9833333333333334</c:v>
                </c:pt>
                <c:pt idx="419">
                  <c:v>7</c:v>
                </c:pt>
                <c:pt idx="420">
                  <c:v>7.0166666666666666</c:v>
                </c:pt>
                <c:pt idx="421">
                  <c:v>7.0333333333333332</c:v>
                </c:pt>
                <c:pt idx="422">
                  <c:v>7.05</c:v>
                </c:pt>
                <c:pt idx="423">
                  <c:v>7.0666666666666664</c:v>
                </c:pt>
                <c:pt idx="424">
                  <c:v>7.083333333333333</c:v>
                </c:pt>
                <c:pt idx="425">
                  <c:v>7.1</c:v>
                </c:pt>
                <c:pt idx="426">
                  <c:v>7.1166666666666663</c:v>
                </c:pt>
                <c:pt idx="427">
                  <c:v>7.1333333333333337</c:v>
                </c:pt>
                <c:pt idx="428">
                  <c:v>7.15</c:v>
                </c:pt>
                <c:pt idx="429">
                  <c:v>7.166666666666667</c:v>
                </c:pt>
                <c:pt idx="430">
                  <c:v>7.1833333333333336</c:v>
                </c:pt>
                <c:pt idx="431">
                  <c:v>7.2</c:v>
                </c:pt>
                <c:pt idx="432">
                  <c:v>7.2166666666666668</c:v>
                </c:pt>
                <c:pt idx="433">
                  <c:v>7.2333333333333334</c:v>
                </c:pt>
                <c:pt idx="434">
                  <c:v>7.25</c:v>
                </c:pt>
                <c:pt idx="435">
                  <c:v>7.2666666666666666</c:v>
                </c:pt>
                <c:pt idx="436">
                  <c:v>7.2833333333333332</c:v>
                </c:pt>
                <c:pt idx="437">
                  <c:v>7.3</c:v>
                </c:pt>
                <c:pt idx="438">
                  <c:v>7.3166666666666664</c:v>
                </c:pt>
                <c:pt idx="439">
                  <c:v>7.333333333333333</c:v>
                </c:pt>
                <c:pt idx="440">
                  <c:v>7.35</c:v>
                </c:pt>
                <c:pt idx="441">
                  <c:v>7.3666666666666663</c:v>
                </c:pt>
                <c:pt idx="442">
                  <c:v>7.3833333333333337</c:v>
                </c:pt>
                <c:pt idx="443">
                  <c:v>7.4</c:v>
                </c:pt>
                <c:pt idx="444">
                  <c:v>7.416666666666667</c:v>
                </c:pt>
                <c:pt idx="445">
                  <c:v>7.4333333333333336</c:v>
                </c:pt>
                <c:pt idx="446">
                  <c:v>7.45</c:v>
                </c:pt>
                <c:pt idx="447">
                  <c:v>7.4666666666666668</c:v>
                </c:pt>
                <c:pt idx="448">
                  <c:v>7.4833333333333334</c:v>
                </c:pt>
                <c:pt idx="449">
                  <c:v>7.5</c:v>
                </c:pt>
                <c:pt idx="450">
                  <c:v>7.5166666666666666</c:v>
                </c:pt>
                <c:pt idx="451">
                  <c:v>7.5333333333333332</c:v>
                </c:pt>
                <c:pt idx="452">
                  <c:v>7.55</c:v>
                </c:pt>
                <c:pt idx="453">
                  <c:v>7.5666666666666664</c:v>
                </c:pt>
                <c:pt idx="454">
                  <c:v>7.583333333333333</c:v>
                </c:pt>
                <c:pt idx="455">
                  <c:v>7.6</c:v>
                </c:pt>
                <c:pt idx="456">
                  <c:v>7.6166666666666663</c:v>
                </c:pt>
                <c:pt idx="457">
                  <c:v>7.6333333333333337</c:v>
                </c:pt>
                <c:pt idx="458">
                  <c:v>7.65</c:v>
                </c:pt>
                <c:pt idx="459">
                  <c:v>7.666666666666667</c:v>
                </c:pt>
                <c:pt idx="460">
                  <c:v>7.6833333333333336</c:v>
                </c:pt>
                <c:pt idx="461">
                  <c:v>7.7</c:v>
                </c:pt>
                <c:pt idx="462">
                  <c:v>7.7166666666666668</c:v>
                </c:pt>
                <c:pt idx="463">
                  <c:v>7.7333333333333334</c:v>
                </c:pt>
                <c:pt idx="464">
                  <c:v>7.75</c:v>
                </c:pt>
                <c:pt idx="465">
                  <c:v>7.7666666666666666</c:v>
                </c:pt>
                <c:pt idx="466">
                  <c:v>7.7833333333333332</c:v>
                </c:pt>
                <c:pt idx="467">
                  <c:v>7.8</c:v>
                </c:pt>
                <c:pt idx="468">
                  <c:v>7.8166666666666664</c:v>
                </c:pt>
                <c:pt idx="469">
                  <c:v>7.833333333333333</c:v>
                </c:pt>
                <c:pt idx="470">
                  <c:v>7.85</c:v>
                </c:pt>
                <c:pt idx="471">
                  <c:v>7.8666666666666663</c:v>
                </c:pt>
                <c:pt idx="472">
                  <c:v>7.8833333333333337</c:v>
                </c:pt>
                <c:pt idx="473">
                  <c:v>7.9</c:v>
                </c:pt>
                <c:pt idx="474">
                  <c:v>7.916666666666667</c:v>
                </c:pt>
                <c:pt idx="475">
                  <c:v>7.9333333333333336</c:v>
                </c:pt>
                <c:pt idx="476">
                  <c:v>7.95</c:v>
                </c:pt>
                <c:pt idx="477">
                  <c:v>7.9666666666666668</c:v>
                </c:pt>
                <c:pt idx="478">
                  <c:v>7.9833333333333334</c:v>
                </c:pt>
                <c:pt idx="479">
                  <c:v>8</c:v>
                </c:pt>
                <c:pt idx="480">
                  <c:v>8.0166666666666675</c:v>
                </c:pt>
                <c:pt idx="481">
                  <c:v>8.0333333333333332</c:v>
                </c:pt>
                <c:pt idx="482">
                  <c:v>8.0500000000000007</c:v>
                </c:pt>
                <c:pt idx="483">
                  <c:v>8.0666666666666664</c:v>
                </c:pt>
                <c:pt idx="484">
                  <c:v>8.0833333333333339</c:v>
                </c:pt>
                <c:pt idx="485">
                  <c:v>8.1</c:v>
                </c:pt>
                <c:pt idx="486">
                  <c:v>8.1166666666666671</c:v>
                </c:pt>
                <c:pt idx="487">
                  <c:v>8.1333333333333329</c:v>
                </c:pt>
                <c:pt idx="488">
                  <c:v>8.15</c:v>
                </c:pt>
                <c:pt idx="489">
                  <c:v>8.1666666666666661</c:v>
                </c:pt>
                <c:pt idx="490">
                  <c:v>8.1833333333333336</c:v>
                </c:pt>
                <c:pt idx="491">
                  <c:v>8.1999999999999993</c:v>
                </c:pt>
                <c:pt idx="492">
                  <c:v>8.2166666666666668</c:v>
                </c:pt>
                <c:pt idx="493">
                  <c:v>8.2333333333333325</c:v>
                </c:pt>
                <c:pt idx="494">
                  <c:v>8.25</c:v>
                </c:pt>
                <c:pt idx="495">
                  <c:v>8.2666666666666675</c:v>
                </c:pt>
                <c:pt idx="496">
                  <c:v>8.2833333333333332</c:v>
                </c:pt>
                <c:pt idx="497">
                  <c:v>8.3000000000000007</c:v>
                </c:pt>
                <c:pt idx="498">
                  <c:v>8.3166666666666664</c:v>
                </c:pt>
                <c:pt idx="499">
                  <c:v>8.3333333333333339</c:v>
                </c:pt>
                <c:pt idx="500">
                  <c:v>8.35</c:v>
                </c:pt>
                <c:pt idx="501">
                  <c:v>8.3666666666666671</c:v>
                </c:pt>
                <c:pt idx="502">
                  <c:v>8.3833333333333329</c:v>
                </c:pt>
                <c:pt idx="503">
                  <c:v>8.4</c:v>
                </c:pt>
                <c:pt idx="504">
                  <c:v>8.4166666666666661</c:v>
                </c:pt>
                <c:pt idx="505">
                  <c:v>8.4333333333333336</c:v>
                </c:pt>
                <c:pt idx="506">
                  <c:v>8.4499999999999993</c:v>
                </c:pt>
                <c:pt idx="507">
                  <c:v>8.4666666666666668</c:v>
                </c:pt>
                <c:pt idx="508">
                  <c:v>8.4833333333333325</c:v>
                </c:pt>
                <c:pt idx="509">
                  <c:v>8.5</c:v>
                </c:pt>
                <c:pt idx="510">
                  <c:v>8.5166666666666675</c:v>
                </c:pt>
                <c:pt idx="511">
                  <c:v>8.5333333333333332</c:v>
                </c:pt>
                <c:pt idx="512">
                  <c:v>8.5500000000000007</c:v>
                </c:pt>
                <c:pt idx="513">
                  <c:v>8.5666666666666664</c:v>
                </c:pt>
                <c:pt idx="514">
                  <c:v>8.5833333333333339</c:v>
                </c:pt>
                <c:pt idx="515">
                  <c:v>8.6</c:v>
                </c:pt>
                <c:pt idx="516">
                  <c:v>8.6166666666666671</c:v>
                </c:pt>
                <c:pt idx="517">
                  <c:v>8.6333333333333329</c:v>
                </c:pt>
                <c:pt idx="518">
                  <c:v>8.65</c:v>
                </c:pt>
                <c:pt idx="519">
                  <c:v>8.6666666666666661</c:v>
                </c:pt>
                <c:pt idx="520">
                  <c:v>8.6833333333333336</c:v>
                </c:pt>
                <c:pt idx="521">
                  <c:v>8.6999999999999993</c:v>
                </c:pt>
                <c:pt idx="522">
                  <c:v>8.7166666666666668</c:v>
                </c:pt>
                <c:pt idx="523">
                  <c:v>8.7333333333333325</c:v>
                </c:pt>
                <c:pt idx="524">
                  <c:v>8.75</c:v>
                </c:pt>
                <c:pt idx="525">
                  <c:v>8.7666666666666675</c:v>
                </c:pt>
                <c:pt idx="526">
                  <c:v>8.7833333333333332</c:v>
                </c:pt>
                <c:pt idx="527">
                  <c:v>8.8000000000000007</c:v>
                </c:pt>
                <c:pt idx="528">
                  <c:v>8.8166666666666664</c:v>
                </c:pt>
                <c:pt idx="529">
                  <c:v>8.8333333333333339</c:v>
                </c:pt>
                <c:pt idx="530">
                  <c:v>8.85</c:v>
                </c:pt>
                <c:pt idx="531">
                  <c:v>8.8666666666666671</c:v>
                </c:pt>
                <c:pt idx="532">
                  <c:v>8.8833333333333329</c:v>
                </c:pt>
                <c:pt idx="533">
                  <c:v>8.9</c:v>
                </c:pt>
                <c:pt idx="534">
                  <c:v>8.9166666666666661</c:v>
                </c:pt>
                <c:pt idx="535">
                  <c:v>8.9333333333333336</c:v>
                </c:pt>
                <c:pt idx="536">
                  <c:v>8.9499999999999993</c:v>
                </c:pt>
                <c:pt idx="537">
                  <c:v>8.9666666666666668</c:v>
                </c:pt>
                <c:pt idx="538">
                  <c:v>8.9833333333333325</c:v>
                </c:pt>
                <c:pt idx="539">
                  <c:v>9</c:v>
                </c:pt>
                <c:pt idx="540">
                  <c:v>9.0166666666666675</c:v>
                </c:pt>
                <c:pt idx="541">
                  <c:v>9.0333333333333332</c:v>
                </c:pt>
                <c:pt idx="542">
                  <c:v>9.0500000000000007</c:v>
                </c:pt>
                <c:pt idx="543">
                  <c:v>9.0666666666666664</c:v>
                </c:pt>
                <c:pt idx="544">
                  <c:v>9.0833333333333339</c:v>
                </c:pt>
                <c:pt idx="545">
                  <c:v>9.1</c:v>
                </c:pt>
                <c:pt idx="546">
                  <c:v>9.1166666666666671</c:v>
                </c:pt>
                <c:pt idx="547">
                  <c:v>9.1333333333333329</c:v>
                </c:pt>
                <c:pt idx="548">
                  <c:v>9.15</c:v>
                </c:pt>
                <c:pt idx="549">
                  <c:v>9.1666666666666661</c:v>
                </c:pt>
                <c:pt idx="550">
                  <c:v>9.1833333333333336</c:v>
                </c:pt>
                <c:pt idx="551">
                  <c:v>9.1999999999999993</c:v>
                </c:pt>
                <c:pt idx="552">
                  <c:v>9.2166666666666668</c:v>
                </c:pt>
                <c:pt idx="553">
                  <c:v>9.2333333333333325</c:v>
                </c:pt>
                <c:pt idx="554">
                  <c:v>9.25</c:v>
                </c:pt>
                <c:pt idx="555">
                  <c:v>9.2666666666666675</c:v>
                </c:pt>
                <c:pt idx="556">
                  <c:v>9.2833333333333332</c:v>
                </c:pt>
                <c:pt idx="557">
                  <c:v>9.3000000000000007</c:v>
                </c:pt>
                <c:pt idx="558">
                  <c:v>9.3166666666666664</c:v>
                </c:pt>
                <c:pt idx="559">
                  <c:v>9.3333333333333339</c:v>
                </c:pt>
                <c:pt idx="560">
                  <c:v>9.35</c:v>
                </c:pt>
                <c:pt idx="561">
                  <c:v>9.3666666666666671</c:v>
                </c:pt>
                <c:pt idx="562">
                  <c:v>9.3833333333333329</c:v>
                </c:pt>
                <c:pt idx="563">
                  <c:v>9.4</c:v>
                </c:pt>
                <c:pt idx="564">
                  <c:v>9.4166666666666661</c:v>
                </c:pt>
                <c:pt idx="565">
                  <c:v>9.4333333333333336</c:v>
                </c:pt>
                <c:pt idx="566">
                  <c:v>9.4499999999999993</c:v>
                </c:pt>
                <c:pt idx="567">
                  <c:v>9.4666666666666668</c:v>
                </c:pt>
                <c:pt idx="568">
                  <c:v>9.4833333333333325</c:v>
                </c:pt>
                <c:pt idx="569">
                  <c:v>9.5</c:v>
                </c:pt>
                <c:pt idx="570">
                  <c:v>9.5166666666666675</c:v>
                </c:pt>
                <c:pt idx="571">
                  <c:v>9.5333333333333332</c:v>
                </c:pt>
                <c:pt idx="572">
                  <c:v>9.5500000000000007</c:v>
                </c:pt>
                <c:pt idx="573">
                  <c:v>9.5666666666666664</c:v>
                </c:pt>
                <c:pt idx="574">
                  <c:v>9.5833333333333339</c:v>
                </c:pt>
                <c:pt idx="575">
                  <c:v>9.6</c:v>
                </c:pt>
                <c:pt idx="576">
                  <c:v>9.6166666666666671</c:v>
                </c:pt>
                <c:pt idx="577">
                  <c:v>9.6333333333333329</c:v>
                </c:pt>
                <c:pt idx="578">
                  <c:v>9.65</c:v>
                </c:pt>
                <c:pt idx="579">
                  <c:v>9.6666666666666661</c:v>
                </c:pt>
                <c:pt idx="580">
                  <c:v>9.6833333333333336</c:v>
                </c:pt>
                <c:pt idx="581">
                  <c:v>9.6999999999999993</c:v>
                </c:pt>
                <c:pt idx="582">
                  <c:v>9.7166666666666668</c:v>
                </c:pt>
                <c:pt idx="583">
                  <c:v>9.7333333333333325</c:v>
                </c:pt>
                <c:pt idx="584">
                  <c:v>9.75</c:v>
                </c:pt>
                <c:pt idx="585">
                  <c:v>9.7666666666666675</c:v>
                </c:pt>
                <c:pt idx="586">
                  <c:v>9.7833333333333332</c:v>
                </c:pt>
                <c:pt idx="587">
                  <c:v>9.8000000000000007</c:v>
                </c:pt>
                <c:pt idx="588">
                  <c:v>9.8166666666666664</c:v>
                </c:pt>
                <c:pt idx="589">
                  <c:v>9.8333333333333339</c:v>
                </c:pt>
                <c:pt idx="590">
                  <c:v>9.85</c:v>
                </c:pt>
                <c:pt idx="591">
                  <c:v>9.8666666666666671</c:v>
                </c:pt>
                <c:pt idx="592">
                  <c:v>9.8833333333333329</c:v>
                </c:pt>
                <c:pt idx="593">
                  <c:v>9.9</c:v>
                </c:pt>
                <c:pt idx="594">
                  <c:v>9.9166666666666661</c:v>
                </c:pt>
                <c:pt idx="595">
                  <c:v>9.9333333333333336</c:v>
                </c:pt>
                <c:pt idx="596">
                  <c:v>9.9499999999999993</c:v>
                </c:pt>
                <c:pt idx="597">
                  <c:v>9.9666666666666668</c:v>
                </c:pt>
                <c:pt idx="598">
                  <c:v>9.9833333333333325</c:v>
                </c:pt>
                <c:pt idx="599">
                  <c:v>10</c:v>
                </c:pt>
                <c:pt idx="600">
                  <c:v>10.016666666666667</c:v>
                </c:pt>
                <c:pt idx="601">
                  <c:v>10.033333333333333</c:v>
                </c:pt>
                <c:pt idx="602">
                  <c:v>10.050000000000001</c:v>
                </c:pt>
                <c:pt idx="603">
                  <c:v>10.066666666666666</c:v>
                </c:pt>
                <c:pt idx="604">
                  <c:v>10.083333333333334</c:v>
                </c:pt>
                <c:pt idx="605">
                  <c:v>10.1</c:v>
                </c:pt>
                <c:pt idx="606">
                  <c:v>10.116666666666667</c:v>
                </c:pt>
                <c:pt idx="607">
                  <c:v>10.133333333333333</c:v>
                </c:pt>
                <c:pt idx="608">
                  <c:v>10.15</c:v>
                </c:pt>
                <c:pt idx="609">
                  <c:v>10.166666666666666</c:v>
                </c:pt>
                <c:pt idx="610">
                  <c:v>10.183333333333334</c:v>
                </c:pt>
                <c:pt idx="611">
                  <c:v>10.199999999999999</c:v>
                </c:pt>
                <c:pt idx="612">
                  <c:v>10.216666666666667</c:v>
                </c:pt>
                <c:pt idx="613">
                  <c:v>10.233333333333333</c:v>
                </c:pt>
                <c:pt idx="614">
                  <c:v>10.25</c:v>
                </c:pt>
                <c:pt idx="615">
                  <c:v>10.266666666666667</c:v>
                </c:pt>
                <c:pt idx="616">
                  <c:v>10.283333333333333</c:v>
                </c:pt>
                <c:pt idx="617">
                  <c:v>10.3</c:v>
                </c:pt>
                <c:pt idx="618">
                  <c:v>10.316666666666666</c:v>
                </c:pt>
                <c:pt idx="619">
                  <c:v>10.333333333333334</c:v>
                </c:pt>
                <c:pt idx="620">
                  <c:v>10.35</c:v>
                </c:pt>
                <c:pt idx="621">
                  <c:v>10.366666666666667</c:v>
                </c:pt>
                <c:pt idx="622">
                  <c:v>10.383333333333333</c:v>
                </c:pt>
                <c:pt idx="623">
                  <c:v>10.4</c:v>
                </c:pt>
                <c:pt idx="624">
                  <c:v>10.416666666666666</c:v>
                </c:pt>
                <c:pt idx="625">
                  <c:v>10.433333333333334</c:v>
                </c:pt>
                <c:pt idx="626">
                  <c:v>10.45</c:v>
                </c:pt>
                <c:pt idx="627">
                  <c:v>10.466666666666667</c:v>
                </c:pt>
                <c:pt idx="628">
                  <c:v>10.483333333333333</c:v>
                </c:pt>
                <c:pt idx="629">
                  <c:v>10.5</c:v>
                </c:pt>
                <c:pt idx="630">
                  <c:v>10.516666666666667</c:v>
                </c:pt>
                <c:pt idx="631">
                  <c:v>10.533333333333333</c:v>
                </c:pt>
                <c:pt idx="632">
                  <c:v>10.55</c:v>
                </c:pt>
                <c:pt idx="633">
                  <c:v>10.566666666666666</c:v>
                </c:pt>
                <c:pt idx="634">
                  <c:v>10.583333333333334</c:v>
                </c:pt>
                <c:pt idx="635">
                  <c:v>10.6</c:v>
                </c:pt>
                <c:pt idx="636">
                  <c:v>10.616666666666667</c:v>
                </c:pt>
                <c:pt idx="637">
                  <c:v>10.633333333333333</c:v>
                </c:pt>
                <c:pt idx="638">
                  <c:v>10.65</c:v>
                </c:pt>
                <c:pt idx="639">
                  <c:v>10.666666666666666</c:v>
                </c:pt>
                <c:pt idx="640">
                  <c:v>10.683333333333334</c:v>
                </c:pt>
                <c:pt idx="641">
                  <c:v>10.7</c:v>
                </c:pt>
                <c:pt idx="642">
                  <c:v>10.716666666666667</c:v>
                </c:pt>
                <c:pt idx="643">
                  <c:v>10.733333333333333</c:v>
                </c:pt>
                <c:pt idx="644">
                  <c:v>10.75</c:v>
                </c:pt>
                <c:pt idx="645">
                  <c:v>10.766666666666667</c:v>
                </c:pt>
                <c:pt idx="646">
                  <c:v>10.783333333333333</c:v>
                </c:pt>
                <c:pt idx="647">
                  <c:v>10.8</c:v>
                </c:pt>
                <c:pt idx="648">
                  <c:v>10.816666666666666</c:v>
                </c:pt>
                <c:pt idx="649">
                  <c:v>10.833333333333334</c:v>
                </c:pt>
                <c:pt idx="650">
                  <c:v>10.85</c:v>
                </c:pt>
                <c:pt idx="651">
                  <c:v>10.866666666666667</c:v>
                </c:pt>
                <c:pt idx="652">
                  <c:v>10.883333333333333</c:v>
                </c:pt>
                <c:pt idx="653">
                  <c:v>10.9</c:v>
                </c:pt>
                <c:pt idx="654">
                  <c:v>10.916666666666666</c:v>
                </c:pt>
                <c:pt idx="655">
                  <c:v>10.933333333333334</c:v>
                </c:pt>
                <c:pt idx="656">
                  <c:v>10.95</c:v>
                </c:pt>
                <c:pt idx="657">
                  <c:v>10.966666666666667</c:v>
                </c:pt>
                <c:pt idx="658">
                  <c:v>10.983333333333333</c:v>
                </c:pt>
                <c:pt idx="659">
                  <c:v>11</c:v>
                </c:pt>
                <c:pt idx="660">
                  <c:v>11.016666666666667</c:v>
                </c:pt>
                <c:pt idx="661">
                  <c:v>11.033333333333333</c:v>
                </c:pt>
                <c:pt idx="662">
                  <c:v>11.05</c:v>
                </c:pt>
                <c:pt idx="663">
                  <c:v>11.066666666666666</c:v>
                </c:pt>
                <c:pt idx="664">
                  <c:v>11.083333333333334</c:v>
                </c:pt>
                <c:pt idx="665">
                  <c:v>11.1</c:v>
                </c:pt>
                <c:pt idx="666">
                  <c:v>11.116666666666667</c:v>
                </c:pt>
                <c:pt idx="667">
                  <c:v>11.133333333333333</c:v>
                </c:pt>
                <c:pt idx="668">
                  <c:v>11.15</c:v>
                </c:pt>
                <c:pt idx="669">
                  <c:v>11.166666666666666</c:v>
                </c:pt>
                <c:pt idx="670">
                  <c:v>11.183333333333334</c:v>
                </c:pt>
                <c:pt idx="671">
                  <c:v>11.2</c:v>
                </c:pt>
                <c:pt idx="672">
                  <c:v>11.216666666666667</c:v>
                </c:pt>
                <c:pt idx="673">
                  <c:v>11.233333333333333</c:v>
                </c:pt>
                <c:pt idx="674">
                  <c:v>11.25</c:v>
                </c:pt>
                <c:pt idx="675">
                  <c:v>11.266666666666667</c:v>
                </c:pt>
                <c:pt idx="676">
                  <c:v>11.283333333333333</c:v>
                </c:pt>
                <c:pt idx="677">
                  <c:v>11.3</c:v>
                </c:pt>
                <c:pt idx="678">
                  <c:v>11.316666666666666</c:v>
                </c:pt>
                <c:pt idx="679">
                  <c:v>11.333333333333334</c:v>
                </c:pt>
                <c:pt idx="680">
                  <c:v>11.35</c:v>
                </c:pt>
                <c:pt idx="681">
                  <c:v>11.366666666666667</c:v>
                </c:pt>
                <c:pt idx="682">
                  <c:v>11.383333333333333</c:v>
                </c:pt>
                <c:pt idx="683">
                  <c:v>11.4</c:v>
                </c:pt>
                <c:pt idx="684">
                  <c:v>11.416666666666666</c:v>
                </c:pt>
                <c:pt idx="685">
                  <c:v>11.433333333333334</c:v>
                </c:pt>
                <c:pt idx="686">
                  <c:v>11.45</c:v>
                </c:pt>
                <c:pt idx="687">
                  <c:v>11.466666666666667</c:v>
                </c:pt>
                <c:pt idx="688">
                  <c:v>11.483333333333333</c:v>
                </c:pt>
                <c:pt idx="689">
                  <c:v>11.5</c:v>
                </c:pt>
                <c:pt idx="690">
                  <c:v>11.516666666666667</c:v>
                </c:pt>
                <c:pt idx="691">
                  <c:v>11.533333333333333</c:v>
                </c:pt>
                <c:pt idx="692">
                  <c:v>11.55</c:v>
                </c:pt>
                <c:pt idx="693">
                  <c:v>11.566666666666666</c:v>
                </c:pt>
                <c:pt idx="694">
                  <c:v>11.583333333333334</c:v>
                </c:pt>
                <c:pt idx="695">
                  <c:v>11.6</c:v>
                </c:pt>
                <c:pt idx="696">
                  <c:v>11.616666666666667</c:v>
                </c:pt>
                <c:pt idx="697">
                  <c:v>11.633333333333333</c:v>
                </c:pt>
                <c:pt idx="698">
                  <c:v>11.65</c:v>
                </c:pt>
                <c:pt idx="699">
                  <c:v>11.666666666666666</c:v>
                </c:pt>
                <c:pt idx="700">
                  <c:v>11.683333333333334</c:v>
                </c:pt>
                <c:pt idx="701">
                  <c:v>11.7</c:v>
                </c:pt>
                <c:pt idx="702">
                  <c:v>11.716666666666667</c:v>
                </c:pt>
                <c:pt idx="703">
                  <c:v>11.733333333333333</c:v>
                </c:pt>
                <c:pt idx="704">
                  <c:v>11.75</c:v>
                </c:pt>
                <c:pt idx="705">
                  <c:v>11.766666666666667</c:v>
                </c:pt>
                <c:pt idx="706">
                  <c:v>11.783333333333333</c:v>
                </c:pt>
                <c:pt idx="707">
                  <c:v>11.8</c:v>
                </c:pt>
                <c:pt idx="708">
                  <c:v>11.816666666666666</c:v>
                </c:pt>
                <c:pt idx="709">
                  <c:v>11.833333333333334</c:v>
                </c:pt>
                <c:pt idx="710">
                  <c:v>11.85</c:v>
                </c:pt>
                <c:pt idx="711">
                  <c:v>11.866666666666667</c:v>
                </c:pt>
                <c:pt idx="712">
                  <c:v>11.883333333333333</c:v>
                </c:pt>
                <c:pt idx="713">
                  <c:v>11.9</c:v>
                </c:pt>
                <c:pt idx="714">
                  <c:v>11.916666666666666</c:v>
                </c:pt>
                <c:pt idx="715">
                  <c:v>11.933333333333334</c:v>
                </c:pt>
                <c:pt idx="716">
                  <c:v>11.95</c:v>
                </c:pt>
                <c:pt idx="717">
                  <c:v>11.966666666666667</c:v>
                </c:pt>
                <c:pt idx="718">
                  <c:v>11.983333333333333</c:v>
                </c:pt>
                <c:pt idx="719">
                  <c:v>12</c:v>
                </c:pt>
                <c:pt idx="720">
                  <c:v>12.016666666666667</c:v>
                </c:pt>
                <c:pt idx="721">
                  <c:v>12.033333333333333</c:v>
                </c:pt>
                <c:pt idx="722">
                  <c:v>12.05</c:v>
                </c:pt>
                <c:pt idx="723">
                  <c:v>12.066666666666666</c:v>
                </c:pt>
                <c:pt idx="724">
                  <c:v>12.083333333333334</c:v>
                </c:pt>
                <c:pt idx="725">
                  <c:v>12.1</c:v>
                </c:pt>
                <c:pt idx="726">
                  <c:v>12.116666666666667</c:v>
                </c:pt>
                <c:pt idx="727">
                  <c:v>12.133333333333333</c:v>
                </c:pt>
                <c:pt idx="728">
                  <c:v>12.15</c:v>
                </c:pt>
                <c:pt idx="729">
                  <c:v>12.166666666666666</c:v>
                </c:pt>
                <c:pt idx="730">
                  <c:v>12.183333333333334</c:v>
                </c:pt>
                <c:pt idx="731">
                  <c:v>12.2</c:v>
                </c:pt>
                <c:pt idx="732">
                  <c:v>12.216666666666667</c:v>
                </c:pt>
                <c:pt idx="733">
                  <c:v>12.233333333333333</c:v>
                </c:pt>
                <c:pt idx="734">
                  <c:v>12.25</c:v>
                </c:pt>
                <c:pt idx="735">
                  <c:v>12.266666666666667</c:v>
                </c:pt>
                <c:pt idx="736">
                  <c:v>12.283333333333333</c:v>
                </c:pt>
                <c:pt idx="737">
                  <c:v>12.3</c:v>
                </c:pt>
                <c:pt idx="738">
                  <c:v>12.316666666666666</c:v>
                </c:pt>
                <c:pt idx="739">
                  <c:v>12.333333333333334</c:v>
                </c:pt>
                <c:pt idx="740">
                  <c:v>12.35</c:v>
                </c:pt>
                <c:pt idx="741">
                  <c:v>12.366666666666667</c:v>
                </c:pt>
                <c:pt idx="742">
                  <c:v>12.383333333333333</c:v>
                </c:pt>
                <c:pt idx="743">
                  <c:v>12.4</c:v>
                </c:pt>
                <c:pt idx="744">
                  <c:v>12.416666666666666</c:v>
                </c:pt>
                <c:pt idx="745">
                  <c:v>12.433333333333334</c:v>
                </c:pt>
                <c:pt idx="746">
                  <c:v>12.45</c:v>
                </c:pt>
                <c:pt idx="747">
                  <c:v>12.466666666666667</c:v>
                </c:pt>
                <c:pt idx="748">
                  <c:v>12.483333333333333</c:v>
                </c:pt>
                <c:pt idx="749">
                  <c:v>12.5</c:v>
                </c:pt>
                <c:pt idx="750">
                  <c:v>12.516666666666667</c:v>
                </c:pt>
                <c:pt idx="751">
                  <c:v>12.533333333333333</c:v>
                </c:pt>
                <c:pt idx="752">
                  <c:v>12.55</c:v>
                </c:pt>
                <c:pt idx="753">
                  <c:v>12.566666666666666</c:v>
                </c:pt>
                <c:pt idx="754">
                  <c:v>12.583333333333334</c:v>
                </c:pt>
                <c:pt idx="755">
                  <c:v>12.6</c:v>
                </c:pt>
                <c:pt idx="756">
                  <c:v>12.616666666666667</c:v>
                </c:pt>
                <c:pt idx="757">
                  <c:v>12.633333333333333</c:v>
                </c:pt>
                <c:pt idx="758">
                  <c:v>12.65</c:v>
                </c:pt>
                <c:pt idx="759">
                  <c:v>12.666666666666666</c:v>
                </c:pt>
                <c:pt idx="760">
                  <c:v>12.683333333333334</c:v>
                </c:pt>
                <c:pt idx="761">
                  <c:v>12.7</c:v>
                </c:pt>
                <c:pt idx="762">
                  <c:v>12.716666666666667</c:v>
                </c:pt>
                <c:pt idx="763">
                  <c:v>12.733333333333333</c:v>
                </c:pt>
                <c:pt idx="764">
                  <c:v>12.75</c:v>
                </c:pt>
                <c:pt idx="765">
                  <c:v>12.766666666666667</c:v>
                </c:pt>
                <c:pt idx="766">
                  <c:v>12.783333333333333</c:v>
                </c:pt>
                <c:pt idx="767">
                  <c:v>12.8</c:v>
                </c:pt>
                <c:pt idx="768">
                  <c:v>12.816666666666666</c:v>
                </c:pt>
                <c:pt idx="769">
                  <c:v>12.833333333333334</c:v>
                </c:pt>
                <c:pt idx="770">
                  <c:v>12.85</c:v>
                </c:pt>
                <c:pt idx="771">
                  <c:v>12.866666666666667</c:v>
                </c:pt>
                <c:pt idx="772">
                  <c:v>12.883333333333333</c:v>
                </c:pt>
                <c:pt idx="773">
                  <c:v>12.9</c:v>
                </c:pt>
                <c:pt idx="774">
                  <c:v>12.916666666666666</c:v>
                </c:pt>
                <c:pt idx="775">
                  <c:v>12.933333333333334</c:v>
                </c:pt>
                <c:pt idx="776">
                  <c:v>12.95</c:v>
                </c:pt>
                <c:pt idx="777">
                  <c:v>12.966666666666667</c:v>
                </c:pt>
                <c:pt idx="778">
                  <c:v>12.983333333333333</c:v>
                </c:pt>
                <c:pt idx="779">
                  <c:v>13</c:v>
                </c:pt>
                <c:pt idx="780">
                  <c:v>13.016666666666667</c:v>
                </c:pt>
                <c:pt idx="781">
                  <c:v>13.033333333333333</c:v>
                </c:pt>
                <c:pt idx="782">
                  <c:v>13.05</c:v>
                </c:pt>
                <c:pt idx="783">
                  <c:v>13.066666666666666</c:v>
                </c:pt>
                <c:pt idx="784">
                  <c:v>13.083333333333334</c:v>
                </c:pt>
                <c:pt idx="785">
                  <c:v>13.1</c:v>
                </c:pt>
                <c:pt idx="786">
                  <c:v>13.116666666666667</c:v>
                </c:pt>
                <c:pt idx="787">
                  <c:v>13.133333333333333</c:v>
                </c:pt>
                <c:pt idx="788">
                  <c:v>13.15</c:v>
                </c:pt>
                <c:pt idx="789">
                  <c:v>13.166666666666666</c:v>
                </c:pt>
                <c:pt idx="790">
                  <c:v>13.183333333333334</c:v>
                </c:pt>
                <c:pt idx="791">
                  <c:v>13.2</c:v>
                </c:pt>
                <c:pt idx="792">
                  <c:v>13.216666666666667</c:v>
                </c:pt>
                <c:pt idx="793">
                  <c:v>13.233333333333333</c:v>
                </c:pt>
                <c:pt idx="794">
                  <c:v>13.25</c:v>
                </c:pt>
                <c:pt idx="795">
                  <c:v>13.266666666666667</c:v>
                </c:pt>
                <c:pt idx="796">
                  <c:v>13.283333333333333</c:v>
                </c:pt>
                <c:pt idx="797">
                  <c:v>13.3</c:v>
                </c:pt>
                <c:pt idx="798">
                  <c:v>13.316666666666666</c:v>
                </c:pt>
                <c:pt idx="799">
                  <c:v>13.333333333333334</c:v>
                </c:pt>
                <c:pt idx="800">
                  <c:v>13.35</c:v>
                </c:pt>
                <c:pt idx="801">
                  <c:v>13.366666666666667</c:v>
                </c:pt>
                <c:pt idx="802">
                  <c:v>13.383333333333333</c:v>
                </c:pt>
                <c:pt idx="803">
                  <c:v>13.4</c:v>
                </c:pt>
                <c:pt idx="804">
                  <c:v>13.416666666666666</c:v>
                </c:pt>
                <c:pt idx="805">
                  <c:v>13.433333333333334</c:v>
                </c:pt>
                <c:pt idx="806">
                  <c:v>13.45</c:v>
                </c:pt>
                <c:pt idx="807">
                  <c:v>13.466666666666667</c:v>
                </c:pt>
                <c:pt idx="808">
                  <c:v>13.483333333333333</c:v>
                </c:pt>
                <c:pt idx="809">
                  <c:v>13.5</c:v>
                </c:pt>
                <c:pt idx="810">
                  <c:v>13.516666666666667</c:v>
                </c:pt>
                <c:pt idx="811">
                  <c:v>13.533333333333333</c:v>
                </c:pt>
                <c:pt idx="812">
                  <c:v>13.55</c:v>
                </c:pt>
                <c:pt idx="813">
                  <c:v>13.566666666666666</c:v>
                </c:pt>
                <c:pt idx="814">
                  <c:v>13.583333333333334</c:v>
                </c:pt>
                <c:pt idx="815">
                  <c:v>13.6</c:v>
                </c:pt>
                <c:pt idx="816">
                  <c:v>13.616666666666667</c:v>
                </c:pt>
                <c:pt idx="817">
                  <c:v>13.633333333333333</c:v>
                </c:pt>
                <c:pt idx="818">
                  <c:v>13.65</c:v>
                </c:pt>
                <c:pt idx="819">
                  <c:v>13.666666666666666</c:v>
                </c:pt>
                <c:pt idx="820">
                  <c:v>13.683333333333334</c:v>
                </c:pt>
                <c:pt idx="821">
                  <c:v>13.7</c:v>
                </c:pt>
                <c:pt idx="822">
                  <c:v>13.716666666666667</c:v>
                </c:pt>
                <c:pt idx="823">
                  <c:v>13.733333333333333</c:v>
                </c:pt>
                <c:pt idx="824">
                  <c:v>13.75</c:v>
                </c:pt>
                <c:pt idx="825">
                  <c:v>13.766666666666667</c:v>
                </c:pt>
                <c:pt idx="826">
                  <c:v>13.783333333333333</c:v>
                </c:pt>
                <c:pt idx="827">
                  <c:v>13.8</c:v>
                </c:pt>
                <c:pt idx="828">
                  <c:v>13.816666666666666</c:v>
                </c:pt>
                <c:pt idx="829">
                  <c:v>13.833333333333334</c:v>
                </c:pt>
                <c:pt idx="830">
                  <c:v>13.85</c:v>
                </c:pt>
                <c:pt idx="831">
                  <c:v>13.866666666666667</c:v>
                </c:pt>
                <c:pt idx="832">
                  <c:v>13.883333333333333</c:v>
                </c:pt>
                <c:pt idx="833">
                  <c:v>13.9</c:v>
                </c:pt>
                <c:pt idx="834">
                  <c:v>13.916666666666666</c:v>
                </c:pt>
                <c:pt idx="835">
                  <c:v>13.933333333333334</c:v>
                </c:pt>
                <c:pt idx="836">
                  <c:v>13.95</c:v>
                </c:pt>
                <c:pt idx="837">
                  <c:v>13.966666666666667</c:v>
                </c:pt>
                <c:pt idx="838">
                  <c:v>13.983333333333333</c:v>
                </c:pt>
                <c:pt idx="839">
                  <c:v>14</c:v>
                </c:pt>
                <c:pt idx="840">
                  <c:v>14.016666666666667</c:v>
                </c:pt>
                <c:pt idx="841">
                  <c:v>14.033333333333333</c:v>
                </c:pt>
                <c:pt idx="842">
                  <c:v>14.05</c:v>
                </c:pt>
                <c:pt idx="843">
                  <c:v>14.066666666666666</c:v>
                </c:pt>
                <c:pt idx="844">
                  <c:v>14.083333333333334</c:v>
                </c:pt>
                <c:pt idx="845">
                  <c:v>14.1</c:v>
                </c:pt>
                <c:pt idx="846">
                  <c:v>14.116666666666667</c:v>
                </c:pt>
                <c:pt idx="847">
                  <c:v>14.133333333333333</c:v>
                </c:pt>
                <c:pt idx="848">
                  <c:v>14.15</c:v>
                </c:pt>
                <c:pt idx="849">
                  <c:v>14.166666666666666</c:v>
                </c:pt>
                <c:pt idx="850">
                  <c:v>14.183333333333334</c:v>
                </c:pt>
                <c:pt idx="851">
                  <c:v>14.2</c:v>
                </c:pt>
                <c:pt idx="852">
                  <c:v>14.216666666666667</c:v>
                </c:pt>
                <c:pt idx="853">
                  <c:v>14.233333333333333</c:v>
                </c:pt>
                <c:pt idx="854">
                  <c:v>14.25</c:v>
                </c:pt>
                <c:pt idx="855">
                  <c:v>14.266666666666667</c:v>
                </c:pt>
                <c:pt idx="856">
                  <c:v>14.283333333333333</c:v>
                </c:pt>
                <c:pt idx="857">
                  <c:v>14.3</c:v>
                </c:pt>
                <c:pt idx="858">
                  <c:v>14.316666666666666</c:v>
                </c:pt>
                <c:pt idx="859">
                  <c:v>14.333333333333334</c:v>
                </c:pt>
                <c:pt idx="860">
                  <c:v>14.35</c:v>
                </c:pt>
                <c:pt idx="861">
                  <c:v>14.366666666666667</c:v>
                </c:pt>
                <c:pt idx="862">
                  <c:v>14.383333333333333</c:v>
                </c:pt>
                <c:pt idx="863">
                  <c:v>14.4</c:v>
                </c:pt>
                <c:pt idx="864">
                  <c:v>14.416666666666666</c:v>
                </c:pt>
                <c:pt idx="865">
                  <c:v>14.433333333333334</c:v>
                </c:pt>
                <c:pt idx="866">
                  <c:v>14.45</c:v>
                </c:pt>
                <c:pt idx="867">
                  <c:v>14.466666666666667</c:v>
                </c:pt>
                <c:pt idx="868">
                  <c:v>14.483333333333333</c:v>
                </c:pt>
                <c:pt idx="869">
                  <c:v>14.5</c:v>
                </c:pt>
                <c:pt idx="870">
                  <c:v>14.516666666666667</c:v>
                </c:pt>
                <c:pt idx="871">
                  <c:v>14.533333333333333</c:v>
                </c:pt>
                <c:pt idx="872">
                  <c:v>14.55</c:v>
                </c:pt>
                <c:pt idx="873">
                  <c:v>14.566666666666666</c:v>
                </c:pt>
                <c:pt idx="874">
                  <c:v>14.583333333333334</c:v>
                </c:pt>
                <c:pt idx="875">
                  <c:v>14.6</c:v>
                </c:pt>
                <c:pt idx="876">
                  <c:v>14.616666666666667</c:v>
                </c:pt>
                <c:pt idx="877">
                  <c:v>14.633333333333333</c:v>
                </c:pt>
                <c:pt idx="878">
                  <c:v>14.65</c:v>
                </c:pt>
                <c:pt idx="879">
                  <c:v>14.666666666666666</c:v>
                </c:pt>
                <c:pt idx="880">
                  <c:v>14.683333333333334</c:v>
                </c:pt>
                <c:pt idx="881">
                  <c:v>14.7</c:v>
                </c:pt>
                <c:pt idx="882">
                  <c:v>14.716666666666667</c:v>
                </c:pt>
                <c:pt idx="883">
                  <c:v>14.733333333333333</c:v>
                </c:pt>
                <c:pt idx="884">
                  <c:v>14.75</c:v>
                </c:pt>
                <c:pt idx="885">
                  <c:v>14.766666666666667</c:v>
                </c:pt>
                <c:pt idx="886">
                  <c:v>14.783333333333333</c:v>
                </c:pt>
                <c:pt idx="887">
                  <c:v>14.8</c:v>
                </c:pt>
                <c:pt idx="888">
                  <c:v>14.816666666666666</c:v>
                </c:pt>
                <c:pt idx="889">
                  <c:v>14.833333333333334</c:v>
                </c:pt>
                <c:pt idx="890">
                  <c:v>14.85</c:v>
                </c:pt>
                <c:pt idx="891">
                  <c:v>14.866666666666667</c:v>
                </c:pt>
                <c:pt idx="892">
                  <c:v>14.883333333333333</c:v>
                </c:pt>
                <c:pt idx="893">
                  <c:v>14.9</c:v>
                </c:pt>
                <c:pt idx="894">
                  <c:v>14.916666666666666</c:v>
                </c:pt>
                <c:pt idx="895">
                  <c:v>14.933333333333334</c:v>
                </c:pt>
                <c:pt idx="896">
                  <c:v>14.95</c:v>
                </c:pt>
                <c:pt idx="897">
                  <c:v>14.966666666666667</c:v>
                </c:pt>
                <c:pt idx="898">
                  <c:v>14.983333333333333</c:v>
                </c:pt>
                <c:pt idx="899">
                  <c:v>15</c:v>
                </c:pt>
                <c:pt idx="900">
                  <c:v>15.016666666666667</c:v>
                </c:pt>
                <c:pt idx="901">
                  <c:v>15.033333333333333</c:v>
                </c:pt>
                <c:pt idx="902">
                  <c:v>15.05</c:v>
                </c:pt>
                <c:pt idx="903">
                  <c:v>15.066666666666666</c:v>
                </c:pt>
                <c:pt idx="904">
                  <c:v>15.083333333333334</c:v>
                </c:pt>
                <c:pt idx="905">
                  <c:v>15.1</c:v>
                </c:pt>
                <c:pt idx="906">
                  <c:v>15.116666666666667</c:v>
                </c:pt>
                <c:pt idx="907">
                  <c:v>15.133333333333333</c:v>
                </c:pt>
                <c:pt idx="908">
                  <c:v>15.15</c:v>
                </c:pt>
                <c:pt idx="909">
                  <c:v>15.166666666666666</c:v>
                </c:pt>
                <c:pt idx="910">
                  <c:v>15.183333333333334</c:v>
                </c:pt>
                <c:pt idx="911">
                  <c:v>15.2</c:v>
                </c:pt>
                <c:pt idx="912">
                  <c:v>15.216666666666667</c:v>
                </c:pt>
                <c:pt idx="913">
                  <c:v>15.233333333333333</c:v>
                </c:pt>
                <c:pt idx="914">
                  <c:v>15.25</c:v>
                </c:pt>
                <c:pt idx="915">
                  <c:v>15.266666666666667</c:v>
                </c:pt>
                <c:pt idx="916">
                  <c:v>15.283333333333333</c:v>
                </c:pt>
                <c:pt idx="917">
                  <c:v>15.3</c:v>
                </c:pt>
                <c:pt idx="918">
                  <c:v>15.316666666666666</c:v>
                </c:pt>
                <c:pt idx="919">
                  <c:v>15.333333333333334</c:v>
                </c:pt>
                <c:pt idx="920">
                  <c:v>15.35</c:v>
                </c:pt>
                <c:pt idx="921">
                  <c:v>15.366666666666667</c:v>
                </c:pt>
                <c:pt idx="922">
                  <c:v>15.383333333333333</c:v>
                </c:pt>
                <c:pt idx="923">
                  <c:v>15.4</c:v>
                </c:pt>
                <c:pt idx="924">
                  <c:v>15.416666666666666</c:v>
                </c:pt>
                <c:pt idx="925">
                  <c:v>15.433333333333334</c:v>
                </c:pt>
                <c:pt idx="926">
                  <c:v>15.45</c:v>
                </c:pt>
                <c:pt idx="927">
                  <c:v>15.466666666666667</c:v>
                </c:pt>
                <c:pt idx="928">
                  <c:v>15.483333333333333</c:v>
                </c:pt>
                <c:pt idx="929">
                  <c:v>15.5</c:v>
                </c:pt>
                <c:pt idx="930">
                  <c:v>15.516666666666667</c:v>
                </c:pt>
                <c:pt idx="931">
                  <c:v>15.533333333333333</c:v>
                </c:pt>
                <c:pt idx="932">
                  <c:v>15.55</c:v>
                </c:pt>
                <c:pt idx="933">
                  <c:v>15.566666666666666</c:v>
                </c:pt>
                <c:pt idx="934">
                  <c:v>15.583333333333334</c:v>
                </c:pt>
                <c:pt idx="935">
                  <c:v>15.6</c:v>
                </c:pt>
                <c:pt idx="936">
                  <c:v>15.616666666666667</c:v>
                </c:pt>
                <c:pt idx="937">
                  <c:v>15.633333333333333</c:v>
                </c:pt>
                <c:pt idx="938">
                  <c:v>15.65</c:v>
                </c:pt>
                <c:pt idx="939">
                  <c:v>15.666666666666666</c:v>
                </c:pt>
                <c:pt idx="940">
                  <c:v>15.683333333333334</c:v>
                </c:pt>
                <c:pt idx="941">
                  <c:v>15.7</c:v>
                </c:pt>
                <c:pt idx="942">
                  <c:v>15.716666666666667</c:v>
                </c:pt>
                <c:pt idx="943">
                  <c:v>15.733333333333333</c:v>
                </c:pt>
                <c:pt idx="944">
                  <c:v>15.75</c:v>
                </c:pt>
                <c:pt idx="945">
                  <c:v>15.766666666666667</c:v>
                </c:pt>
                <c:pt idx="946">
                  <c:v>15.783333333333333</c:v>
                </c:pt>
                <c:pt idx="947">
                  <c:v>15.8</c:v>
                </c:pt>
                <c:pt idx="948">
                  <c:v>15.816666666666666</c:v>
                </c:pt>
                <c:pt idx="949">
                  <c:v>15.833333333333334</c:v>
                </c:pt>
                <c:pt idx="950">
                  <c:v>15.85</c:v>
                </c:pt>
                <c:pt idx="951">
                  <c:v>15.866666666666667</c:v>
                </c:pt>
                <c:pt idx="952">
                  <c:v>15.883333333333333</c:v>
                </c:pt>
                <c:pt idx="953">
                  <c:v>15.9</c:v>
                </c:pt>
                <c:pt idx="954">
                  <c:v>15.916666666666666</c:v>
                </c:pt>
                <c:pt idx="955">
                  <c:v>15.933333333333334</c:v>
                </c:pt>
                <c:pt idx="956">
                  <c:v>15.95</c:v>
                </c:pt>
                <c:pt idx="957">
                  <c:v>15.966666666666667</c:v>
                </c:pt>
                <c:pt idx="958">
                  <c:v>15.983333333333333</c:v>
                </c:pt>
                <c:pt idx="959">
                  <c:v>16</c:v>
                </c:pt>
                <c:pt idx="960">
                  <c:v>16.016666666666666</c:v>
                </c:pt>
                <c:pt idx="961">
                  <c:v>16.033333333333335</c:v>
                </c:pt>
                <c:pt idx="962">
                  <c:v>16.05</c:v>
                </c:pt>
                <c:pt idx="963">
                  <c:v>16.066666666666666</c:v>
                </c:pt>
                <c:pt idx="964">
                  <c:v>16.083333333333332</c:v>
                </c:pt>
                <c:pt idx="965">
                  <c:v>16.100000000000001</c:v>
                </c:pt>
                <c:pt idx="966">
                  <c:v>16.116666666666667</c:v>
                </c:pt>
                <c:pt idx="967">
                  <c:v>16.133333333333333</c:v>
                </c:pt>
                <c:pt idx="968">
                  <c:v>16.149999999999999</c:v>
                </c:pt>
                <c:pt idx="969">
                  <c:v>16.166666666666668</c:v>
                </c:pt>
                <c:pt idx="970">
                  <c:v>16.183333333333334</c:v>
                </c:pt>
                <c:pt idx="971">
                  <c:v>16.2</c:v>
                </c:pt>
                <c:pt idx="972">
                  <c:v>16.216666666666665</c:v>
                </c:pt>
                <c:pt idx="973">
                  <c:v>16.233333333333334</c:v>
                </c:pt>
                <c:pt idx="974">
                  <c:v>16.25</c:v>
                </c:pt>
                <c:pt idx="975">
                  <c:v>16.266666666666666</c:v>
                </c:pt>
                <c:pt idx="976">
                  <c:v>16.283333333333335</c:v>
                </c:pt>
                <c:pt idx="977">
                  <c:v>16.3</c:v>
                </c:pt>
                <c:pt idx="978">
                  <c:v>16.316666666666666</c:v>
                </c:pt>
                <c:pt idx="979">
                  <c:v>16.333333333333332</c:v>
                </c:pt>
                <c:pt idx="980">
                  <c:v>16.350000000000001</c:v>
                </c:pt>
                <c:pt idx="981">
                  <c:v>16.366666666666667</c:v>
                </c:pt>
                <c:pt idx="982">
                  <c:v>16.383333333333333</c:v>
                </c:pt>
                <c:pt idx="983">
                  <c:v>16.399999999999999</c:v>
                </c:pt>
                <c:pt idx="984">
                  <c:v>16.416666666666668</c:v>
                </c:pt>
                <c:pt idx="985">
                  <c:v>16.433333333333334</c:v>
                </c:pt>
                <c:pt idx="986">
                  <c:v>16.45</c:v>
                </c:pt>
                <c:pt idx="987">
                  <c:v>16.466666666666665</c:v>
                </c:pt>
                <c:pt idx="988">
                  <c:v>16.483333333333334</c:v>
                </c:pt>
                <c:pt idx="989">
                  <c:v>16.5</c:v>
                </c:pt>
                <c:pt idx="990">
                  <c:v>16.516666666666666</c:v>
                </c:pt>
                <c:pt idx="991">
                  <c:v>16.533333333333335</c:v>
                </c:pt>
                <c:pt idx="992">
                  <c:v>16.55</c:v>
                </c:pt>
                <c:pt idx="993">
                  <c:v>16.566666666666666</c:v>
                </c:pt>
                <c:pt idx="994">
                  <c:v>16.583333333333332</c:v>
                </c:pt>
                <c:pt idx="995">
                  <c:v>16.600000000000001</c:v>
                </c:pt>
                <c:pt idx="996">
                  <c:v>16.616666666666667</c:v>
                </c:pt>
                <c:pt idx="997">
                  <c:v>16.633333333333333</c:v>
                </c:pt>
                <c:pt idx="998">
                  <c:v>16.649999999999999</c:v>
                </c:pt>
                <c:pt idx="999">
                  <c:v>16.666666666666668</c:v>
                </c:pt>
                <c:pt idx="1000">
                  <c:v>16.683333333333334</c:v>
                </c:pt>
                <c:pt idx="1001">
                  <c:v>16.7</c:v>
                </c:pt>
                <c:pt idx="1002">
                  <c:v>16.716666666666665</c:v>
                </c:pt>
                <c:pt idx="1003">
                  <c:v>16.733333333333334</c:v>
                </c:pt>
                <c:pt idx="1004">
                  <c:v>16.75</c:v>
                </c:pt>
                <c:pt idx="1005">
                  <c:v>16.766666666666666</c:v>
                </c:pt>
                <c:pt idx="1006">
                  <c:v>16.783333333333335</c:v>
                </c:pt>
                <c:pt idx="1007">
                  <c:v>16.8</c:v>
                </c:pt>
                <c:pt idx="1008">
                  <c:v>16.816666666666666</c:v>
                </c:pt>
                <c:pt idx="1009">
                  <c:v>16.833333333333332</c:v>
                </c:pt>
                <c:pt idx="1010">
                  <c:v>16.850000000000001</c:v>
                </c:pt>
                <c:pt idx="1011">
                  <c:v>16.866666666666667</c:v>
                </c:pt>
                <c:pt idx="1012">
                  <c:v>16.883333333333333</c:v>
                </c:pt>
                <c:pt idx="1013">
                  <c:v>16.899999999999999</c:v>
                </c:pt>
                <c:pt idx="1014">
                  <c:v>16.916666666666668</c:v>
                </c:pt>
                <c:pt idx="1015">
                  <c:v>16.933333333333334</c:v>
                </c:pt>
                <c:pt idx="1016">
                  <c:v>16.95</c:v>
                </c:pt>
                <c:pt idx="1017">
                  <c:v>16.966666666666665</c:v>
                </c:pt>
                <c:pt idx="1018">
                  <c:v>16.983333333333334</c:v>
                </c:pt>
                <c:pt idx="1019">
                  <c:v>17</c:v>
                </c:pt>
                <c:pt idx="1020">
                  <c:v>17.016666666666666</c:v>
                </c:pt>
                <c:pt idx="1021">
                  <c:v>17.033333333333335</c:v>
                </c:pt>
                <c:pt idx="1022">
                  <c:v>17.05</c:v>
                </c:pt>
                <c:pt idx="1023">
                  <c:v>17.066666666666666</c:v>
                </c:pt>
                <c:pt idx="1024">
                  <c:v>17.083333333333332</c:v>
                </c:pt>
                <c:pt idx="1025">
                  <c:v>17.100000000000001</c:v>
                </c:pt>
                <c:pt idx="1026">
                  <c:v>17.116666666666667</c:v>
                </c:pt>
                <c:pt idx="1027">
                  <c:v>17.133333333333333</c:v>
                </c:pt>
                <c:pt idx="1028">
                  <c:v>17.149999999999999</c:v>
                </c:pt>
                <c:pt idx="1029">
                  <c:v>17.166666666666668</c:v>
                </c:pt>
                <c:pt idx="1030">
                  <c:v>17.183333333333334</c:v>
                </c:pt>
                <c:pt idx="1031">
                  <c:v>17.2</c:v>
                </c:pt>
                <c:pt idx="1032">
                  <c:v>17.216666666666665</c:v>
                </c:pt>
                <c:pt idx="1033">
                  <c:v>17.233333333333334</c:v>
                </c:pt>
                <c:pt idx="1034">
                  <c:v>17.25</c:v>
                </c:pt>
                <c:pt idx="1035">
                  <c:v>17.266666666666666</c:v>
                </c:pt>
                <c:pt idx="1036">
                  <c:v>17.283333333333335</c:v>
                </c:pt>
                <c:pt idx="1037">
                  <c:v>17.3</c:v>
                </c:pt>
                <c:pt idx="1038">
                  <c:v>17.316666666666666</c:v>
                </c:pt>
                <c:pt idx="1039">
                  <c:v>17.333333333333332</c:v>
                </c:pt>
                <c:pt idx="1040">
                  <c:v>17.350000000000001</c:v>
                </c:pt>
                <c:pt idx="1041">
                  <c:v>17.366666666666667</c:v>
                </c:pt>
                <c:pt idx="1042">
                  <c:v>17.383333333333333</c:v>
                </c:pt>
                <c:pt idx="1043">
                  <c:v>17.399999999999999</c:v>
                </c:pt>
                <c:pt idx="1044">
                  <c:v>17.416666666666668</c:v>
                </c:pt>
                <c:pt idx="1045">
                  <c:v>17.433333333333334</c:v>
                </c:pt>
                <c:pt idx="1046">
                  <c:v>17.45</c:v>
                </c:pt>
                <c:pt idx="1047">
                  <c:v>17.466666666666665</c:v>
                </c:pt>
                <c:pt idx="1048">
                  <c:v>17.483333333333334</c:v>
                </c:pt>
                <c:pt idx="1049">
                  <c:v>17.5</c:v>
                </c:pt>
                <c:pt idx="1050">
                  <c:v>17.516666666666666</c:v>
                </c:pt>
                <c:pt idx="1051">
                  <c:v>17.533333333333335</c:v>
                </c:pt>
                <c:pt idx="1052">
                  <c:v>17.55</c:v>
                </c:pt>
                <c:pt idx="1053">
                  <c:v>17.566666666666666</c:v>
                </c:pt>
                <c:pt idx="1054">
                  <c:v>17.583333333333332</c:v>
                </c:pt>
                <c:pt idx="1055">
                  <c:v>17.600000000000001</c:v>
                </c:pt>
                <c:pt idx="1056">
                  <c:v>17.616666666666667</c:v>
                </c:pt>
                <c:pt idx="1057">
                  <c:v>17.633333333333333</c:v>
                </c:pt>
                <c:pt idx="1058">
                  <c:v>17.649999999999999</c:v>
                </c:pt>
                <c:pt idx="1059">
                  <c:v>17.666666666666668</c:v>
                </c:pt>
                <c:pt idx="1060">
                  <c:v>17.683333333333334</c:v>
                </c:pt>
                <c:pt idx="1061">
                  <c:v>17.7</c:v>
                </c:pt>
                <c:pt idx="1062">
                  <c:v>17.716666666666665</c:v>
                </c:pt>
                <c:pt idx="1063">
                  <c:v>17.733333333333334</c:v>
                </c:pt>
                <c:pt idx="1064">
                  <c:v>17.75</c:v>
                </c:pt>
                <c:pt idx="1065">
                  <c:v>17.766666666666666</c:v>
                </c:pt>
                <c:pt idx="1066">
                  <c:v>17.783333333333335</c:v>
                </c:pt>
                <c:pt idx="1067">
                  <c:v>17.8</c:v>
                </c:pt>
                <c:pt idx="1068">
                  <c:v>17.816666666666666</c:v>
                </c:pt>
                <c:pt idx="1069">
                  <c:v>17.833333333333332</c:v>
                </c:pt>
                <c:pt idx="1070">
                  <c:v>17.850000000000001</c:v>
                </c:pt>
                <c:pt idx="1071">
                  <c:v>17.866666666666667</c:v>
                </c:pt>
                <c:pt idx="1072">
                  <c:v>17.883333333333333</c:v>
                </c:pt>
                <c:pt idx="1073">
                  <c:v>17.899999999999999</c:v>
                </c:pt>
                <c:pt idx="1074">
                  <c:v>17.916666666666668</c:v>
                </c:pt>
                <c:pt idx="1075">
                  <c:v>17.933333333333334</c:v>
                </c:pt>
                <c:pt idx="1076">
                  <c:v>17.95</c:v>
                </c:pt>
                <c:pt idx="1077">
                  <c:v>17.966666666666665</c:v>
                </c:pt>
                <c:pt idx="1078">
                  <c:v>17.983333333333334</c:v>
                </c:pt>
                <c:pt idx="1079">
                  <c:v>18</c:v>
                </c:pt>
                <c:pt idx="1080">
                  <c:v>18.016666666666666</c:v>
                </c:pt>
                <c:pt idx="1081">
                  <c:v>18.033333333333335</c:v>
                </c:pt>
                <c:pt idx="1082">
                  <c:v>18.05</c:v>
                </c:pt>
                <c:pt idx="1083">
                  <c:v>18.066666666666666</c:v>
                </c:pt>
                <c:pt idx="1084">
                  <c:v>18.083333333333332</c:v>
                </c:pt>
                <c:pt idx="1085">
                  <c:v>18.100000000000001</c:v>
                </c:pt>
                <c:pt idx="1086">
                  <c:v>18.116666666666667</c:v>
                </c:pt>
                <c:pt idx="1087">
                  <c:v>18.133333333333333</c:v>
                </c:pt>
                <c:pt idx="1088">
                  <c:v>18.149999999999999</c:v>
                </c:pt>
                <c:pt idx="1089">
                  <c:v>18.166666666666668</c:v>
                </c:pt>
                <c:pt idx="1090">
                  <c:v>18.183333333333334</c:v>
                </c:pt>
                <c:pt idx="1091">
                  <c:v>18.2</c:v>
                </c:pt>
                <c:pt idx="1092">
                  <c:v>18.216666666666665</c:v>
                </c:pt>
                <c:pt idx="1093">
                  <c:v>18.233333333333334</c:v>
                </c:pt>
                <c:pt idx="1094">
                  <c:v>18.25</c:v>
                </c:pt>
                <c:pt idx="1095">
                  <c:v>18.266666666666666</c:v>
                </c:pt>
                <c:pt idx="1096">
                  <c:v>18.283333333333335</c:v>
                </c:pt>
                <c:pt idx="1097">
                  <c:v>18.3</c:v>
                </c:pt>
                <c:pt idx="1098">
                  <c:v>18.316666666666666</c:v>
                </c:pt>
                <c:pt idx="1099">
                  <c:v>18.333333333333332</c:v>
                </c:pt>
                <c:pt idx="1100">
                  <c:v>18.350000000000001</c:v>
                </c:pt>
                <c:pt idx="1101">
                  <c:v>18.366666666666667</c:v>
                </c:pt>
                <c:pt idx="1102">
                  <c:v>18.383333333333333</c:v>
                </c:pt>
                <c:pt idx="1103">
                  <c:v>18.399999999999999</c:v>
                </c:pt>
                <c:pt idx="1104">
                  <c:v>18.416666666666668</c:v>
                </c:pt>
                <c:pt idx="1105">
                  <c:v>18.433333333333334</c:v>
                </c:pt>
                <c:pt idx="1106">
                  <c:v>18.45</c:v>
                </c:pt>
                <c:pt idx="1107">
                  <c:v>18.466666666666665</c:v>
                </c:pt>
                <c:pt idx="1108">
                  <c:v>18.483333333333334</c:v>
                </c:pt>
                <c:pt idx="1109">
                  <c:v>18.5</c:v>
                </c:pt>
                <c:pt idx="1110">
                  <c:v>18.516666666666666</c:v>
                </c:pt>
                <c:pt idx="1111">
                  <c:v>18.533333333333335</c:v>
                </c:pt>
                <c:pt idx="1112">
                  <c:v>18.55</c:v>
                </c:pt>
                <c:pt idx="1113">
                  <c:v>18.566666666666666</c:v>
                </c:pt>
                <c:pt idx="1114">
                  <c:v>18.583333333333332</c:v>
                </c:pt>
                <c:pt idx="1115">
                  <c:v>18.600000000000001</c:v>
                </c:pt>
                <c:pt idx="1116">
                  <c:v>18.616666666666667</c:v>
                </c:pt>
                <c:pt idx="1117">
                  <c:v>18.633333333333333</c:v>
                </c:pt>
                <c:pt idx="1118">
                  <c:v>18.649999999999999</c:v>
                </c:pt>
                <c:pt idx="1119">
                  <c:v>18.666666666666668</c:v>
                </c:pt>
                <c:pt idx="1120">
                  <c:v>18.683333333333334</c:v>
                </c:pt>
                <c:pt idx="1121">
                  <c:v>18.7</c:v>
                </c:pt>
                <c:pt idx="1122">
                  <c:v>18.716666666666665</c:v>
                </c:pt>
                <c:pt idx="1123">
                  <c:v>18.733333333333334</c:v>
                </c:pt>
                <c:pt idx="1124">
                  <c:v>18.75</c:v>
                </c:pt>
                <c:pt idx="1125">
                  <c:v>18.766666666666666</c:v>
                </c:pt>
                <c:pt idx="1126">
                  <c:v>18.783333333333335</c:v>
                </c:pt>
                <c:pt idx="1127">
                  <c:v>18.8</c:v>
                </c:pt>
                <c:pt idx="1128">
                  <c:v>18.816666666666666</c:v>
                </c:pt>
                <c:pt idx="1129">
                  <c:v>18.833333333333332</c:v>
                </c:pt>
                <c:pt idx="1130">
                  <c:v>18.850000000000001</c:v>
                </c:pt>
                <c:pt idx="1131">
                  <c:v>18.866666666666667</c:v>
                </c:pt>
                <c:pt idx="1132">
                  <c:v>18.883333333333333</c:v>
                </c:pt>
                <c:pt idx="1133">
                  <c:v>18.899999999999999</c:v>
                </c:pt>
                <c:pt idx="1134">
                  <c:v>18.916666666666668</c:v>
                </c:pt>
                <c:pt idx="1135">
                  <c:v>18.933333333333334</c:v>
                </c:pt>
                <c:pt idx="1136">
                  <c:v>18.95</c:v>
                </c:pt>
                <c:pt idx="1137">
                  <c:v>18.966666666666665</c:v>
                </c:pt>
                <c:pt idx="1138">
                  <c:v>18.983333333333334</c:v>
                </c:pt>
                <c:pt idx="1139">
                  <c:v>19</c:v>
                </c:pt>
                <c:pt idx="1140">
                  <c:v>19.016666666666666</c:v>
                </c:pt>
                <c:pt idx="1141">
                  <c:v>19.033333333333335</c:v>
                </c:pt>
                <c:pt idx="1142">
                  <c:v>19.05</c:v>
                </c:pt>
                <c:pt idx="1143">
                  <c:v>19.066666666666666</c:v>
                </c:pt>
                <c:pt idx="1144">
                  <c:v>19.083333333333332</c:v>
                </c:pt>
                <c:pt idx="1145">
                  <c:v>19.100000000000001</c:v>
                </c:pt>
                <c:pt idx="1146">
                  <c:v>19.116666666666667</c:v>
                </c:pt>
                <c:pt idx="1147">
                  <c:v>19.133333333333333</c:v>
                </c:pt>
                <c:pt idx="1148">
                  <c:v>19.149999999999999</c:v>
                </c:pt>
                <c:pt idx="1149">
                  <c:v>19.166666666666668</c:v>
                </c:pt>
                <c:pt idx="1150">
                  <c:v>19.183333333333334</c:v>
                </c:pt>
                <c:pt idx="1151">
                  <c:v>19.2</c:v>
                </c:pt>
                <c:pt idx="1152">
                  <c:v>19.216666666666665</c:v>
                </c:pt>
                <c:pt idx="1153">
                  <c:v>19.233333333333334</c:v>
                </c:pt>
                <c:pt idx="1154">
                  <c:v>19.25</c:v>
                </c:pt>
                <c:pt idx="1155">
                  <c:v>19.266666666666666</c:v>
                </c:pt>
                <c:pt idx="1156">
                  <c:v>19.283333333333335</c:v>
                </c:pt>
                <c:pt idx="1157">
                  <c:v>19.3</c:v>
                </c:pt>
                <c:pt idx="1158">
                  <c:v>19.316666666666666</c:v>
                </c:pt>
                <c:pt idx="1159">
                  <c:v>19.333333333333332</c:v>
                </c:pt>
                <c:pt idx="1160">
                  <c:v>19.350000000000001</c:v>
                </c:pt>
                <c:pt idx="1161">
                  <c:v>19.366666666666667</c:v>
                </c:pt>
                <c:pt idx="1162">
                  <c:v>19.383333333333333</c:v>
                </c:pt>
                <c:pt idx="1163">
                  <c:v>19.399999999999999</c:v>
                </c:pt>
                <c:pt idx="1164">
                  <c:v>19.416666666666668</c:v>
                </c:pt>
                <c:pt idx="1165">
                  <c:v>19.433333333333334</c:v>
                </c:pt>
                <c:pt idx="1166">
                  <c:v>19.45</c:v>
                </c:pt>
                <c:pt idx="1167">
                  <c:v>19.466666666666665</c:v>
                </c:pt>
                <c:pt idx="1168">
                  <c:v>19.483333333333334</c:v>
                </c:pt>
                <c:pt idx="1169">
                  <c:v>19.5</c:v>
                </c:pt>
                <c:pt idx="1170">
                  <c:v>19.516666666666666</c:v>
                </c:pt>
                <c:pt idx="1171">
                  <c:v>19.533333333333335</c:v>
                </c:pt>
                <c:pt idx="1172">
                  <c:v>19.55</c:v>
                </c:pt>
                <c:pt idx="1173">
                  <c:v>19.566666666666666</c:v>
                </c:pt>
                <c:pt idx="1174">
                  <c:v>19.583333333333332</c:v>
                </c:pt>
                <c:pt idx="1175">
                  <c:v>19.600000000000001</c:v>
                </c:pt>
                <c:pt idx="1176">
                  <c:v>19.616666666666667</c:v>
                </c:pt>
                <c:pt idx="1177">
                  <c:v>19.633333333333333</c:v>
                </c:pt>
                <c:pt idx="1178">
                  <c:v>19.649999999999999</c:v>
                </c:pt>
                <c:pt idx="1179">
                  <c:v>19.666666666666668</c:v>
                </c:pt>
                <c:pt idx="1180">
                  <c:v>19.683333333333334</c:v>
                </c:pt>
                <c:pt idx="1181">
                  <c:v>19.7</c:v>
                </c:pt>
                <c:pt idx="1182">
                  <c:v>19.716666666666665</c:v>
                </c:pt>
                <c:pt idx="1183">
                  <c:v>19.733333333333334</c:v>
                </c:pt>
                <c:pt idx="1184">
                  <c:v>19.75</c:v>
                </c:pt>
                <c:pt idx="1185">
                  <c:v>19.766666666666666</c:v>
                </c:pt>
                <c:pt idx="1186">
                  <c:v>19.783333333333335</c:v>
                </c:pt>
                <c:pt idx="1187">
                  <c:v>19.8</c:v>
                </c:pt>
                <c:pt idx="1188">
                  <c:v>19.816666666666666</c:v>
                </c:pt>
                <c:pt idx="1189">
                  <c:v>19.833333333333332</c:v>
                </c:pt>
                <c:pt idx="1190">
                  <c:v>19.850000000000001</c:v>
                </c:pt>
                <c:pt idx="1191">
                  <c:v>19.866666666666667</c:v>
                </c:pt>
                <c:pt idx="1192">
                  <c:v>19.883333333333333</c:v>
                </c:pt>
                <c:pt idx="1193">
                  <c:v>19.899999999999999</c:v>
                </c:pt>
                <c:pt idx="1194">
                  <c:v>19.916666666666668</c:v>
                </c:pt>
                <c:pt idx="1195">
                  <c:v>19.933333333333334</c:v>
                </c:pt>
                <c:pt idx="1196">
                  <c:v>19.95</c:v>
                </c:pt>
                <c:pt idx="1197">
                  <c:v>19.966666666666665</c:v>
                </c:pt>
                <c:pt idx="1198">
                  <c:v>19.983333333333334</c:v>
                </c:pt>
                <c:pt idx="1199">
                  <c:v>20</c:v>
                </c:pt>
                <c:pt idx="1200">
                  <c:v>20.016666666666666</c:v>
                </c:pt>
                <c:pt idx="1201">
                  <c:v>20.033333333333335</c:v>
                </c:pt>
                <c:pt idx="1202">
                  <c:v>20.05</c:v>
                </c:pt>
                <c:pt idx="1203">
                  <c:v>20.066666666666666</c:v>
                </c:pt>
                <c:pt idx="1204">
                  <c:v>20.083333333333332</c:v>
                </c:pt>
                <c:pt idx="1205">
                  <c:v>20.100000000000001</c:v>
                </c:pt>
                <c:pt idx="1206">
                  <c:v>20.116666666666667</c:v>
                </c:pt>
                <c:pt idx="1207">
                  <c:v>20.133333333333333</c:v>
                </c:pt>
                <c:pt idx="1208">
                  <c:v>20.149999999999999</c:v>
                </c:pt>
                <c:pt idx="1209">
                  <c:v>20.166666666666668</c:v>
                </c:pt>
                <c:pt idx="1210">
                  <c:v>20.183333333333334</c:v>
                </c:pt>
                <c:pt idx="1211">
                  <c:v>20.2</c:v>
                </c:pt>
                <c:pt idx="1212">
                  <c:v>20.216666666666665</c:v>
                </c:pt>
                <c:pt idx="1213">
                  <c:v>20.233333333333334</c:v>
                </c:pt>
                <c:pt idx="1214">
                  <c:v>20.25</c:v>
                </c:pt>
                <c:pt idx="1215">
                  <c:v>20.266666666666666</c:v>
                </c:pt>
                <c:pt idx="1216">
                  <c:v>20.283333333333335</c:v>
                </c:pt>
                <c:pt idx="1217">
                  <c:v>20.3</c:v>
                </c:pt>
                <c:pt idx="1218">
                  <c:v>20.316666666666666</c:v>
                </c:pt>
                <c:pt idx="1219">
                  <c:v>20.333333333333332</c:v>
                </c:pt>
                <c:pt idx="1220">
                  <c:v>20.350000000000001</c:v>
                </c:pt>
                <c:pt idx="1221">
                  <c:v>20.366666666666667</c:v>
                </c:pt>
                <c:pt idx="1222">
                  <c:v>20.383333333333333</c:v>
                </c:pt>
                <c:pt idx="1223">
                  <c:v>20.399999999999999</c:v>
                </c:pt>
                <c:pt idx="1224">
                  <c:v>20.416666666666668</c:v>
                </c:pt>
                <c:pt idx="1225">
                  <c:v>20.433333333333334</c:v>
                </c:pt>
                <c:pt idx="1226">
                  <c:v>20.45</c:v>
                </c:pt>
                <c:pt idx="1227">
                  <c:v>20.466666666666665</c:v>
                </c:pt>
                <c:pt idx="1228">
                  <c:v>20.483333333333334</c:v>
                </c:pt>
                <c:pt idx="1229">
                  <c:v>20.5</c:v>
                </c:pt>
                <c:pt idx="1230">
                  <c:v>20.516666666666666</c:v>
                </c:pt>
                <c:pt idx="1231">
                  <c:v>20.533333333333335</c:v>
                </c:pt>
                <c:pt idx="1232">
                  <c:v>20.55</c:v>
                </c:pt>
                <c:pt idx="1233">
                  <c:v>20.566666666666666</c:v>
                </c:pt>
                <c:pt idx="1234">
                  <c:v>20.583333333333332</c:v>
                </c:pt>
                <c:pt idx="1235">
                  <c:v>20.6</c:v>
                </c:pt>
                <c:pt idx="1236">
                  <c:v>20.616666666666667</c:v>
                </c:pt>
                <c:pt idx="1237">
                  <c:v>20.633333333333333</c:v>
                </c:pt>
                <c:pt idx="1238">
                  <c:v>20.65</c:v>
                </c:pt>
                <c:pt idx="1239">
                  <c:v>20.666666666666668</c:v>
                </c:pt>
                <c:pt idx="1240">
                  <c:v>20.683333333333334</c:v>
                </c:pt>
                <c:pt idx="1241">
                  <c:v>20.7</c:v>
                </c:pt>
                <c:pt idx="1242">
                  <c:v>20.716666666666665</c:v>
                </c:pt>
                <c:pt idx="1243">
                  <c:v>20.733333333333334</c:v>
                </c:pt>
                <c:pt idx="1244">
                  <c:v>20.75</c:v>
                </c:pt>
                <c:pt idx="1245">
                  <c:v>20.766666666666666</c:v>
                </c:pt>
                <c:pt idx="1246">
                  <c:v>20.783333333333335</c:v>
                </c:pt>
                <c:pt idx="1247">
                  <c:v>20.8</c:v>
                </c:pt>
                <c:pt idx="1248">
                  <c:v>20.816666666666666</c:v>
                </c:pt>
                <c:pt idx="1249">
                  <c:v>20.833333333333332</c:v>
                </c:pt>
                <c:pt idx="1250">
                  <c:v>20.85</c:v>
                </c:pt>
                <c:pt idx="1251">
                  <c:v>20.866666666666667</c:v>
                </c:pt>
                <c:pt idx="1252">
                  <c:v>20.883333333333333</c:v>
                </c:pt>
                <c:pt idx="1253">
                  <c:v>20.9</c:v>
                </c:pt>
                <c:pt idx="1254">
                  <c:v>20.916666666666668</c:v>
                </c:pt>
                <c:pt idx="1255">
                  <c:v>20.933333333333334</c:v>
                </c:pt>
                <c:pt idx="1256">
                  <c:v>20.95</c:v>
                </c:pt>
                <c:pt idx="1257">
                  <c:v>20.966666666666665</c:v>
                </c:pt>
                <c:pt idx="1258">
                  <c:v>20.983333333333334</c:v>
                </c:pt>
                <c:pt idx="1259">
                  <c:v>21</c:v>
                </c:pt>
                <c:pt idx="1260">
                  <c:v>21.016666666666666</c:v>
                </c:pt>
                <c:pt idx="1261">
                  <c:v>21.033333333333335</c:v>
                </c:pt>
                <c:pt idx="1262">
                  <c:v>21.05</c:v>
                </c:pt>
                <c:pt idx="1263">
                  <c:v>21.066666666666666</c:v>
                </c:pt>
                <c:pt idx="1264">
                  <c:v>21.083333333333332</c:v>
                </c:pt>
                <c:pt idx="1265">
                  <c:v>21.1</c:v>
                </c:pt>
                <c:pt idx="1266">
                  <c:v>21.116666666666667</c:v>
                </c:pt>
                <c:pt idx="1267">
                  <c:v>21.133333333333333</c:v>
                </c:pt>
                <c:pt idx="1268">
                  <c:v>21.15</c:v>
                </c:pt>
                <c:pt idx="1269">
                  <c:v>21.166666666666668</c:v>
                </c:pt>
                <c:pt idx="1270">
                  <c:v>21.183333333333334</c:v>
                </c:pt>
                <c:pt idx="1271">
                  <c:v>21.2</c:v>
                </c:pt>
                <c:pt idx="1272">
                  <c:v>21.216666666666665</c:v>
                </c:pt>
                <c:pt idx="1273">
                  <c:v>21.233333333333334</c:v>
                </c:pt>
                <c:pt idx="1274">
                  <c:v>21.25</c:v>
                </c:pt>
                <c:pt idx="1275">
                  <c:v>21.266666666666666</c:v>
                </c:pt>
                <c:pt idx="1276">
                  <c:v>21.283333333333335</c:v>
                </c:pt>
                <c:pt idx="1277">
                  <c:v>21.3</c:v>
                </c:pt>
                <c:pt idx="1278">
                  <c:v>21.316666666666666</c:v>
                </c:pt>
                <c:pt idx="1279">
                  <c:v>21.333333333333332</c:v>
                </c:pt>
                <c:pt idx="1280">
                  <c:v>21.35</c:v>
                </c:pt>
                <c:pt idx="1281">
                  <c:v>21.366666666666667</c:v>
                </c:pt>
                <c:pt idx="1282">
                  <c:v>21.383333333333333</c:v>
                </c:pt>
                <c:pt idx="1283">
                  <c:v>21.4</c:v>
                </c:pt>
                <c:pt idx="1284">
                  <c:v>21.416666666666668</c:v>
                </c:pt>
                <c:pt idx="1285">
                  <c:v>21.433333333333334</c:v>
                </c:pt>
                <c:pt idx="1286">
                  <c:v>21.45</c:v>
                </c:pt>
                <c:pt idx="1287">
                  <c:v>21.466666666666665</c:v>
                </c:pt>
                <c:pt idx="1288">
                  <c:v>21.483333333333334</c:v>
                </c:pt>
                <c:pt idx="1289">
                  <c:v>21.5</c:v>
                </c:pt>
                <c:pt idx="1290">
                  <c:v>21.516666666666666</c:v>
                </c:pt>
                <c:pt idx="1291">
                  <c:v>21.533333333333335</c:v>
                </c:pt>
                <c:pt idx="1292">
                  <c:v>21.55</c:v>
                </c:pt>
                <c:pt idx="1293">
                  <c:v>21.566666666666666</c:v>
                </c:pt>
                <c:pt idx="1294">
                  <c:v>21.583333333333332</c:v>
                </c:pt>
                <c:pt idx="1295">
                  <c:v>21.6</c:v>
                </c:pt>
                <c:pt idx="1296">
                  <c:v>21.616666666666667</c:v>
                </c:pt>
                <c:pt idx="1297">
                  <c:v>21.633333333333333</c:v>
                </c:pt>
                <c:pt idx="1298">
                  <c:v>21.65</c:v>
                </c:pt>
                <c:pt idx="1299">
                  <c:v>21.666666666666668</c:v>
                </c:pt>
                <c:pt idx="1300">
                  <c:v>21.683333333333334</c:v>
                </c:pt>
                <c:pt idx="1301">
                  <c:v>21.7</c:v>
                </c:pt>
                <c:pt idx="1302">
                  <c:v>21.716666666666665</c:v>
                </c:pt>
                <c:pt idx="1303">
                  <c:v>21.733333333333334</c:v>
                </c:pt>
                <c:pt idx="1304">
                  <c:v>21.75</c:v>
                </c:pt>
                <c:pt idx="1305">
                  <c:v>21.766666666666666</c:v>
                </c:pt>
                <c:pt idx="1306">
                  <c:v>21.783333333333335</c:v>
                </c:pt>
                <c:pt idx="1307">
                  <c:v>21.8</c:v>
                </c:pt>
                <c:pt idx="1308">
                  <c:v>21.816666666666666</c:v>
                </c:pt>
                <c:pt idx="1309">
                  <c:v>21.833333333333332</c:v>
                </c:pt>
                <c:pt idx="1310">
                  <c:v>21.85</c:v>
                </c:pt>
                <c:pt idx="1311">
                  <c:v>21.866666666666667</c:v>
                </c:pt>
                <c:pt idx="1312">
                  <c:v>21.883333333333333</c:v>
                </c:pt>
                <c:pt idx="1313">
                  <c:v>21.9</c:v>
                </c:pt>
                <c:pt idx="1314">
                  <c:v>21.916666666666668</c:v>
                </c:pt>
                <c:pt idx="1315">
                  <c:v>21.933333333333334</c:v>
                </c:pt>
                <c:pt idx="1316">
                  <c:v>21.95</c:v>
                </c:pt>
                <c:pt idx="1317">
                  <c:v>21.966666666666665</c:v>
                </c:pt>
                <c:pt idx="1318">
                  <c:v>21.983333333333334</c:v>
                </c:pt>
                <c:pt idx="1319">
                  <c:v>22</c:v>
                </c:pt>
                <c:pt idx="1320">
                  <c:v>22.016666666666666</c:v>
                </c:pt>
                <c:pt idx="1321">
                  <c:v>22.033333333333335</c:v>
                </c:pt>
                <c:pt idx="1322">
                  <c:v>22.05</c:v>
                </c:pt>
                <c:pt idx="1323">
                  <c:v>22.066666666666666</c:v>
                </c:pt>
                <c:pt idx="1324">
                  <c:v>22.083333333333332</c:v>
                </c:pt>
                <c:pt idx="1325">
                  <c:v>22.1</c:v>
                </c:pt>
                <c:pt idx="1326">
                  <c:v>22.116666666666667</c:v>
                </c:pt>
                <c:pt idx="1327">
                  <c:v>22.133333333333333</c:v>
                </c:pt>
                <c:pt idx="1328">
                  <c:v>22.15</c:v>
                </c:pt>
                <c:pt idx="1329">
                  <c:v>22.166666666666668</c:v>
                </c:pt>
                <c:pt idx="1330">
                  <c:v>22.183333333333334</c:v>
                </c:pt>
                <c:pt idx="1331">
                  <c:v>22.2</c:v>
                </c:pt>
                <c:pt idx="1332">
                  <c:v>22.216666666666665</c:v>
                </c:pt>
                <c:pt idx="1333">
                  <c:v>22.233333333333334</c:v>
                </c:pt>
                <c:pt idx="1334">
                  <c:v>22.25</c:v>
                </c:pt>
                <c:pt idx="1335">
                  <c:v>22.266666666666666</c:v>
                </c:pt>
                <c:pt idx="1336">
                  <c:v>22.283333333333335</c:v>
                </c:pt>
                <c:pt idx="1337">
                  <c:v>22.3</c:v>
                </c:pt>
                <c:pt idx="1338">
                  <c:v>22.316666666666666</c:v>
                </c:pt>
                <c:pt idx="1339">
                  <c:v>22.333333333333332</c:v>
                </c:pt>
                <c:pt idx="1340">
                  <c:v>22.35</c:v>
                </c:pt>
                <c:pt idx="1341">
                  <c:v>22.366666666666667</c:v>
                </c:pt>
                <c:pt idx="1342">
                  <c:v>22.383333333333333</c:v>
                </c:pt>
                <c:pt idx="1343">
                  <c:v>22.4</c:v>
                </c:pt>
                <c:pt idx="1344">
                  <c:v>22.416666666666668</c:v>
                </c:pt>
                <c:pt idx="1345">
                  <c:v>22.433333333333334</c:v>
                </c:pt>
                <c:pt idx="1346">
                  <c:v>22.45</c:v>
                </c:pt>
                <c:pt idx="1347">
                  <c:v>22.466666666666665</c:v>
                </c:pt>
                <c:pt idx="1348">
                  <c:v>22.483333333333334</c:v>
                </c:pt>
                <c:pt idx="1349">
                  <c:v>22.5</c:v>
                </c:pt>
                <c:pt idx="1350">
                  <c:v>22.516666666666666</c:v>
                </c:pt>
                <c:pt idx="1351">
                  <c:v>22.533333333333335</c:v>
                </c:pt>
                <c:pt idx="1352">
                  <c:v>22.55</c:v>
                </c:pt>
                <c:pt idx="1353">
                  <c:v>22.566666666666666</c:v>
                </c:pt>
                <c:pt idx="1354">
                  <c:v>22.583333333333332</c:v>
                </c:pt>
                <c:pt idx="1355">
                  <c:v>22.6</c:v>
                </c:pt>
                <c:pt idx="1356">
                  <c:v>22.616666666666667</c:v>
                </c:pt>
                <c:pt idx="1357">
                  <c:v>22.633333333333333</c:v>
                </c:pt>
                <c:pt idx="1358">
                  <c:v>22.65</c:v>
                </c:pt>
                <c:pt idx="1359">
                  <c:v>22.666666666666668</c:v>
                </c:pt>
                <c:pt idx="1360">
                  <c:v>22.683333333333334</c:v>
                </c:pt>
                <c:pt idx="1361">
                  <c:v>22.7</c:v>
                </c:pt>
                <c:pt idx="1362">
                  <c:v>22.716666666666665</c:v>
                </c:pt>
                <c:pt idx="1363">
                  <c:v>22.733333333333334</c:v>
                </c:pt>
                <c:pt idx="1364">
                  <c:v>22.75</c:v>
                </c:pt>
                <c:pt idx="1365">
                  <c:v>22.766666666666666</c:v>
                </c:pt>
                <c:pt idx="1366">
                  <c:v>22.783333333333335</c:v>
                </c:pt>
                <c:pt idx="1367">
                  <c:v>22.8</c:v>
                </c:pt>
                <c:pt idx="1368">
                  <c:v>22.816666666666666</c:v>
                </c:pt>
                <c:pt idx="1369">
                  <c:v>22.833333333333332</c:v>
                </c:pt>
                <c:pt idx="1370">
                  <c:v>22.85</c:v>
                </c:pt>
                <c:pt idx="1371">
                  <c:v>22.866666666666667</c:v>
                </c:pt>
                <c:pt idx="1372">
                  <c:v>22.883333333333333</c:v>
                </c:pt>
                <c:pt idx="1373">
                  <c:v>22.9</c:v>
                </c:pt>
                <c:pt idx="1374">
                  <c:v>22.916666666666668</c:v>
                </c:pt>
                <c:pt idx="1375">
                  <c:v>22.933333333333334</c:v>
                </c:pt>
                <c:pt idx="1376">
                  <c:v>22.95</c:v>
                </c:pt>
                <c:pt idx="1377">
                  <c:v>22.966666666666665</c:v>
                </c:pt>
                <c:pt idx="1378">
                  <c:v>22.983333333333334</c:v>
                </c:pt>
                <c:pt idx="1379">
                  <c:v>23</c:v>
                </c:pt>
                <c:pt idx="1380">
                  <c:v>23.016666666666666</c:v>
                </c:pt>
                <c:pt idx="1381">
                  <c:v>23.033333333333335</c:v>
                </c:pt>
                <c:pt idx="1382">
                  <c:v>23.05</c:v>
                </c:pt>
                <c:pt idx="1383">
                  <c:v>23.066666666666666</c:v>
                </c:pt>
                <c:pt idx="1384">
                  <c:v>23.083333333333332</c:v>
                </c:pt>
                <c:pt idx="1385">
                  <c:v>23.1</c:v>
                </c:pt>
                <c:pt idx="1386">
                  <c:v>23.116666666666667</c:v>
                </c:pt>
                <c:pt idx="1387">
                  <c:v>23.133333333333333</c:v>
                </c:pt>
                <c:pt idx="1388">
                  <c:v>23.15</c:v>
                </c:pt>
                <c:pt idx="1389">
                  <c:v>23.166666666666668</c:v>
                </c:pt>
                <c:pt idx="1390">
                  <c:v>23.183333333333334</c:v>
                </c:pt>
                <c:pt idx="1391">
                  <c:v>23.2</c:v>
                </c:pt>
                <c:pt idx="1392">
                  <c:v>23.216666666666665</c:v>
                </c:pt>
                <c:pt idx="1393">
                  <c:v>23.233333333333334</c:v>
                </c:pt>
                <c:pt idx="1394">
                  <c:v>23.25</c:v>
                </c:pt>
                <c:pt idx="1395">
                  <c:v>23.266666666666666</c:v>
                </c:pt>
                <c:pt idx="1396">
                  <c:v>23.283333333333335</c:v>
                </c:pt>
                <c:pt idx="1397">
                  <c:v>23.3</c:v>
                </c:pt>
                <c:pt idx="1398">
                  <c:v>23.316666666666666</c:v>
                </c:pt>
                <c:pt idx="1399">
                  <c:v>23.333333333333332</c:v>
                </c:pt>
                <c:pt idx="1400">
                  <c:v>23.35</c:v>
                </c:pt>
                <c:pt idx="1401">
                  <c:v>23.366666666666667</c:v>
                </c:pt>
                <c:pt idx="1402">
                  <c:v>23.383333333333333</c:v>
                </c:pt>
                <c:pt idx="1403">
                  <c:v>23.4</c:v>
                </c:pt>
                <c:pt idx="1404">
                  <c:v>23.416666666666668</c:v>
                </c:pt>
                <c:pt idx="1405">
                  <c:v>23.433333333333334</c:v>
                </c:pt>
                <c:pt idx="1406">
                  <c:v>23.45</c:v>
                </c:pt>
                <c:pt idx="1407">
                  <c:v>23.466666666666665</c:v>
                </c:pt>
                <c:pt idx="1408">
                  <c:v>23.483333333333334</c:v>
                </c:pt>
                <c:pt idx="1409">
                  <c:v>23.5</c:v>
                </c:pt>
                <c:pt idx="1410">
                  <c:v>23.516666666666666</c:v>
                </c:pt>
                <c:pt idx="1411">
                  <c:v>23.533333333333335</c:v>
                </c:pt>
                <c:pt idx="1412">
                  <c:v>23.55</c:v>
                </c:pt>
                <c:pt idx="1413">
                  <c:v>23.566666666666666</c:v>
                </c:pt>
                <c:pt idx="1414">
                  <c:v>23.583333333333332</c:v>
                </c:pt>
                <c:pt idx="1415">
                  <c:v>23.6</c:v>
                </c:pt>
                <c:pt idx="1416">
                  <c:v>23.616666666666667</c:v>
                </c:pt>
                <c:pt idx="1417">
                  <c:v>23.633333333333333</c:v>
                </c:pt>
                <c:pt idx="1418">
                  <c:v>23.65</c:v>
                </c:pt>
                <c:pt idx="1419">
                  <c:v>23.666666666666668</c:v>
                </c:pt>
                <c:pt idx="1420">
                  <c:v>23.683333333333334</c:v>
                </c:pt>
                <c:pt idx="1421">
                  <c:v>23.7</c:v>
                </c:pt>
                <c:pt idx="1422">
                  <c:v>23.716666666666665</c:v>
                </c:pt>
                <c:pt idx="1423">
                  <c:v>23.733333333333334</c:v>
                </c:pt>
                <c:pt idx="1424">
                  <c:v>23.75</c:v>
                </c:pt>
                <c:pt idx="1425">
                  <c:v>23.766666666666666</c:v>
                </c:pt>
                <c:pt idx="1426">
                  <c:v>23.783333333333335</c:v>
                </c:pt>
                <c:pt idx="1427">
                  <c:v>23.8</c:v>
                </c:pt>
                <c:pt idx="1428">
                  <c:v>23.816666666666666</c:v>
                </c:pt>
                <c:pt idx="1429">
                  <c:v>23.833333333333332</c:v>
                </c:pt>
                <c:pt idx="1430">
                  <c:v>23.85</c:v>
                </c:pt>
                <c:pt idx="1431">
                  <c:v>23.866666666666667</c:v>
                </c:pt>
                <c:pt idx="1432">
                  <c:v>23.883333333333333</c:v>
                </c:pt>
                <c:pt idx="1433">
                  <c:v>23.9</c:v>
                </c:pt>
                <c:pt idx="1434">
                  <c:v>23.916666666666668</c:v>
                </c:pt>
                <c:pt idx="1435">
                  <c:v>23.933333333333334</c:v>
                </c:pt>
                <c:pt idx="1436">
                  <c:v>23.95</c:v>
                </c:pt>
                <c:pt idx="1437">
                  <c:v>23.966666666666665</c:v>
                </c:pt>
                <c:pt idx="1438">
                  <c:v>23.983333333333334</c:v>
                </c:pt>
                <c:pt idx="1439">
                  <c:v>24</c:v>
                </c:pt>
                <c:pt idx="1440">
                  <c:v>24.016666666666666</c:v>
                </c:pt>
                <c:pt idx="1441">
                  <c:v>24.033333333333335</c:v>
                </c:pt>
                <c:pt idx="1442">
                  <c:v>24.05</c:v>
                </c:pt>
                <c:pt idx="1443">
                  <c:v>24.066666666666666</c:v>
                </c:pt>
                <c:pt idx="1444">
                  <c:v>24.083333333333332</c:v>
                </c:pt>
                <c:pt idx="1445">
                  <c:v>24.1</c:v>
                </c:pt>
                <c:pt idx="1446">
                  <c:v>24.116666666666667</c:v>
                </c:pt>
                <c:pt idx="1447">
                  <c:v>24.133333333333333</c:v>
                </c:pt>
                <c:pt idx="1448">
                  <c:v>24.15</c:v>
                </c:pt>
                <c:pt idx="1449">
                  <c:v>24.166666666666668</c:v>
                </c:pt>
                <c:pt idx="1450">
                  <c:v>24.183333333333334</c:v>
                </c:pt>
                <c:pt idx="1451">
                  <c:v>24.2</c:v>
                </c:pt>
                <c:pt idx="1452">
                  <c:v>24.216666666666665</c:v>
                </c:pt>
                <c:pt idx="1453">
                  <c:v>24.233333333333334</c:v>
                </c:pt>
                <c:pt idx="1454">
                  <c:v>24.25</c:v>
                </c:pt>
                <c:pt idx="1455">
                  <c:v>24.266666666666666</c:v>
                </c:pt>
                <c:pt idx="1456">
                  <c:v>24.283333333333335</c:v>
                </c:pt>
                <c:pt idx="1457">
                  <c:v>24.3</c:v>
                </c:pt>
                <c:pt idx="1458">
                  <c:v>24.316666666666666</c:v>
                </c:pt>
                <c:pt idx="1459">
                  <c:v>24.333333333333332</c:v>
                </c:pt>
                <c:pt idx="1460">
                  <c:v>24.35</c:v>
                </c:pt>
                <c:pt idx="1461">
                  <c:v>24.366666666666667</c:v>
                </c:pt>
                <c:pt idx="1462">
                  <c:v>24.383333333333333</c:v>
                </c:pt>
                <c:pt idx="1463">
                  <c:v>24.4</c:v>
                </c:pt>
                <c:pt idx="1464">
                  <c:v>24.416666666666668</c:v>
                </c:pt>
                <c:pt idx="1465">
                  <c:v>24.433333333333334</c:v>
                </c:pt>
                <c:pt idx="1466">
                  <c:v>24.45</c:v>
                </c:pt>
                <c:pt idx="1467">
                  <c:v>24.466666666666665</c:v>
                </c:pt>
                <c:pt idx="1468">
                  <c:v>24.483333333333334</c:v>
                </c:pt>
                <c:pt idx="1469">
                  <c:v>24.5</c:v>
                </c:pt>
                <c:pt idx="1470">
                  <c:v>24.516666666666666</c:v>
                </c:pt>
                <c:pt idx="1471">
                  <c:v>24.533333333333335</c:v>
                </c:pt>
                <c:pt idx="1472">
                  <c:v>24.55</c:v>
                </c:pt>
                <c:pt idx="1473">
                  <c:v>24.566666666666666</c:v>
                </c:pt>
                <c:pt idx="1474">
                  <c:v>24.583333333333332</c:v>
                </c:pt>
                <c:pt idx="1475">
                  <c:v>24.6</c:v>
                </c:pt>
                <c:pt idx="1476">
                  <c:v>24.616666666666667</c:v>
                </c:pt>
                <c:pt idx="1477">
                  <c:v>24.633333333333333</c:v>
                </c:pt>
                <c:pt idx="1478">
                  <c:v>24.65</c:v>
                </c:pt>
                <c:pt idx="1479">
                  <c:v>24.666666666666668</c:v>
                </c:pt>
                <c:pt idx="1480">
                  <c:v>24.683333333333334</c:v>
                </c:pt>
                <c:pt idx="1481">
                  <c:v>24.7</c:v>
                </c:pt>
                <c:pt idx="1482">
                  <c:v>24.716666666666665</c:v>
                </c:pt>
                <c:pt idx="1483">
                  <c:v>24.733333333333334</c:v>
                </c:pt>
                <c:pt idx="1484">
                  <c:v>24.75</c:v>
                </c:pt>
                <c:pt idx="1485">
                  <c:v>24.766666666666666</c:v>
                </c:pt>
                <c:pt idx="1486">
                  <c:v>24.783333333333335</c:v>
                </c:pt>
                <c:pt idx="1487">
                  <c:v>24.8</c:v>
                </c:pt>
                <c:pt idx="1488">
                  <c:v>24.816666666666666</c:v>
                </c:pt>
                <c:pt idx="1489">
                  <c:v>24.833333333333332</c:v>
                </c:pt>
                <c:pt idx="1490">
                  <c:v>24.85</c:v>
                </c:pt>
                <c:pt idx="1491">
                  <c:v>24.866666666666667</c:v>
                </c:pt>
                <c:pt idx="1492">
                  <c:v>24.883333333333333</c:v>
                </c:pt>
                <c:pt idx="1493">
                  <c:v>24.9</c:v>
                </c:pt>
                <c:pt idx="1494">
                  <c:v>24.916666666666668</c:v>
                </c:pt>
                <c:pt idx="1495">
                  <c:v>24.933333333333334</c:v>
                </c:pt>
                <c:pt idx="1496">
                  <c:v>24.95</c:v>
                </c:pt>
                <c:pt idx="1497">
                  <c:v>24.966666666666665</c:v>
                </c:pt>
                <c:pt idx="1498">
                  <c:v>24.983333333333334</c:v>
                </c:pt>
                <c:pt idx="1499">
                  <c:v>25</c:v>
                </c:pt>
                <c:pt idx="1500">
                  <c:v>25.016666666666666</c:v>
                </c:pt>
                <c:pt idx="1501">
                  <c:v>25.033333333333335</c:v>
                </c:pt>
                <c:pt idx="1502">
                  <c:v>25.05</c:v>
                </c:pt>
                <c:pt idx="1503">
                  <c:v>25.066666666666666</c:v>
                </c:pt>
                <c:pt idx="1504">
                  <c:v>25.083333333333332</c:v>
                </c:pt>
                <c:pt idx="1505">
                  <c:v>25.1</c:v>
                </c:pt>
                <c:pt idx="1506">
                  <c:v>25.116666666666667</c:v>
                </c:pt>
                <c:pt idx="1507">
                  <c:v>25.133333333333333</c:v>
                </c:pt>
                <c:pt idx="1508">
                  <c:v>25.15</c:v>
                </c:pt>
                <c:pt idx="1509">
                  <c:v>25.166666666666668</c:v>
                </c:pt>
                <c:pt idx="1510">
                  <c:v>25.183333333333334</c:v>
                </c:pt>
                <c:pt idx="1511">
                  <c:v>25.2</c:v>
                </c:pt>
                <c:pt idx="1512">
                  <c:v>25.216666666666665</c:v>
                </c:pt>
                <c:pt idx="1513">
                  <c:v>25.233333333333334</c:v>
                </c:pt>
                <c:pt idx="1514">
                  <c:v>25.25</c:v>
                </c:pt>
                <c:pt idx="1515">
                  <c:v>25.266666666666666</c:v>
                </c:pt>
                <c:pt idx="1516">
                  <c:v>25.283333333333335</c:v>
                </c:pt>
                <c:pt idx="1517">
                  <c:v>25.3</c:v>
                </c:pt>
                <c:pt idx="1518">
                  <c:v>25.316666666666666</c:v>
                </c:pt>
                <c:pt idx="1519">
                  <c:v>25.333333333333332</c:v>
                </c:pt>
                <c:pt idx="1520">
                  <c:v>25.35</c:v>
                </c:pt>
                <c:pt idx="1521">
                  <c:v>25.366666666666667</c:v>
                </c:pt>
                <c:pt idx="1522">
                  <c:v>25.383333333333333</c:v>
                </c:pt>
                <c:pt idx="1523">
                  <c:v>25.4</c:v>
                </c:pt>
                <c:pt idx="1524">
                  <c:v>25.416666666666668</c:v>
                </c:pt>
                <c:pt idx="1525">
                  <c:v>25.433333333333334</c:v>
                </c:pt>
                <c:pt idx="1526">
                  <c:v>25.45</c:v>
                </c:pt>
                <c:pt idx="1527">
                  <c:v>25.466666666666665</c:v>
                </c:pt>
                <c:pt idx="1528">
                  <c:v>25.483333333333334</c:v>
                </c:pt>
                <c:pt idx="1529">
                  <c:v>25.5</c:v>
                </c:pt>
                <c:pt idx="1530">
                  <c:v>25.516666666666666</c:v>
                </c:pt>
                <c:pt idx="1531">
                  <c:v>25.533333333333335</c:v>
                </c:pt>
                <c:pt idx="1532">
                  <c:v>25.55</c:v>
                </c:pt>
                <c:pt idx="1533">
                  <c:v>25.566666666666666</c:v>
                </c:pt>
                <c:pt idx="1534">
                  <c:v>25.583333333333332</c:v>
                </c:pt>
                <c:pt idx="1535">
                  <c:v>25.6</c:v>
                </c:pt>
                <c:pt idx="1536">
                  <c:v>25.616666666666667</c:v>
                </c:pt>
                <c:pt idx="1537">
                  <c:v>25.633333333333333</c:v>
                </c:pt>
                <c:pt idx="1538">
                  <c:v>25.65</c:v>
                </c:pt>
                <c:pt idx="1539">
                  <c:v>25.666666666666668</c:v>
                </c:pt>
                <c:pt idx="1540">
                  <c:v>25.683333333333334</c:v>
                </c:pt>
                <c:pt idx="1541">
                  <c:v>25.7</c:v>
                </c:pt>
                <c:pt idx="1542">
                  <c:v>25.716666666666665</c:v>
                </c:pt>
                <c:pt idx="1543">
                  <c:v>25.733333333333334</c:v>
                </c:pt>
                <c:pt idx="1544">
                  <c:v>25.75</c:v>
                </c:pt>
                <c:pt idx="1545">
                  <c:v>25.766666666666666</c:v>
                </c:pt>
                <c:pt idx="1546">
                  <c:v>25.783333333333335</c:v>
                </c:pt>
                <c:pt idx="1547">
                  <c:v>25.8</c:v>
                </c:pt>
                <c:pt idx="1548">
                  <c:v>25.816666666666666</c:v>
                </c:pt>
                <c:pt idx="1549">
                  <c:v>25.833333333333332</c:v>
                </c:pt>
                <c:pt idx="1550">
                  <c:v>25.85</c:v>
                </c:pt>
                <c:pt idx="1551">
                  <c:v>25.866666666666667</c:v>
                </c:pt>
                <c:pt idx="1552">
                  <c:v>25.883333333333333</c:v>
                </c:pt>
                <c:pt idx="1553">
                  <c:v>25.9</c:v>
                </c:pt>
                <c:pt idx="1554">
                  <c:v>25.916666666666668</c:v>
                </c:pt>
                <c:pt idx="1555">
                  <c:v>25.933333333333334</c:v>
                </c:pt>
                <c:pt idx="1556">
                  <c:v>25.95</c:v>
                </c:pt>
                <c:pt idx="1557">
                  <c:v>25.966666666666665</c:v>
                </c:pt>
                <c:pt idx="1558">
                  <c:v>25.983333333333334</c:v>
                </c:pt>
                <c:pt idx="1559">
                  <c:v>26</c:v>
                </c:pt>
                <c:pt idx="1560">
                  <c:v>26.016666666666666</c:v>
                </c:pt>
                <c:pt idx="1561">
                  <c:v>26.033333333333335</c:v>
                </c:pt>
                <c:pt idx="1562">
                  <c:v>26.05</c:v>
                </c:pt>
                <c:pt idx="1563">
                  <c:v>26.066666666666666</c:v>
                </c:pt>
                <c:pt idx="1564">
                  <c:v>26.083333333333332</c:v>
                </c:pt>
                <c:pt idx="1565">
                  <c:v>26.1</c:v>
                </c:pt>
                <c:pt idx="1566">
                  <c:v>26.116666666666667</c:v>
                </c:pt>
                <c:pt idx="1567">
                  <c:v>26.133333333333333</c:v>
                </c:pt>
                <c:pt idx="1568">
                  <c:v>26.15</c:v>
                </c:pt>
                <c:pt idx="1569">
                  <c:v>26.166666666666668</c:v>
                </c:pt>
                <c:pt idx="1570">
                  <c:v>26.183333333333334</c:v>
                </c:pt>
                <c:pt idx="1571">
                  <c:v>26.2</c:v>
                </c:pt>
                <c:pt idx="1572">
                  <c:v>26.216666666666665</c:v>
                </c:pt>
                <c:pt idx="1573">
                  <c:v>26.233333333333334</c:v>
                </c:pt>
                <c:pt idx="1574">
                  <c:v>26.25</c:v>
                </c:pt>
                <c:pt idx="1575">
                  <c:v>26.266666666666666</c:v>
                </c:pt>
                <c:pt idx="1576">
                  <c:v>26.283333333333335</c:v>
                </c:pt>
                <c:pt idx="1577">
                  <c:v>26.3</c:v>
                </c:pt>
                <c:pt idx="1578">
                  <c:v>26.316666666666666</c:v>
                </c:pt>
                <c:pt idx="1579">
                  <c:v>26.333333333333332</c:v>
                </c:pt>
                <c:pt idx="1580">
                  <c:v>26.35</c:v>
                </c:pt>
                <c:pt idx="1581">
                  <c:v>26.366666666666667</c:v>
                </c:pt>
                <c:pt idx="1582">
                  <c:v>26.383333333333333</c:v>
                </c:pt>
                <c:pt idx="1583">
                  <c:v>26.4</c:v>
                </c:pt>
                <c:pt idx="1584">
                  <c:v>26.416666666666668</c:v>
                </c:pt>
                <c:pt idx="1585">
                  <c:v>26.433333333333334</c:v>
                </c:pt>
                <c:pt idx="1586">
                  <c:v>26.45</c:v>
                </c:pt>
                <c:pt idx="1587">
                  <c:v>26.466666666666665</c:v>
                </c:pt>
                <c:pt idx="1588">
                  <c:v>26.483333333333334</c:v>
                </c:pt>
                <c:pt idx="1589">
                  <c:v>26.5</c:v>
                </c:pt>
                <c:pt idx="1590">
                  <c:v>26.516666666666666</c:v>
                </c:pt>
                <c:pt idx="1591">
                  <c:v>26.533333333333335</c:v>
                </c:pt>
                <c:pt idx="1592">
                  <c:v>26.55</c:v>
                </c:pt>
                <c:pt idx="1593">
                  <c:v>26.566666666666666</c:v>
                </c:pt>
                <c:pt idx="1594">
                  <c:v>26.583333333333332</c:v>
                </c:pt>
                <c:pt idx="1595">
                  <c:v>26.6</c:v>
                </c:pt>
                <c:pt idx="1596">
                  <c:v>26.616666666666667</c:v>
                </c:pt>
                <c:pt idx="1597">
                  <c:v>26.633333333333333</c:v>
                </c:pt>
                <c:pt idx="1598">
                  <c:v>26.65</c:v>
                </c:pt>
                <c:pt idx="1599">
                  <c:v>26.666666666666668</c:v>
                </c:pt>
                <c:pt idx="1600">
                  <c:v>26.683333333333334</c:v>
                </c:pt>
                <c:pt idx="1601">
                  <c:v>26.7</c:v>
                </c:pt>
                <c:pt idx="1602">
                  <c:v>26.716666666666665</c:v>
                </c:pt>
                <c:pt idx="1603">
                  <c:v>26.733333333333334</c:v>
                </c:pt>
                <c:pt idx="1604">
                  <c:v>26.75</c:v>
                </c:pt>
                <c:pt idx="1605">
                  <c:v>26.766666666666666</c:v>
                </c:pt>
                <c:pt idx="1606">
                  <c:v>26.783333333333335</c:v>
                </c:pt>
                <c:pt idx="1607">
                  <c:v>26.8</c:v>
                </c:pt>
                <c:pt idx="1608">
                  <c:v>26.816666666666666</c:v>
                </c:pt>
                <c:pt idx="1609">
                  <c:v>26.833333333333332</c:v>
                </c:pt>
                <c:pt idx="1610">
                  <c:v>26.85</c:v>
                </c:pt>
                <c:pt idx="1611">
                  <c:v>26.866666666666667</c:v>
                </c:pt>
                <c:pt idx="1612">
                  <c:v>26.883333333333333</c:v>
                </c:pt>
                <c:pt idx="1613">
                  <c:v>26.9</c:v>
                </c:pt>
                <c:pt idx="1614">
                  <c:v>26.916666666666668</c:v>
                </c:pt>
                <c:pt idx="1615">
                  <c:v>26.933333333333334</c:v>
                </c:pt>
                <c:pt idx="1616">
                  <c:v>26.95</c:v>
                </c:pt>
                <c:pt idx="1617">
                  <c:v>26.966666666666665</c:v>
                </c:pt>
                <c:pt idx="1618">
                  <c:v>26.983333333333334</c:v>
                </c:pt>
                <c:pt idx="1619">
                  <c:v>27</c:v>
                </c:pt>
                <c:pt idx="1620">
                  <c:v>27.016666666666666</c:v>
                </c:pt>
                <c:pt idx="1621">
                  <c:v>27.033333333333335</c:v>
                </c:pt>
                <c:pt idx="1622">
                  <c:v>27.05</c:v>
                </c:pt>
                <c:pt idx="1623">
                  <c:v>27.066666666666666</c:v>
                </c:pt>
                <c:pt idx="1624">
                  <c:v>27.083333333333332</c:v>
                </c:pt>
                <c:pt idx="1625">
                  <c:v>27.1</c:v>
                </c:pt>
                <c:pt idx="1626">
                  <c:v>27.116666666666667</c:v>
                </c:pt>
                <c:pt idx="1627">
                  <c:v>27.133333333333333</c:v>
                </c:pt>
                <c:pt idx="1628">
                  <c:v>27.15</c:v>
                </c:pt>
                <c:pt idx="1629">
                  <c:v>27.166666666666668</c:v>
                </c:pt>
                <c:pt idx="1630">
                  <c:v>27.183333333333334</c:v>
                </c:pt>
                <c:pt idx="1631">
                  <c:v>27.2</c:v>
                </c:pt>
                <c:pt idx="1632">
                  <c:v>27.216666666666665</c:v>
                </c:pt>
                <c:pt idx="1633">
                  <c:v>27.233333333333334</c:v>
                </c:pt>
                <c:pt idx="1634">
                  <c:v>27.25</c:v>
                </c:pt>
                <c:pt idx="1635">
                  <c:v>27.266666666666666</c:v>
                </c:pt>
                <c:pt idx="1636">
                  <c:v>27.283333333333335</c:v>
                </c:pt>
                <c:pt idx="1637">
                  <c:v>27.3</c:v>
                </c:pt>
                <c:pt idx="1638">
                  <c:v>27.316666666666666</c:v>
                </c:pt>
                <c:pt idx="1639">
                  <c:v>27.333333333333332</c:v>
                </c:pt>
                <c:pt idx="1640">
                  <c:v>27.35</c:v>
                </c:pt>
                <c:pt idx="1641">
                  <c:v>27.366666666666667</c:v>
                </c:pt>
                <c:pt idx="1642">
                  <c:v>27.383333333333333</c:v>
                </c:pt>
                <c:pt idx="1643">
                  <c:v>27.4</c:v>
                </c:pt>
                <c:pt idx="1644">
                  <c:v>27.416666666666668</c:v>
                </c:pt>
                <c:pt idx="1645">
                  <c:v>27.433333333333334</c:v>
                </c:pt>
                <c:pt idx="1646">
                  <c:v>27.45</c:v>
                </c:pt>
                <c:pt idx="1647">
                  <c:v>27.466666666666665</c:v>
                </c:pt>
                <c:pt idx="1648">
                  <c:v>27.483333333333334</c:v>
                </c:pt>
                <c:pt idx="1649">
                  <c:v>27.5</c:v>
                </c:pt>
                <c:pt idx="1650">
                  <c:v>27.516666666666666</c:v>
                </c:pt>
                <c:pt idx="1651">
                  <c:v>27.533333333333335</c:v>
                </c:pt>
                <c:pt idx="1652">
                  <c:v>27.55</c:v>
                </c:pt>
                <c:pt idx="1653">
                  <c:v>27.566666666666666</c:v>
                </c:pt>
                <c:pt idx="1654">
                  <c:v>27.583333333333332</c:v>
                </c:pt>
                <c:pt idx="1655">
                  <c:v>27.6</c:v>
                </c:pt>
                <c:pt idx="1656">
                  <c:v>27.616666666666667</c:v>
                </c:pt>
                <c:pt idx="1657">
                  <c:v>27.633333333333333</c:v>
                </c:pt>
                <c:pt idx="1658">
                  <c:v>27.65</c:v>
                </c:pt>
                <c:pt idx="1659">
                  <c:v>27.666666666666668</c:v>
                </c:pt>
                <c:pt idx="1660">
                  <c:v>27.683333333333334</c:v>
                </c:pt>
                <c:pt idx="1661">
                  <c:v>27.7</c:v>
                </c:pt>
                <c:pt idx="1662">
                  <c:v>27.716666666666665</c:v>
                </c:pt>
                <c:pt idx="1663">
                  <c:v>27.733333333333334</c:v>
                </c:pt>
                <c:pt idx="1664">
                  <c:v>27.75</c:v>
                </c:pt>
                <c:pt idx="1665">
                  <c:v>27.766666666666666</c:v>
                </c:pt>
                <c:pt idx="1666">
                  <c:v>27.783333333333335</c:v>
                </c:pt>
                <c:pt idx="1667">
                  <c:v>27.8</c:v>
                </c:pt>
                <c:pt idx="1668">
                  <c:v>27.816666666666666</c:v>
                </c:pt>
                <c:pt idx="1669">
                  <c:v>27.833333333333332</c:v>
                </c:pt>
                <c:pt idx="1670">
                  <c:v>27.85</c:v>
                </c:pt>
                <c:pt idx="1671">
                  <c:v>27.866666666666667</c:v>
                </c:pt>
                <c:pt idx="1672">
                  <c:v>27.883333333333333</c:v>
                </c:pt>
                <c:pt idx="1673">
                  <c:v>27.9</c:v>
                </c:pt>
                <c:pt idx="1674">
                  <c:v>27.916666666666668</c:v>
                </c:pt>
                <c:pt idx="1675">
                  <c:v>27.933333333333334</c:v>
                </c:pt>
                <c:pt idx="1676">
                  <c:v>27.95</c:v>
                </c:pt>
                <c:pt idx="1677">
                  <c:v>27.966666666666665</c:v>
                </c:pt>
                <c:pt idx="1678">
                  <c:v>27.983333333333334</c:v>
                </c:pt>
                <c:pt idx="1679">
                  <c:v>28</c:v>
                </c:pt>
                <c:pt idx="1680">
                  <c:v>28.016666666666666</c:v>
                </c:pt>
                <c:pt idx="1681">
                  <c:v>28.033333333333335</c:v>
                </c:pt>
                <c:pt idx="1682">
                  <c:v>28.05</c:v>
                </c:pt>
                <c:pt idx="1683">
                  <c:v>28.066666666666666</c:v>
                </c:pt>
                <c:pt idx="1684">
                  <c:v>28.083333333333332</c:v>
                </c:pt>
                <c:pt idx="1685">
                  <c:v>28.1</c:v>
                </c:pt>
                <c:pt idx="1686">
                  <c:v>28.116666666666667</c:v>
                </c:pt>
                <c:pt idx="1687">
                  <c:v>28.133333333333333</c:v>
                </c:pt>
                <c:pt idx="1688">
                  <c:v>28.15</c:v>
                </c:pt>
                <c:pt idx="1689">
                  <c:v>28.166666666666668</c:v>
                </c:pt>
                <c:pt idx="1690">
                  <c:v>28.183333333333334</c:v>
                </c:pt>
                <c:pt idx="1691">
                  <c:v>28.2</c:v>
                </c:pt>
                <c:pt idx="1692">
                  <c:v>28.216666666666665</c:v>
                </c:pt>
                <c:pt idx="1693">
                  <c:v>28.233333333333334</c:v>
                </c:pt>
                <c:pt idx="1694">
                  <c:v>28.25</c:v>
                </c:pt>
                <c:pt idx="1695">
                  <c:v>28.266666666666666</c:v>
                </c:pt>
                <c:pt idx="1696">
                  <c:v>28.283333333333335</c:v>
                </c:pt>
                <c:pt idx="1697">
                  <c:v>28.3</c:v>
                </c:pt>
                <c:pt idx="1698">
                  <c:v>28.316666666666666</c:v>
                </c:pt>
                <c:pt idx="1699">
                  <c:v>28.333333333333332</c:v>
                </c:pt>
                <c:pt idx="1700">
                  <c:v>28.35</c:v>
                </c:pt>
                <c:pt idx="1701">
                  <c:v>28.366666666666667</c:v>
                </c:pt>
                <c:pt idx="1702">
                  <c:v>28.383333333333333</c:v>
                </c:pt>
                <c:pt idx="1703">
                  <c:v>28.4</c:v>
                </c:pt>
                <c:pt idx="1704">
                  <c:v>28.416666666666668</c:v>
                </c:pt>
                <c:pt idx="1705">
                  <c:v>28.433333333333334</c:v>
                </c:pt>
                <c:pt idx="1706">
                  <c:v>28.45</c:v>
                </c:pt>
                <c:pt idx="1707">
                  <c:v>28.466666666666665</c:v>
                </c:pt>
                <c:pt idx="1708">
                  <c:v>28.483333333333334</c:v>
                </c:pt>
                <c:pt idx="1709">
                  <c:v>28.5</c:v>
                </c:pt>
                <c:pt idx="1710">
                  <c:v>28.516666666666666</c:v>
                </c:pt>
                <c:pt idx="1711">
                  <c:v>28.533333333333335</c:v>
                </c:pt>
                <c:pt idx="1712">
                  <c:v>28.55</c:v>
                </c:pt>
                <c:pt idx="1713">
                  <c:v>28.566666666666666</c:v>
                </c:pt>
                <c:pt idx="1714">
                  <c:v>28.583333333333332</c:v>
                </c:pt>
                <c:pt idx="1715">
                  <c:v>28.6</c:v>
                </c:pt>
                <c:pt idx="1716">
                  <c:v>28.616666666666667</c:v>
                </c:pt>
                <c:pt idx="1717">
                  <c:v>28.633333333333333</c:v>
                </c:pt>
                <c:pt idx="1718">
                  <c:v>28.65</c:v>
                </c:pt>
                <c:pt idx="1719">
                  <c:v>28.666666666666668</c:v>
                </c:pt>
                <c:pt idx="1720">
                  <c:v>28.683333333333334</c:v>
                </c:pt>
                <c:pt idx="1721">
                  <c:v>28.7</c:v>
                </c:pt>
                <c:pt idx="1722">
                  <c:v>28.716666666666665</c:v>
                </c:pt>
                <c:pt idx="1723">
                  <c:v>28.733333333333334</c:v>
                </c:pt>
                <c:pt idx="1724">
                  <c:v>28.75</c:v>
                </c:pt>
                <c:pt idx="1725">
                  <c:v>28.766666666666666</c:v>
                </c:pt>
                <c:pt idx="1726">
                  <c:v>28.783333333333335</c:v>
                </c:pt>
                <c:pt idx="1727">
                  <c:v>28.8</c:v>
                </c:pt>
                <c:pt idx="1728">
                  <c:v>28.816666666666666</c:v>
                </c:pt>
                <c:pt idx="1729">
                  <c:v>28.833333333333332</c:v>
                </c:pt>
                <c:pt idx="1730">
                  <c:v>28.85</c:v>
                </c:pt>
                <c:pt idx="1731">
                  <c:v>28.866666666666667</c:v>
                </c:pt>
                <c:pt idx="1732">
                  <c:v>28.883333333333333</c:v>
                </c:pt>
                <c:pt idx="1733">
                  <c:v>28.9</c:v>
                </c:pt>
                <c:pt idx="1734">
                  <c:v>28.916666666666668</c:v>
                </c:pt>
                <c:pt idx="1735">
                  <c:v>28.933333333333334</c:v>
                </c:pt>
                <c:pt idx="1736">
                  <c:v>28.95</c:v>
                </c:pt>
                <c:pt idx="1737">
                  <c:v>28.966666666666665</c:v>
                </c:pt>
                <c:pt idx="1738">
                  <c:v>28.983333333333334</c:v>
                </c:pt>
                <c:pt idx="1739">
                  <c:v>29</c:v>
                </c:pt>
                <c:pt idx="1740">
                  <c:v>29.016666666666666</c:v>
                </c:pt>
                <c:pt idx="1741">
                  <c:v>29.033333333333335</c:v>
                </c:pt>
                <c:pt idx="1742">
                  <c:v>29.05</c:v>
                </c:pt>
                <c:pt idx="1743">
                  <c:v>29.066666666666666</c:v>
                </c:pt>
                <c:pt idx="1744">
                  <c:v>29.083333333333332</c:v>
                </c:pt>
                <c:pt idx="1745">
                  <c:v>29.1</c:v>
                </c:pt>
                <c:pt idx="1746">
                  <c:v>29.116666666666667</c:v>
                </c:pt>
                <c:pt idx="1747">
                  <c:v>29.133333333333333</c:v>
                </c:pt>
                <c:pt idx="1748">
                  <c:v>29.15</c:v>
                </c:pt>
                <c:pt idx="1749">
                  <c:v>29.166666666666668</c:v>
                </c:pt>
                <c:pt idx="1750">
                  <c:v>29.183333333333334</c:v>
                </c:pt>
                <c:pt idx="1751">
                  <c:v>29.2</c:v>
                </c:pt>
                <c:pt idx="1752">
                  <c:v>29.216666666666665</c:v>
                </c:pt>
                <c:pt idx="1753">
                  <c:v>29.233333333333334</c:v>
                </c:pt>
                <c:pt idx="1754">
                  <c:v>29.25</c:v>
                </c:pt>
                <c:pt idx="1755">
                  <c:v>29.266666666666666</c:v>
                </c:pt>
                <c:pt idx="1756">
                  <c:v>29.283333333333335</c:v>
                </c:pt>
                <c:pt idx="1757">
                  <c:v>29.3</c:v>
                </c:pt>
                <c:pt idx="1758">
                  <c:v>29.316666666666666</c:v>
                </c:pt>
                <c:pt idx="1759">
                  <c:v>29.333333333333332</c:v>
                </c:pt>
                <c:pt idx="1760">
                  <c:v>29.35</c:v>
                </c:pt>
                <c:pt idx="1761">
                  <c:v>29.366666666666667</c:v>
                </c:pt>
                <c:pt idx="1762">
                  <c:v>29.383333333333333</c:v>
                </c:pt>
                <c:pt idx="1763">
                  <c:v>29.4</c:v>
                </c:pt>
                <c:pt idx="1764">
                  <c:v>29.416666666666668</c:v>
                </c:pt>
                <c:pt idx="1765">
                  <c:v>29.433333333333334</c:v>
                </c:pt>
                <c:pt idx="1766">
                  <c:v>29.45</c:v>
                </c:pt>
                <c:pt idx="1767">
                  <c:v>29.466666666666665</c:v>
                </c:pt>
                <c:pt idx="1768">
                  <c:v>29.483333333333334</c:v>
                </c:pt>
                <c:pt idx="1769">
                  <c:v>29.5</c:v>
                </c:pt>
                <c:pt idx="1770">
                  <c:v>29.516666666666666</c:v>
                </c:pt>
                <c:pt idx="1771">
                  <c:v>29.533333333333335</c:v>
                </c:pt>
                <c:pt idx="1772">
                  <c:v>29.55</c:v>
                </c:pt>
                <c:pt idx="1773">
                  <c:v>29.566666666666666</c:v>
                </c:pt>
                <c:pt idx="1774">
                  <c:v>29.583333333333332</c:v>
                </c:pt>
                <c:pt idx="1775">
                  <c:v>29.6</c:v>
                </c:pt>
                <c:pt idx="1776">
                  <c:v>29.616666666666667</c:v>
                </c:pt>
                <c:pt idx="1777">
                  <c:v>29.633333333333333</c:v>
                </c:pt>
                <c:pt idx="1778">
                  <c:v>29.65</c:v>
                </c:pt>
                <c:pt idx="1779">
                  <c:v>29.666666666666668</c:v>
                </c:pt>
                <c:pt idx="1780">
                  <c:v>29.683333333333334</c:v>
                </c:pt>
                <c:pt idx="1781">
                  <c:v>29.7</c:v>
                </c:pt>
                <c:pt idx="1782">
                  <c:v>29.716666666666665</c:v>
                </c:pt>
                <c:pt idx="1783">
                  <c:v>29.733333333333334</c:v>
                </c:pt>
                <c:pt idx="1784">
                  <c:v>29.75</c:v>
                </c:pt>
                <c:pt idx="1785">
                  <c:v>29.766666666666666</c:v>
                </c:pt>
                <c:pt idx="1786">
                  <c:v>29.783333333333335</c:v>
                </c:pt>
                <c:pt idx="1787">
                  <c:v>29.8</c:v>
                </c:pt>
                <c:pt idx="1788">
                  <c:v>29.816666666666666</c:v>
                </c:pt>
                <c:pt idx="1789">
                  <c:v>29.833333333333332</c:v>
                </c:pt>
                <c:pt idx="1790">
                  <c:v>29.85</c:v>
                </c:pt>
                <c:pt idx="1791">
                  <c:v>29.866666666666667</c:v>
                </c:pt>
                <c:pt idx="1792">
                  <c:v>29.883333333333333</c:v>
                </c:pt>
                <c:pt idx="1793">
                  <c:v>29.9</c:v>
                </c:pt>
                <c:pt idx="1794">
                  <c:v>29.916666666666668</c:v>
                </c:pt>
                <c:pt idx="1795">
                  <c:v>29.933333333333334</c:v>
                </c:pt>
                <c:pt idx="1796">
                  <c:v>29.95</c:v>
                </c:pt>
                <c:pt idx="1797">
                  <c:v>29.966666666666665</c:v>
                </c:pt>
                <c:pt idx="1798">
                  <c:v>29.983333333333334</c:v>
                </c:pt>
                <c:pt idx="1799">
                  <c:v>30</c:v>
                </c:pt>
                <c:pt idx="1800">
                  <c:v>30.016666666666666</c:v>
                </c:pt>
                <c:pt idx="1801">
                  <c:v>30.033333333333335</c:v>
                </c:pt>
                <c:pt idx="1802">
                  <c:v>30.05</c:v>
                </c:pt>
                <c:pt idx="1803">
                  <c:v>30.066666666666666</c:v>
                </c:pt>
                <c:pt idx="1804">
                  <c:v>30.083333333333332</c:v>
                </c:pt>
                <c:pt idx="1805">
                  <c:v>30.1</c:v>
                </c:pt>
                <c:pt idx="1806">
                  <c:v>30.116666666666667</c:v>
                </c:pt>
                <c:pt idx="1807">
                  <c:v>30.133333333333333</c:v>
                </c:pt>
                <c:pt idx="1808">
                  <c:v>30.15</c:v>
                </c:pt>
                <c:pt idx="1809">
                  <c:v>30.166666666666668</c:v>
                </c:pt>
                <c:pt idx="1810">
                  <c:v>30.183333333333334</c:v>
                </c:pt>
                <c:pt idx="1811">
                  <c:v>30.2</c:v>
                </c:pt>
                <c:pt idx="1812">
                  <c:v>30.216666666666665</c:v>
                </c:pt>
                <c:pt idx="1813">
                  <c:v>30.233333333333334</c:v>
                </c:pt>
                <c:pt idx="1814">
                  <c:v>30.25</c:v>
                </c:pt>
                <c:pt idx="1815">
                  <c:v>30.266666666666666</c:v>
                </c:pt>
                <c:pt idx="1816">
                  <c:v>30.283333333333335</c:v>
                </c:pt>
                <c:pt idx="1817">
                  <c:v>30.3</c:v>
                </c:pt>
                <c:pt idx="1818">
                  <c:v>30.316666666666666</c:v>
                </c:pt>
                <c:pt idx="1819">
                  <c:v>30.333333333333332</c:v>
                </c:pt>
                <c:pt idx="1820">
                  <c:v>30.35</c:v>
                </c:pt>
                <c:pt idx="1821">
                  <c:v>30.366666666666667</c:v>
                </c:pt>
                <c:pt idx="1822">
                  <c:v>30.383333333333333</c:v>
                </c:pt>
                <c:pt idx="1823">
                  <c:v>30.4</c:v>
                </c:pt>
                <c:pt idx="1824">
                  <c:v>30.416666666666668</c:v>
                </c:pt>
                <c:pt idx="1825">
                  <c:v>30.433333333333334</c:v>
                </c:pt>
                <c:pt idx="1826">
                  <c:v>30.45</c:v>
                </c:pt>
                <c:pt idx="1827">
                  <c:v>30.466666666666665</c:v>
                </c:pt>
                <c:pt idx="1828">
                  <c:v>30.483333333333334</c:v>
                </c:pt>
                <c:pt idx="1829">
                  <c:v>30.5</c:v>
                </c:pt>
                <c:pt idx="1830">
                  <c:v>30.516666666666666</c:v>
                </c:pt>
                <c:pt idx="1831">
                  <c:v>30.533333333333335</c:v>
                </c:pt>
                <c:pt idx="1832">
                  <c:v>30.55</c:v>
                </c:pt>
                <c:pt idx="1833">
                  <c:v>30.566666666666666</c:v>
                </c:pt>
                <c:pt idx="1834">
                  <c:v>30.583333333333332</c:v>
                </c:pt>
                <c:pt idx="1835">
                  <c:v>30.6</c:v>
                </c:pt>
                <c:pt idx="1836">
                  <c:v>30.616666666666667</c:v>
                </c:pt>
                <c:pt idx="1837">
                  <c:v>30.633333333333333</c:v>
                </c:pt>
                <c:pt idx="1838">
                  <c:v>30.65</c:v>
                </c:pt>
                <c:pt idx="1839">
                  <c:v>30.666666666666668</c:v>
                </c:pt>
                <c:pt idx="1840">
                  <c:v>30.683333333333334</c:v>
                </c:pt>
                <c:pt idx="1841">
                  <c:v>30.7</c:v>
                </c:pt>
                <c:pt idx="1842">
                  <c:v>30.716666666666665</c:v>
                </c:pt>
                <c:pt idx="1843">
                  <c:v>30.733333333333334</c:v>
                </c:pt>
                <c:pt idx="1844">
                  <c:v>30.75</c:v>
                </c:pt>
                <c:pt idx="1845">
                  <c:v>30.766666666666666</c:v>
                </c:pt>
                <c:pt idx="1846">
                  <c:v>30.783333333333335</c:v>
                </c:pt>
                <c:pt idx="1847">
                  <c:v>30.8</c:v>
                </c:pt>
                <c:pt idx="1848">
                  <c:v>30.816666666666666</c:v>
                </c:pt>
                <c:pt idx="1849">
                  <c:v>30.833333333333332</c:v>
                </c:pt>
                <c:pt idx="1850">
                  <c:v>30.85</c:v>
                </c:pt>
                <c:pt idx="1851">
                  <c:v>30.866666666666667</c:v>
                </c:pt>
                <c:pt idx="1852">
                  <c:v>30.883333333333333</c:v>
                </c:pt>
                <c:pt idx="1853">
                  <c:v>30.9</c:v>
                </c:pt>
                <c:pt idx="1854">
                  <c:v>30.916666666666668</c:v>
                </c:pt>
                <c:pt idx="1855">
                  <c:v>30.933333333333334</c:v>
                </c:pt>
                <c:pt idx="1856">
                  <c:v>30.95</c:v>
                </c:pt>
                <c:pt idx="1857">
                  <c:v>30.966666666666665</c:v>
                </c:pt>
                <c:pt idx="1858">
                  <c:v>30.983333333333334</c:v>
                </c:pt>
                <c:pt idx="1859">
                  <c:v>31</c:v>
                </c:pt>
                <c:pt idx="1860">
                  <c:v>31.016666666666666</c:v>
                </c:pt>
                <c:pt idx="1861">
                  <c:v>31.033333333333335</c:v>
                </c:pt>
                <c:pt idx="1862">
                  <c:v>31.05</c:v>
                </c:pt>
                <c:pt idx="1863">
                  <c:v>31.066666666666666</c:v>
                </c:pt>
                <c:pt idx="1864">
                  <c:v>31.083333333333332</c:v>
                </c:pt>
                <c:pt idx="1865">
                  <c:v>31.1</c:v>
                </c:pt>
                <c:pt idx="1866">
                  <c:v>31.116666666666667</c:v>
                </c:pt>
                <c:pt idx="1867">
                  <c:v>31.133333333333333</c:v>
                </c:pt>
                <c:pt idx="1868">
                  <c:v>31.15</c:v>
                </c:pt>
                <c:pt idx="1869">
                  <c:v>31.166666666666668</c:v>
                </c:pt>
                <c:pt idx="1870">
                  <c:v>31.183333333333334</c:v>
                </c:pt>
                <c:pt idx="1871">
                  <c:v>31.2</c:v>
                </c:pt>
                <c:pt idx="1872">
                  <c:v>31.216666666666665</c:v>
                </c:pt>
                <c:pt idx="1873">
                  <c:v>31.233333333333334</c:v>
                </c:pt>
                <c:pt idx="1874">
                  <c:v>31.25</c:v>
                </c:pt>
                <c:pt idx="1875">
                  <c:v>31.266666666666666</c:v>
                </c:pt>
                <c:pt idx="1876">
                  <c:v>31.283333333333335</c:v>
                </c:pt>
                <c:pt idx="1877">
                  <c:v>31.3</c:v>
                </c:pt>
                <c:pt idx="1878">
                  <c:v>31.316666666666666</c:v>
                </c:pt>
                <c:pt idx="1879">
                  <c:v>31.333333333333332</c:v>
                </c:pt>
                <c:pt idx="1880">
                  <c:v>31.35</c:v>
                </c:pt>
                <c:pt idx="1881">
                  <c:v>31.366666666666667</c:v>
                </c:pt>
                <c:pt idx="1882">
                  <c:v>31.383333333333333</c:v>
                </c:pt>
                <c:pt idx="1883">
                  <c:v>31.4</c:v>
                </c:pt>
                <c:pt idx="1884">
                  <c:v>31.416666666666668</c:v>
                </c:pt>
                <c:pt idx="1885">
                  <c:v>31.433333333333334</c:v>
                </c:pt>
                <c:pt idx="1886">
                  <c:v>31.45</c:v>
                </c:pt>
                <c:pt idx="1887">
                  <c:v>31.466666666666665</c:v>
                </c:pt>
                <c:pt idx="1888">
                  <c:v>31.483333333333334</c:v>
                </c:pt>
                <c:pt idx="1889">
                  <c:v>31.5</c:v>
                </c:pt>
                <c:pt idx="1890">
                  <c:v>31.516666666666666</c:v>
                </c:pt>
                <c:pt idx="1891">
                  <c:v>31.533333333333335</c:v>
                </c:pt>
                <c:pt idx="1892">
                  <c:v>31.55</c:v>
                </c:pt>
                <c:pt idx="1893">
                  <c:v>31.566666666666666</c:v>
                </c:pt>
                <c:pt idx="1894">
                  <c:v>31.583333333333332</c:v>
                </c:pt>
                <c:pt idx="1895">
                  <c:v>31.6</c:v>
                </c:pt>
                <c:pt idx="1896">
                  <c:v>31.616666666666667</c:v>
                </c:pt>
                <c:pt idx="1897">
                  <c:v>31.633333333333333</c:v>
                </c:pt>
                <c:pt idx="1898">
                  <c:v>31.65</c:v>
                </c:pt>
                <c:pt idx="1899">
                  <c:v>31.666666666666668</c:v>
                </c:pt>
                <c:pt idx="1900">
                  <c:v>31.683333333333334</c:v>
                </c:pt>
                <c:pt idx="1901">
                  <c:v>31.7</c:v>
                </c:pt>
                <c:pt idx="1902">
                  <c:v>31.716666666666665</c:v>
                </c:pt>
                <c:pt idx="1903">
                  <c:v>31.733333333333334</c:v>
                </c:pt>
                <c:pt idx="1904">
                  <c:v>31.75</c:v>
                </c:pt>
                <c:pt idx="1905">
                  <c:v>31.766666666666666</c:v>
                </c:pt>
                <c:pt idx="1906">
                  <c:v>31.783333333333335</c:v>
                </c:pt>
                <c:pt idx="1907">
                  <c:v>31.8</c:v>
                </c:pt>
                <c:pt idx="1908">
                  <c:v>31.816666666666666</c:v>
                </c:pt>
                <c:pt idx="1909">
                  <c:v>31.833333333333332</c:v>
                </c:pt>
                <c:pt idx="1910">
                  <c:v>31.85</c:v>
                </c:pt>
                <c:pt idx="1911">
                  <c:v>31.866666666666667</c:v>
                </c:pt>
                <c:pt idx="1912">
                  <c:v>31.883333333333333</c:v>
                </c:pt>
                <c:pt idx="1913">
                  <c:v>31.9</c:v>
                </c:pt>
                <c:pt idx="1914">
                  <c:v>31.916666666666668</c:v>
                </c:pt>
                <c:pt idx="1915">
                  <c:v>31.933333333333334</c:v>
                </c:pt>
                <c:pt idx="1916">
                  <c:v>31.95</c:v>
                </c:pt>
                <c:pt idx="1917">
                  <c:v>31.966666666666665</c:v>
                </c:pt>
                <c:pt idx="1918">
                  <c:v>31.983333333333334</c:v>
                </c:pt>
                <c:pt idx="1919">
                  <c:v>32</c:v>
                </c:pt>
                <c:pt idx="1920">
                  <c:v>32.016666666666666</c:v>
                </c:pt>
                <c:pt idx="1921">
                  <c:v>32.033333333333331</c:v>
                </c:pt>
                <c:pt idx="1922">
                  <c:v>32.049999999999997</c:v>
                </c:pt>
                <c:pt idx="1923">
                  <c:v>32.06666666666667</c:v>
                </c:pt>
                <c:pt idx="1924">
                  <c:v>32.083333333333336</c:v>
                </c:pt>
                <c:pt idx="1925">
                  <c:v>32.1</c:v>
                </c:pt>
                <c:pt idx="1926">
                  <c:v>32.116666666666667</c:v>
                </c:pt>
                <c:pt idx="1927">
                  <c:v>32.133333333333333</c:v>
                </c:pt>
                <c:pt idx="1928">
                  <c:v>32.15</c:v>
                </c:pt>
                <c:pt idx="1929">
                  <c:v>32.166666666666664</c:v>
                </c:pt>
                <c:pt idx="1930">
                  <c:v>32.18333333333333</c:v>
                </c:pt>
                <c:pt idx="1931">
                  <c:v>32.200000000000003</c:v>
                </c:pt>
                <c:pt idx="1932">
                  <c:v>32.216666666666669</c:v>
                </c:pt>
                <c:pt idx="1933">
                  <c:v>32.233333333333334</c:v>
                </c:pt>
                <c:pt idx="1934">
                  <c:v>32.25</c:v>
                </c:pt>
                <c:pt idx="1935">
                  <c:v>32.266666666666666</c:v>
                </c:pt>
                <c:pt idx="1936">
                  <c:v>32.283333333333331</c:v>
                </c:pt>
                <c:pt idx="1937">
                  <c:v>32.299999999999997</c:v>
                </c:pt>
                <c:pt idx="1938">
                  <c:v>32.31666666666667</c:v>
                </c:pt>
                <c:pt idx="1939">
                  <c:v>32.333333333333336</c:v>
                </c:pt>
                <c:pt idx="1940">
                  <c:v>32.35</c:v>
                </c:pt>
                <c:pt idx="1941">
                  <c:v>32.366666666666667</c:v>
                </c:pt>
                <c:pt idx="1942">
                  <c:v>32.383333333333333</c:v>
                </c:pt>
                <c:pt idx="1943">
                  <c:v>32.4</c:v>
                </c:pt>
                <c:pt idx="1944">
                  <c:v>32.416666666666664</c:v>
                </c:pt>
                <c:pt idx="1945">
                  <c:v>32.43333333333333</c:v>
                </c:pt>
                <c:pt idx="1946">
                  <c:v>32.450000000000003</c:v>
                </c:pt>
                <c:pt idx="1947">
                  <c:v>32.466666666666669</c:v>
                </c:pt>
                <c:pt idx="1948">
                  <c:v>32.483333333333334</c:v>
                </c:pt>
                <c:pt idx="1949">
                  <c:v>32.5</c:v>
                </c:pt>
                <c:pt idx="1950">
                  <c:v>32.516666666666666</c:v>
                </c:pt>
                <c:pt idx="1951">
                  <c:v>32.533333333333331</c:v>
                </c:pt>
                <c:pt idx="1952">
                  <c:v>32.549999999999997</c:v>
                </c:pt>
                <c:pt idx="1953">
                  <c:v>32.56666666666667</c:v>
                </c:pt>
                <c:pt idx="1954">
                  <c:v>32.583333333333336</c:v>
                </c:pt>
                <c:pt idx="1955">
                  <c:v>32.6</c:v>
                </c:pt>
                <c:pt idx="1956">
                  <c:v>32.616666666666667</c:v>
                </c:pt>
                <c:pt idx="1957">
                  <c:v>32.633333333333333</c:v>
                </c:pt>
                <c:pt idx="1958">
                  <c:v>32.65</c:v>
                </c:pt>
                <c:pt idx="1959">
                  <c:v>32.666666666666664</c:v>
                </c:pt>
                <c:pt idx="1960">
                  <c:v>32.68333333333333</c:v>
                </c:pt>
                <c:pt idx="1961">
                  <c:v>32.700000000000003</c:v>
                </c:pt>
                <c:pt idx="1962">
                  <c:v>32.716666666666669</c:v>
                </c:pt>
                <c:pt idx="1963">
                  <c:v>32.733333333333334</c:v>
                </c:pt>
                <c:pt idx="1964">
                  <c:v>32.75</c:v>
                </c:pt>
                <c:pt idx="1965">
                  <c:v>32.766666666666666</c:v>
                </c:pt>
                <c:pt idx="1966">
                  <c:v>32.783333333333331</c:v>
                </c:pt>
                <c:pt idx="1967">
                  <c:v>32.799999999999997</c:v>
                </c:pt>
                <c:pt idx="1968">
                  <c:v>32.81666666666667</c:v>
                </c:pt>
                <c:pt idx="1969">
                  <c:v>32.833333333333336</c:v>
                </c:pt>
                <c:pt idx="1970">
                  <c:v>32.85</c:v>
                </c:pt>
                <c:pt idx="1971">
                  <c:v>32.866666666666667</c:v>
                </c:pt>
                <c:pt idx="1972">
                  <c:v>32.883333333333333</c:v>
                </c:pt>
                <c:pt idx="1973">
                  <c:v>32.9</c:v>
                </c:pt>
                <c:pt idx="1974">
                  <c:v>32.916666666666664</c:v>
                </c:pt>
                <c:pt idx="1975">
                  <c:v>32.93333333333333</c:v>
                </c:pt>
                <c:pt idx="1976">
                  <c:v>32.950000000000003</c:v>
                </c:pt>
                <c:pt idx="1977">
                  <c:v>32.966666666666669</c:v>
                </c:pt>
                <c:pt idx="1978">
                  <c:v>32.983333333333334</c:v>
                </c:pt>
                <c:pt idx="1979">
                  <c:v>33</c:v>
                </c:pt>
                <c:pt idx="1980">
                  <c:v>33.016666666666666</c:v>
                </c:pt>
                <c:pt idx="1981">
                  <c:v>33.033333333333331</c:v>
                </c:pt>
                <c:pt idx="1982">
                  <c:v>33.049999999999997</c:v>
                </c:pt>
                <c:pt idx="1983">
                  <c:v>33.06666666666667</c:v>
                </c:pt>
                <c:pt idx="1984">
                  <c:v>33.083333333333336</c:v>
                </c:pt>
                <c:pt idx="1985">
                  <c:v>33.1</c:v>
                </c:pt>
                <c:pt idx="1986">
                  <c:v>33.116666666666667</c:v>
                </c:pt>
                <c:pt idx="1987">
                  <c:v>33.133333333333333</c:v>
                </c:pt>
                <c:pt idx="1988">
                  <c:v>33.15</c:v>
                </c:pt>
                <c:pt idx="1989">
                  <c:v>33.166666666666664</c:v>
                </c:pt>
                <c:pt idx="1990">
                  <c:v>33.18333333333333</c:v>
                </c:pt>
                <c:pt idx="1991">
                  <c:v>33.200000000000003</c:v>
                </c:pt>
                <c:pt idx="1992">
                  <c:v>33.216666666666669</c:v>
                </c:pt>
                <c:pt idx="1993">
                  <c:v>33.233333333333334</c:v>
                </c:pt>
                <c:pt idx="1994">
                  <c:v>33.25</c:v>
                </c:pt>
                <c:pt idx="1995">
                  <c:v>33.266666666666666</c:v>
                </c:pt>
                <c:pt idx="1996">
                  <c:v>33.283333333333331</c:v>
                </c:pt>
                <c:pt idx="1997">
                  <c:v>33.299999999999997</c:v>
                </c:pt>
                <c:pt idx="1998">
                  <c:v>33.31666666666667</c:v>
                </c:pt>
                <c:pt idx="1999">
                  <c:v>33.333333333333336</c:v>
                </c:pt>
              </c:numCache>
            </c:numRef>
          </c:xVal>
          <c:yVal>
            <c:numRef>
              <c:f>Sheet3!$C$2:$C$2001</c:f>
              <c:numCache>
                <c:formatCode>General</c:formatCode>
                <c:ptCount val="2000"/>
                <c:pt idx="0">
                  <c:v>25.033277839454801</c:v>
                </c:pt>
                <c:pt idx="1">
                  <c:v>25.066444937449699</c:v>
                </c:pt>
                <c:pt idx="2">
                  <c:v>25.099501662508299</c:v>
                </c:pt>
                <c:pt idx="3">
                  <c:v>25.132448381928</c:v>
                </c:pt>
                <c:pt idx="4">
                  <c:v>25.1652854617838</c:v>
                </c:pt>
                <c:pt idx="5">
                  <c:v>25.198013266932499</c:v>
                </c:pt>
                <c:pt idx="6">
                  <c:v>25.230632161016501</c:v>
                </c:pt>
                <c:pt idx="7">
                  <c:v>25.263142506468601</c:v>
                </c:pt>
                <c:pt idx="8">
                  <c:v>25.2955446645149</c:v>
                </c:pt>
                <c:pt idx="9">
                  <c:v>25.327838995179899</c:v>
                </c:pt>
                <c:pt idx="10">
                  <c:v>25.360025857289902</c:v>
                </c:pt>
                <c:pt idx="11">
                  <c:v>25.3921056084768</c:v>
                </c:pt>
                <c:pt idx="12">
                  <c:v>25.4240786051827</c:v>
                </c:pt>
                <c:pt idx="13">
                  <c:v>25.4559452026635</c:v>
                </c:pt>
                <c:pt idx="14">
                  <c:v>25.487705754992898</c:v>
                </c:pt>
                <c:pt idx="15">
                  <c:v>25.519360615065999</c:v>
                </c:pt>
                <c:pt idx="16">
                  <c:v>25.550910134604099</c:v>
                </c:pt>
                <c:pt idx="17">
                  <c:v>25.582354664157499</c:v>
                </c:pt>
                <c:pt idx="18">
                  <c:v>25.6136945531103</c:v>
                </c:pt>
                <c:pt idx="19">
                  <c:v>25.644930149683798</c:v>
                </c:pt>
                <c:pt idx="20">
                  <c:v>25.676061800940499</c:v>
                </c:pt>
                <c:pt idx="21">
                  <c:v>25.707089852787998</c:v>
                </c:pt>
                <c:pt idx="22">
                  <c:v>25.738014649982599</c:v>
                </c:pt>
                <c:pt idx="23">
                  <c:v>25.768836536133598</c:v>
                </c:pt>
                <c:pt idx="24">
                  <c:v>25.799555853706799</c:v>
                </c:pt>
                <c:pt idx="25">
                  <c:v>25.830172944028099</c:v>
                </c:pt>
                <c:pt idx="26">
                  <c:v>25.8606881472877</c:v>
                </c:pt>
                <c:pt idx="27">
                  <c:v>25.891101802543901</c:v>
                </c:pt>
                <c:pt idx="28">
                  <c:v>25.9214142477264</c:v>
                </c:pt>
                <c:pt idx="29">
                  <c:v>25.951625819640402</c:v>
                </c:pt>
                <c:pt idx="30">
                  <c:v>25.981736853970499</c:v>
                </c:pt>
                <c:pt idx="31">
                  <c:v>26.0117476852839</c:v>
                </c:pt>
                <c:pt idx="32">
                  <c:v>26.041658647034701</c:v>
                </c:pt>
                <c:pt idx="33">
                  <c:v>26.071470071567202</c:v>
                </c:pt>
                <c:pt idx="34">
                  <c:v>26.101182290119802</c:v>
                </c:pt>
                <c:pt idx="35">
                  <c:v>26.130795632828399</c:v>
                </c:pt>
                <c:pt idx="36">
                  <c:v>26.1603104287307</c:v>
                </c:pt>
                <c:pt idx="37">
                  <c:v>26.189727005768901</c:v>
                </c:pt>
                <c:pt idx="38">
                  <c:v>26.219045690794399</c:v>
                </c:pt>
                <c:pt idx="39">
                  <c:v>26.248266809570499</c:v>
                </c:pt>
                <c:pt idx="40">
                  <c:v>26.277390686776702</c:v>
                </c:pt>
                <c:pt idx="41">
                  <c:v>26.306417646011901</c:v>
                </c:pt>
                <c:pt idx="42">
                  <c:v>26.335348009798199</c:v>
                </c:pt>
                <c:pt idx="43">
                  <c:v>26.364182099584401</c:v>
                </c:pt>
                <c:pt idx="44">
                  <c:v>26.392920235749401</c:v>
                </c:pt>
                <c:pt idx="45">
                  <c:v>26.421562737606301</c:v>
                </c:pt>
                <c:pt idx="46">
                  <c:v>26.4501099234054</c:v>
                </c:pt>
                <c:pt idx="47">
                  <c:v>26.478562110337901</c:v>
                </c:pt>
                <c:pt idx="48">
                  <c:v>26.506919614539498</c:v>
                </c:pt>
                <c:pt idx="49">
                  <c:v>26.535182751093899</c:v>
                </c:pt>
                <c:pt idx="50">
                  <c:v>26.563351834036201</c:v>
                </c:pt>
                <c:pt idx="51">
                  <c:v>26.5914271763565</c:v>
                </c:pt>
                <c:pt idx="52">
                  <c:v>26.619409090003401</c:v>
                </c:pt>
                <c:pt idx="53">
                  <c:v>26.647297885887301</c:v>
                </c:pt>
                <c:pt idx="54">
                  <c:v>26.675093873883998</c:v>
                </c:pt>
                <c:pt idx="55">
                  <c:v>26.702797362838101</c:v>
                </c:pt>
                <c:pt idx="56">
                  <c:v>26.7304086605664</c:v>
                </c:pt>
                <c:pt idx="57">
                  <c:v>26.7579280738614</c:v>
                </c:pt>
                <c:pt idx="58">
                  <c:v>26.785355908494701</c:v>
                </c:pt>
                <c:pt idx="59">
                  <c:v>26.812692469220199</c:v>
                </c:pt>
                <c:pt idx="60">
                  <c:v>26.839938059777801</c:v>
                </c:pt>
                <c:pt idx="61">
                  <c:v>26.867092982896601</c:v>
                </c:pt>
                <c:pt idx="62">
                  <c:v>26.894157540298099</c:v>
                </c:pt>
                <c:pt idx="63">
                  <c:v>26.9211320327001</c:v>
                </c:pt>
                <c:pt idx="64">
                  <c:v>26.9480167598193</c:v>
                </c:pt>
                <c:pt idx="65">
                  <c:v>26.9748120203752</c:v>
                </c:pt>
                <c:pt idx="66">
                  <c:v>27.001518112093201</c:v>
                </c:pt>
                <c:pt idx="67">
                  <c:v>27.028135331708</c:v>
                </c:pt>
                <c:pt idx="68">
                  <c:v>27.054663974966701</c:v>
                </c:pt>
                <c:pt idx="69">
                  <c:v>27.081104336632201</c:v>
                </c:pt>
                <c:pt idx="70">
                  <c:v>27.107456710486598</c:v>
                </c:pt>
                <c:pt idx="71">
                  <c:v>27.1337213893345</c:v>
                </c:pt>
                <c:pt idx="72">
                  <c:v>27.159898665005699</c:v>
                </c:pt>
                <c:pt idx="73">
                  <c:v>27.1859888283592</c:v>
                </c:pt>
                <c:pt idx="74">
                  <c:v>27.211992169285999</c:v>
                </c:pt>
                <c:pt idx="75">
                  <c:v>27.237908976712198</c:v>
                </c:pt>
                <c:pt idx="76">
                  <c:v>27.263739538602898</c:v>
                </c:pt>
                <c:pt idx="77">
                  <c:v>27.289484141964302</c:v>
                </c:pt>
                <c:pt idx="78">
                  <c:v>27.315143072848102</c:v>
                </c:pt>
                <c:pt idx="79">
                  <c:v>27.3407166163535</c:v>
                </c:pt>
                <c:pt idx="80">
                  <c:v>27.3662050566315</c:v>
                </c:pt>
                <c:pt idx="81">
                  <c:v>27.391608676887099</c:v>
                </c:pt>
                <c:pt idx="82">
                  <c:v>27.416927759383</c:v>
                </c:pt>
                <c:pt idx="83">
                  <c:v>27.442162585442698</c:v>
                </c:pt>
                <c:pt idx="84">
                  <c:v>27.467313435453399</c:v>
                </c:pt>
                <c:pt idx="85">
                  <c:v>27.492380588869199</c:v>
                </c:pt>
                <c:pt idx="86">
                  <c:v>27.517364324214402</c:v>
                </c:pt>
                <c:pt idx="87">
                  <c:v>27.542264919086101</c:v>
                </c:pt>
                <c:pt idx="88">
                  <c:v>27.567082650158</c:v>
                </c:pt>
                <c:pt idx="89">
                  <c:v>27.591817793182798</c:v>
                </c:pt>
                <c:pt idx="90">
                  <c:v>27.616470622995799</c:v>
                </c:pt>
                <c:pt idx="91">
                  <c:v>27.641041413517598</c:v>
                </c:pt>
                <c:pt idx="92">
                  <c:v>27.665530437757099</c:v>
                </c:pt>
                <c:pt idx="93">
                  <c:v>27.689937967814899</c:v>
                </c:pt>
                <c:pt idx="94">
                  <c:v>27.714264274886101</c:v>
                </c:pt>
                <c:pt idx="95">
                  <c:v>27.738509629263099</c:v>
                </c:pt>
                <c:pt idx="96">
                  <c:v>27.7626743003391</c:v>
                </c:pt>
                <c:pt idx="97">
                  <c:v>27.7867585566106</c:v>
                </c:pt>
                <c:pt idx="98">
                  <c:v>27.810762665680699</c:v>
                </c:pt>
                <c:pt idx="99">
                  <c:v>27.834686894262099</c:v>
                </c:pt>
                <c:pt idx="100">
                  <c:v>27.858531508179698</c:v>
                </c:pt>
                <c:pt idx="101">
                  <c:v>27.882296772373898</c:v>
                </c:pt>
                <c:pt idx="102">
                  <c:v>27.9059829509035</c:v>
                </c:pt>
                <c:pt idx="103">
                  <c:v>27.929590306948398</c:v>
                </c:pt>
                <c:pt idx="104">
                  <c:v>27.953119102812899</c:v>
                </c:pt>
                <c:pt idx="105">
                  <c:v>27.976569599928201</c:v>
                </c:pt>
                <c:pt idx="106">
                  <c:v>27.999942058855702</c:v>
                </c:pt>
                <c:pt idx="107">
                  <c:v>28.0232367392897</c:v>
                </c:pt>
                <c:pt idx="108">
                  <c:v>28.046453900060101</c:v>
                </c:pt>
                <c:pt idx="109">
                  <c:v>28.0695937991356</c:v>
                </c:pt>
                <c:pt idx="110">
                  <c:v>28.092656693626498</c:v>
                </c:pt>
                <c:pt idx="111">
                  <c:v>28.115642839787299</c:v>
                </c:pt>
                <c:pt idx="112">
                  <c:v>28.138552493020001</c:v>
                </c:pt>
                <c:pt idx="113">
                  <c:v>28.161385907876401</c:v>
                </c:pt>
                <c:pt idx="114">
                  <c:v>28.184143338061499</c:v>
                </c:pt>
                <c:pt idx="115">
                  <c:v>28.206825036435799</c:v>
                </c:pt>
                <c:pt idx="116">
                  <c:v>28.229431255018401</c:v>
                </c:pt>
                <c:pt idx="117">
                  <c:v>28.251962244989699</c:v>
                </c:pt>
                <c:pt idx="118">
                  <c:v>28.274418256694201</c:v>
                </c:pt>
                <c:pt idx="119">
                  <c:v>28.296799539643601</c:v>
                </c:pt>
                <c:pt idx="120">
                  <c:v>28.3191063425189</c:v>
                </c:pt>
                <c:pt idx="121">
                  <c:v>28.341338913173701</c:v>
                </c:pt>
                <c:pt idx="122">
                  <c:v>28.3634974986368</c:v>
                </c:pt>
                <c:pt idx="123">
                  <c:v>28.385582345115001</c:v>
                </c:pt>
                <c:pt idx="124">
                  <c:v>28.407593697995601</c:v>
                </c:pt>
                <c:pt idx="125">
                  <c:v>28.4295318018494</c:v>
                </c:pt>
                <c:pt idx="126">
                  <c:v>28.451396900433501</c:v>
                </c:pt>
                <c:pt idx="127">
                  <c:v>28.4731892366935</c:v>
                </c:pt>
                <c:pt idx="128">
                  <c:v>28.494909052766801</c:v>
                </c:pt>
                <c:pt idx="129">
                  <c:v>28.516556589984901</c:v>
                </c:pt>
                <c:pt idx="130">
                  <c:v>28.5381320888762</c:v>
                </c:pt>
                <c:pt idx="131">
                  <c:v>28.559635789168599</c:v>
                </c:pt>
                <c:pt idx="132">
                  <c:v>28.5810679297924</c:v>
                </c:pt>
                <c:pt idx="133">
                  <c:v>28.602428748882801</c:v>
                </c:pt>
                <c:pt idx="134">
                  <c:v>28.623718483782302</c:v>
                </c:pt>
                <c:pt idx="135">
                  <c:v>28.644937371043799</c:v>
                </c:pt>
                <c:pt idx="136">
                  <c:v>28.666085646432901</c:v>
                </c:pt>
                <c:pt idx="137">
                  <c:v>28.687163544930701</c:v>
                </c:pt>
                <c:pt idx="138">
                  <c:v>28.7081713007363</c:v>
                </c:pt>
                <c:pt idx="139">
                  <c:v>28.729109147269401</c:v>
                </c:pt>
                <c:pt idx="140">
                  <c:v>28.749977317172998</c:v>
                </c:pt>
                <c:pt idx="141">
                  <c:v>28.770776042315799</c:v>
                </c:pt>
                <c:pt idx="142">
                  <c:v>28.791505553794899</c:v>
                </c:pt>
                <c:pt idx="143">
                  <c:v>28.812166081938599</c:v>
                </c:pt>
                <c:pt idx="144">
                  <c:v>28.832757856308401</c:v>
                </c:pt>
                <c:pt idx="145">
                  <c:v>28.853281105701999</c:v>
                </c:pt>
                <c:pt idx="146">
                  <c:v>28.873736058155799</c:v>
                </c:pt>
                <c:pt idx="147">
                  <c:v>28.894122940947302</c:v>
                </c:pt>
                <c:pt idx="148">
                  <c:v>28.914441980597399</c:v>
                </c:pt>
                <c:pt idx="149">
                  <c:v>28.934693402873702</c:v>
                </c:pt>
                <c:pt idx="150">
                  <c:v>28.954877432791999</c:v>
                </c:pt>
                <c:pt idx="151">
                  <c:v>28.974994294619599</c:v>
                </c:pt>
                <c:pt idx="152">
                  <c:v>28.9950442118773</c:v>
                </c:pt>
                <c:pt idx="153">
                  <c:v>29.015027407342401</c:v>
                </c:pt>
                <c:pt idx="154">
                  <c:v>29.0349441030503</c:v>
                </c:pt>
                <c:pt idx="155">
                  <c:v>29.054794520298099</c:v>
                </c:pt>
                <c:pt idx="156">
                  <c:v>29.074578879646001</c:v>
                </c:pt>
                <c:pt idx="157">
                  <c:v>29.0942974009205</c:v>
                </c:pt>
                <c:pt idx="158">
                  <c:v>29.113950303216502</c:v>
                </c:pt>
                <c:pt idx="159">
                  <c:v>29.133537804899699</c:v>
                </c:pt>
                <c:pt idx="160">
                  <c:v>29.153060123609301</c:v>
                </c:pt>
                <c:pt idx="161">
                  <c:v>29.172517476260101</c:v>
                </c:pt>
                <c:pt idx="162">
                  <c:v>29.191910079045201</c:v>
                </c:pt>
                <c:pt idx="163">
                  <c:v>29.211238147437999</c:v>
                </c:pt>
                <c:pt idx="164">
                  <c:v>29.230501896195101</c:v>
                </c:pt>
                <c:pt idx="165">
                  <c:v>29.249701539358401</c:v>
                </c:pt>
                <c:pt idx="166">
                  <c:v>29.268837290257501</c:v>
                </c:pt>
                <c:pt idx="167">
                  <c:v>29.2879093615119</c:v>
                </c:pt>
                <c:pt idx="168">
                  <c:v>29.306917965033701</c:v>
                </c:pt>
                <c:pt idx="169">
                  <c:v>29.325863312029998</c:v>
                </c:pt>
                <c:pt idx="170">
                  <c:v>29.344745613004601</c:v>
                </c:pt>
                <c:pt idx="171">
                  <c:v>29.363565077761301</c:v>
                </c:pt>
                <c:pt idx="172">
                  <c:v>29.3823219154052</c:v>
                </c:pt>
                <c:pt idx="173">
                  <c:v>29.401016334346</c:v>
                </c:pt>
                <c:pt idx="174">
                  <c:v>29.419648542299502</c:v>
                </c:pt>
                <c:pt idx="175">
                  <c:v>29.438218746290602</c:v>
                </c:pt>
                <c:pt idx="176">
                  <c:v>29.456727152654899</c:v>
                </c:pt>
                <c:pt idx="177">
                  <c:v>29.475173967041702</c:v>
                </c:pt>
                <c:pt idx="178">
                  <c:v>29.493559394415801</c:v>
                </c:pt>
                <c:pt idx="179">
                  <c:v>29.5118836390597</c:v>
                </c:pt>
                <c:pt idx="180">
                  <c:v>29.530146904576601</c:v>
                </c:pt>
                <c:pt idx="181">
                  <c:v>29.548349393891598</c:v>
                </c:pt>
                <c:pt idx="182">
                  <c:v>29.566491309254999</c:v>
                </c:pt>
                <c:pt idx="183">
                  <c:v>29.584572852243699</c:v>
                </c:pt>
                <c:pt idx="184">
                  <c:v>29.602594223763901</c:v>
                </c:pt>
                <c:pt idx="185">
                  <c:v>29.620555624053299</c:v>
                </c:pt>
                <c:pt idx="186">
                  <c:v>29.6384572526831</c:v>
                </c:pt>
                <c:pt idx="187">
                  <c:v>29.656299308560602</c:v>
                </c:pt>
                <c:pt idx="188">
                  <c:v>29.674081989931</c:v>
                </c:pt>
                <c:pt idx="189">
                  <c:v>29.691805494379899</c:v>
                </c:pt>
                <c:pt idx="190">
                  <c:v>29.709470018835098</c:v>
                </c:pt>
                <c:pt idx="191">
                  <c:v>29.727075759569502</c:v>
                </c:pt>
                <c:pt idx="192">
                  <c:v>29.744622912202502</c:v>
                </c:pt>
                <c:pt idx="193">
                  <c:v>29.762111671702701</c:v>
                </c:pt>
                <c:pt idx="194">
                  <c:v>29.779542232389801</c:v>
                </c:pt>
                <c:pt idx="195">
                  <c:v>29.796914787936899</c:v>
                </c:pt>
                <c:pt idx="196">
                  <c:v>29.8142295313726</c:v>
                </c:pt>
                <c:pt idx="197">
                  <c:v>29.831486655083001</c:v>
                </c:pt>
                <c:pt idx="198">
                  <c:v>29.848686350814202</c:v>
                </c:pt>
                <c:pt idx="199">
                  <c:v>29.865828809674099</c:v>
                </c:pt>
                <c:pt idx="200">
                  <c:v>29.882914222134598</c:v>
                </c:pt>
                <c:pt idx="201">
                  <c:v>29.8999427780338</c:v>
                </c:pt>
                <c:pt idx="202">
                  <c:v>29.916914666578101</c:v>
                </c:pt>
                <c:pt idx="203">
                  <c:v>29.933830076344101</c:v>
                </c:pt>
                <c:pt idx="204">
                  <c:v>29.9506891952811</c:v>
                </c:pt>
                <c:pt idx="205">
                  <c:v>29.967492210712798</c:v>
                </c:pt>
                <c:pt idx="206">
                  <c:v>29.984239309339401</c:v>
                </c:pt>
                <c:pt idx="207">
                  <c:v>30.000930677240198</c:v>
                </c:pt>
                <c:pt idx="208">
                  <c:v>30.0175664998748</c:v>
                </c:pt>
                <c:pt idx="209">
                  <c:v>30.034146962085899</c:v>
                </c:pt>
                <c:pt idx="210">
                  <c:v>30.050672248101101</c:v>
                </c:pt>
                <c:pt idx="211">
                  <c:v>30.0671425415347</c:v>
                </c:pt>
                <c:pt idx="212">
                  <c:v>30.083558025390399</c:v>
                </c:pt>
                <c:pt idx="213">
                  <c:v>30.099918882062301</c:v>
                </c:pt>
                <c:pt idx="214">
                  <c:v>30.1162252933381</c:v>
                </c:pt>
                <c:pt idx="215">
                  <c:v>30.132477440400301</c:v>
                </c:pt>
                <c:pt idx="216">
                  <c:v>30.1486755038284</c:v>
                </c:pt>
                <c:pt idx="217">
                  <c:v>30.164819663601001</c:v>
                </c:pt>
                <c:pt idx="218">
                  <c:v>30.180910099098</c:v>
                </c:pt>
                <c:pt idx="219">
                  <c:v>30.196946989101999</c:v>
                </c:pt>
                <c:pt idx="220">
                  <c:v>30.212930511801002</c:v>
                </c:pt>
                <c:pt idx="221">
                  <c:v>30.2288608447897</c:v>
                </c:pt>
                <c:pt idx="222">
                  <c:v>30.244738165072</c:v>
                </c:pt>
                <c:pt idx="223">
                  <c:v>30.260562649062798</c:v>
                </c:pt>
                <c:pt idx="224">
                  <c:v>30.276334472589902</c:v>
                </c:pt>
                <c:pt idx="225">
                  <c:v>30.292053810895801</c:v>
                </c:pt>
                <c:pt idx="226">
                  <c:v>30.307720838640002</c:v>
                </c:pt>
                <c:pt idx="227">
                  <c:v>30.323335729900901</c:v>
                </c:pt>
                <c:pt idx="228">
                  <c:v>30.3388986581773</c:v>
                </c:pt>
                <c:pt idx="229">
                  <c:v>30.3544097963909</c:v>
                </c:pt>
                <c:pt idx="230">
                  <c:v>30.369869316887701</c:v>
                </c:pt>
                <c:pt idx="231">
                  <c:v>30.3852773914404</c:v>
                </c:pt>
                <c:pt idx="232">
                  <c:v>30.400634191249999</c:v>
                </c:pt>
                <c:pt idx="233">
                  <c:v>30.4159398869478</c:v>
                </c:pt>
                <c:pt idx="234">
                  <c:v>30.431194648597099</c:v>
                </c:pt>
                <c:pt idx="235">
                  <c:v>30.446398645695499</c:v>
                </c:pt>
                <c:pt idx="236">
                  <c:v>30.461552047176401</c:v>
                </c:pt>
                <c:pt idx="237">
                  <c:v>30.476655021411201</c:v>
                </c:pt>
                <c:pt idx="238">
                  <c:v>30.491707736210799</c:v>
                </c:pt>
                <c:pt idx="239">
                  <c:v>30.506710358827799</c:v>
                </c:pt>
                <c:pt idx="240">
                  <c:v>30.521663055958101</c:v>
                </c:pt>
                <c:pt idx="241">
                  <c:v>30.536565993742901</c:v>
                </c:pt>
                <c:pt idx="242">
                  <c:v>30.5514193377706</c:v>
                </c:pt>
                <c:pt idx="243">
                  <c:v>30.566223253078501</c:v>
                </c:pt>
                <c:pt idx="244">
                  <c:v>30.5809779041547</c:v>
                </c:pt>
                <c:pt idx="245">
                  <c:v>30.595683454940001</c:v>
                </c:pt>
                <c:pt idx="246">
                  <c:v>30.610340068829501</c:v>
                </c:pt>
                <c:pt idx="247">
                  <c:v>30.6249479086745</c:v>
                </c:pt>
                <c:pt idx="248">
                  <c:v>30.639507136784601</c:v>
                </c:pt>
                <c:pt idx="249">
                  <c:v>30.654017914929199</c:v>
                </c:pt>
                <c:pt idx="250">
                  <c:v>30.668480404339199</c:v>
                </c:pt>
                <c:pt idx="251">
                  <c:v>30.6828947657092</c:v>
                </c:pt>
                <c:pt idx="252">
                  <c:v>30.697261159198799</c:v>
                </c:pt>
                <c:pt idx="253">
                  <c:v>30.7115797444348</c:v>
                </c:pt>
                <c:pt idx="254">
                  <c:v>30.7258506805127</c:v>
                </c:pt>
                <c:pt idx="255">
                  <c:v>30.740074125998699</c:v>
                </c:pt>
                <c:pt idx="256">
                  <c:v>30.7542502389311</c:v>
                </c:pt>
                <c:pt idx="257">
                  <c:v>30.768379176822499</c:v>
                </c:pt>
                <c:pt idx="258">
                  <c:v>30.782461096661201</c:v>
                </c:pt>
                <c:pt idx="259">
                  <c:v>30.7964961549132</c:v>
                </c:pt>
                <c:pt idx="260">
                  <c:v>30.810484507523601</c:v>
                </c:pt>
                <c:pt idx="261">
                  <c:v>30.824426309918799</c:v>
                </c:pt>
                <c:pt idx="262">
                  <c:v>30.838321717007801</c:v>
                </c:pt>
                <c:pt idx="263">
                  <c:v>30.852170883184201</c:v>
                </c:pt>
                <c:pt idx="264">
                  <c:v>30.865973962327701</c:v>
                </c:pt>
                <c:pt idx="265">
                  <c:v>30.879731107806101</c:v>
                </c:pt>
                <c:pt idx="266">
                  <c:v>30.893442472476501</c:v>
                </c:pt>
                <c:pt idx="267">
                  <c:v>30.907108208687799</c:v>
                </c:pt>
                <c:pt idx="268">
                  <c:v>30.920728468281499</c:v>
                </c:pt>
                <c:pt idx="269">
                  <c:v>30.934303402594001</c:v>
                </c:pt>
                <c:pt idx="270">
                  <c:v>30.947833162458</c:v>
                </c:pt>
                <c:pt idx="271">
                  <c:v>30.961317898204399</c:v>
                </c:pt>
                <c:pt idx="272">
                  <c:v>30.9747577596636</c:v>
                </c:pt>
                <c:pt idx="273">
                  <c:v>30.988152896167701</c:v>
                </c:pt>
                <c:pt idx="274">
                  <c:v>31.0015034565515</c:v>
                </c:pt>
                <c:pt idx="275">
                  <c:v>31.0148095891549</c:v>
                </c:pt>
                <c:pt idx="276">
                  <c:v>31.028071441823698</c:v>
                </c:pt>
                <c:pt idx="277">
                  <c:v>31.0412891619122</c:v>
                </c:pt>
                <c:pt idx="278">
                  <c:v>31.054462896284001</c:v>
                </c:pt>
                <c:pt idx="279">
                  <c:v>31.067592791313999</c:v>
                </c:pt>
                <c:pt idx="280">
                  <c:v>31.080678992890199</c:v>
                </c:pt>
                <c:pt idx="281">
                  <c:v>31.093721646414799</c:v>
                </c:pt>
                <c:pt idx="282">
                  <c:v>31.106720896806401</c:v>
                </c:pt>
                <c:pt idx="283">
                  <c:v>31.119676888501299</c:v>
                </c:pt>
                <c:pt idx="284">
                  <c:v>31.132589765454998</c:v>
                </c:pt>
                <c:pt idx="285">
                  <c:v>31.145459671144099</c:v>
                </c:pt>
                <c:pt idx="286">
                  <c:v>31.158286748567601</c:v>
                </c:pt>
                <c:pt idx="287">
                  <c:v>31.171071140248898</c:v>
                </c:pt>
                <c:pt idx="288">
                  <c:v>31.183812988236699</c:v>
                </c:pt>
                <c:pt idx="289">
                  <c:v>31.196512434107401</c:v>
                </c:pt>
                <c:pt idx="290">
                  <c:v>31.209169618966001</c:v>
                </c:pt>
                <c:pt idx="291">
                  <c:v>31.221784683448</c:v>
                </c:pt>
                <c:pt idx="292">
                  <c:v>31.234357767721001</c:v>
                </c:pt>
                <c:pt idx="293">
                  <c:v>31.246889011486001</c:v>
                </c:pt>
                <c:pt idx="294">
                  <c:v>31.2593785539792</c:v>
                </c:pt>
                <c:pt idx="295">
                  <c:v>31.2718265339733</c:v>
                </c:pt>
                <c:pt idx="296">
                  <c:v>31.284233089779502</c:v>
                </c:pt>
                <c:pt idx="297">
                  <c:v>31.296598359248499</c:v>
                </c:pt>
                <c:pt idx="298">
                  <c:v>31.308922479772299</c:v>
                </c:pt>
                <c:pt idx="299">
                  <c:v>31.321205588285601</c:v>
                </c:pt>
                <c:pt idx="300">
                  <c:v>31.333447821267601</c:v>
                </c:pt>
                <c:pt idx="301">
                  <c:v>31.345649314743198</c:v>
                </c:pt>
                <c:pt idx="302">
                  <c:v>31.357810204284799</c:v>
                </c:pt>
                <c:pt idx="303">
                  <c:v>31.3699306250133</c:v>
                </c:pt>
                <c:pt idx="304">
                  <c:v>31.382010711600401</c:v>
                </c:pt>
                <c:pt idx="305">
                  <c:v>31.3940505982692</c:v>
                </c:pt>
                <c:pt idx="306">
                  <c:v>31.4060504187965</c:v>
                </c:pt>
                <c:pt idx="307">
                  <c:v>31.4180103065137</c:v>
                </c:pt>
                <c:pt idx="308">
                  <c:v>31.429930394308499</c:v>
                </c:pt>
                <c:pt idx="309">
                  <c:v>31.441810814626599</c:v>
                </c:pt>
                <c:pt idx="310">
                  <c:v>31.453651699472601</c:v>
                </c:pt>
                <c:pt idx="311">
                  <c:v>31.465453180412201</c:v>
                </c:pt>
                <c:pt idx="312">
                  <c:v>31.477215388573001</c:v>
                </c:pt>
                <c:pt idx="313">
                  <c:v>31.488938454646199</c:v>
                </c:pt>
                <c:pt idx="314">
                  <c:v>31.500622508888402</c:v>
                </c:pt>
                <c:pt idx="315">
                  <c:v>31.512267681122498</c:v>
                </c:pt>
                <c:pt idx="316">
                  <c:v>31.523874100739398</c:v>
                </c:pt>
                <c:pt idx="317">
                  <c:v>31.5354418966994</c:v>
                </c:pt>
                <c:pt idx="318">
                  <c:v>31.5469711975338</c:v>
                </c:pt>
                <c:pt idx="319">
                  <c:v>31.558462131345902</c:v>
                </c:pt>
                <c:pt idx="320">
                  <c:v>31.569914825812901</c:v>
                </c:pt>
                <c:pt idx="321">
                  <c:v>31.581329408187202</c:v>
                </c:pt>
                <c:pt idx="322">
                  <c:v>31.592706005297501</c:v>
                </c:pt>
                <c:pt idx="323">
                  <c:v>31.604044743550599</c:v>
                </c:pt>
                <c:pt idx="324">
                  <c:v>31.615345748932601</c:v>
                </c:pt>
                <c:pt idx="325">
                  <c:v>31.626609147010299</c:v>
                </c:pt>
                <c:pt idx="326">
                  <c:v>31.637835062932702</c:v>
                </c:pt>
                <c:pt idx="327">
                  <c:v>31.649023621432299</c:v>
                </c:pt>
                <c:pt idx="328">
                  <c:v>31.660174946826601</c:v>
                </c:pt>
                <c:pt idx="329">
                  <c:v>31.6712891630192</c:v>
                </c:pt>
                <c:pt idx="330">
                  <c:v>31.682366393501599</c:v>
                </c:pt>
                <c:pt idx="331">
                  <c:v>31.6934067613543</c:v>
                </c:pt>
                <c:pt idx="332">
                  <c:v>31.7044103892481</c:v>
                </c:pt>
                <c:pt idx="333">
                  <c:v>31.7153773994457</c:v>
                </c:pt>
                <c:pt idx="334">
                  <c:v>31.7263079138027</c:v>
                </c:pt>
                <c:pt idx="335">
                  <c:v>31.7372020537696</c:v>
                </c:pt>
                <c:pt idx="336">
                  <c:v>31.748059940392402</c:v>
                </c:pt>
                <c:pt idx="337">
                  <c:v>31.7588816943144</c:v>
                </c:pt>
                <c:pt idx="338">
                  <c:v>31.7696674357775</c:v>
                </c:pt>
                <c:pt idx="339">
                  <c:v>31.780417284623201</c:v>
                </c:pt>
                <c:pt idx="340">
                  <c:v>31.7911313602946</c:v>
                </c:pt>
                <c:pt idx="341">
                  <c:v>31.801809781837001</c:v>
                </c:pt>
                <c:pt idx="342">
                  <c:v>31.8124526678995</c:v>
                </c:pt>
                <c:pt idx="343">
                  <c:v>31.8230601367368</c:v>
                </c:pt>
                <c:pt idx="344">
                  <c:v>31.833632306209498</c:v>
                </c:pt>
                <c:pt idx="345">
                  <c:v>31.844169293786301</c:v>
                </c:pt>
                <c:pt idx="346">
                  <c:v>31.8546712165451</c:v>
                </c:pt>
                <c:pt idx="347">
                  <c:v>31.865138191173902</c:v>
                </c:pt>
                <c:pt idx="348">
                  <c:v>31.8755703339726</c:v>
                </c:pt>
                <c:pt idx="349">
                  <c:v>31.885967760854001</c:v>
                </c:pt>
                <c:pt idx="350">
                  <c:v>31.896330587345201</c:v>
                </c:pt>
                <c:pt idx="351">
                  <c:v>31.906658928588602</c:v>
                </c:pt>
                <c:pt idx="352">
                  <c:v>31.916952899344</c:v>
                </c:pt>
                <c:pt idx="353">
                  <c:v>31.927212613988701</c:v>
                </c:pt>
                <c:pt idx="354">
                  <c:v>31.937438186519699</c:v>
                </c:pt>
                <c:pt idx="355">
                  <c:v>31.947629730554699</c:v>
                </c:pt>
                <c:pt idx="356">
                  <c:v>31.957787359333</c:v>
                </c:pt>
                <c:pt idx="357">
                  <c:v>31.967911185717298</c:v>
                </c:pt>
                <c:pt idx="358">
                  <c:v>31.9780013221947</c:v>
                </c:pt>
                <c:pt idx="359">
                  <c:v>31.988057880877999</c:v>
                </c:pt>
                <c:pt idx="360">
                  <c:v>31.998080973506699</c:v>
                </c:pt>
                <c:pt idx="361">
                  <c:v>32.008070711448703</c:v>
                </c:pt>
                <c:pt idx="362">
                  <c:v>32.018027205701102</c:v>
                </c:pt>
                <c:pt idx="363">
                  <c:v>32.027950566891803</c:v>
                </c:pt>
                <c:pt idx="364">
                  <c:v>32.037840905280497</c:v>
                </c:pt>
                <c:pt idx="365">
                  <c:v>32.0476983307599</c:v>
                </c:pt>
                <c:pt idx="366">
                  <c:v>32.057522952856999</c:v>
                </c:pt>
                <c:pt idx="367">
                  <c:v>32.067314880734401</c:v>
                </c:pt>
                <c:pt idx="368">
                  <c:v>32.077074223191403</c:v>
                </c:pt>
                <c:pt idx="369">
                  <c:v>32.086801088665297</c:v>
                </c:pt>
                <c:pt idx="370">
                  <c:v>32.096495585232397</c:v>
                </c:pt>
                <c:pt idx="371">
                  <c:v>32.106157820609504</c:v>
                </c:pt>
                <c:pt idx="372">
                  <c:v>32.1157879021548</c:v>
                </c:pt>
                <c:pt idx="373">
                  <c:v>32.125385936869399</c:v>
                </c:pt>
                <c:pt idx="374">
                  <c:v>32.1349520313981</c:v>
                </c:pt>
                <c:pt idx="375">
                  <c:v>32.144486292030997</c:v>
                </c:pt>
                <c:pt idx="376">
                  <c:v>32.153988824704498</c:v>
                </c:pt>
                <c:pt idx="377">
                  <c:v>32.163459735002299</c:v>
                </c:pt>
                <c:pt idx="378">
                  <c:v>32.172899128156899</c:v>
                </c:pt>
                <c:pt idx="379">
                  <c:v>32.182307109050399</c:v>
                </c:pt>
                <c:pt idx="380">
                  <c:v>32.191683782216202</c:v>
                </c:pt>
                <c:pt idx="381">
                  <c:v>32.2010292518396</c:v>
                </c:pt>
                <c:pt idx="382">
                  <c:v>32.210343621759201</c:v>
                </c:pt>
                <c:pt idx="383">
                  <c:v>32.219626995468097</c:v>
                </c:pt>
                <c:pt idx="384">
                  <c:v>32.228879476114997</c:v>
                </c:pt>
                <c:pt idx="385">
                  <c:v>32.238101166505302</c:v>
                </c:pt>
                <c:pt idx="386">
                  <c:v>32.247292169102501</c:v>
                </c:pt>
                <c:pt idx="387">
                  <c:v>32.256452586028701</c:v>
                </c:pt>
                <c:pt idx="388">
                  <c:v>32.265582519066598</c:v>
                </c:pt>
                <c:pt idx="389">
                  <c:v>32.274682069659903</c:v>
                </c:pt>
                <c:pt idx="390">
                  <c:v>32.283751338914797</c:v>
                </c:pt>
                <c:pt idx="391">
                  <c:v>32.292790427601098</c:v>
                </c:pt>
                <c:pt idx="392">
                  <c:v>32.301799436153097</c:v>
                </c:pt>
                <c:pt idx="393">
                  <c:v>32.310778464671202</c:v>
                </c:pt>
                <c:pt idx="394">
                  <c:v>32.3197276129223</c:v>
                </c:pt>
                <c:pt idx="395">
                  <c:v>32.328646980341503</c:v>
                </c:pt>
                <c:pt idx="396">
                  <c:v>32.337536666033003</c:v>
                </c:pt>
                <c:pt idx="397">
                  <c:v>32.3463967687712</c:v>
                </c:pt>
                <c:pt idx="398">
                  <c:v>32.355227387001797</c:v>
                </c:pt>
                <c:pt idx="399">
                  <c:v>32.364028618842703</c:v>
                </c:pt>
                <c:pt idx="400">
                  <c:v>32.3728005620857</c:v>
                </c:pt>
                <c:pt idx="401">
                  <c:v>32.381543314196698</c:v>
                </c:pt>
                <c:pt idx="402">
                  <c:v>32.390256972317701</c:v>
                </c:pt>
                <c:pt idx="403">
                  <c:v>32.398941633267</c:v>
                </c:pt>
                <c:pt idx="404">
                  <c:v>32.407597393541103</c:v>
                </c:pt>
                <c:pt idx="405">
                  <c:v>32.416224349315101</c:v>
                </c:pt>
                <c:pt idx="406">
                  <c:v>32.424822596444102</c:v>
                </c:pt>
                <c:pt idx="407">
                  <c:v>32.433392230464399</c:v>
                </c:pt>
                <c:pt idx="408">
                  <c:v>32.441933346594197</c:v>
                </c:pt>
                <c:pt idx="409">
                  <c:v>32.450446039734899</c:v>
                </c:pt>
                <c:pt idx="410">
                  <c:v>32.458930404472</c:v>
                </c:pt>
                <c:pt idx="411">
                  <c:v>32.467386535076301</c:v>
                </c:pt>
                <c:pt idx="412">
                  <c:v>32.475814525505001</c:v>
                </c:pt>
                <c:pt idx="413">
                  <c:v>32.484214469402403</c:v>
                </c:pt>
                <c:pt idx="414">
                  <c:v>32.4925864601014</c:v>
                </c:pt>
                <c:pt idx="415">
                  <c:v>32.500930590624201</c:v>
                </c:pt>
                <c:pt idx="416">
                  <c:v>32.509246953683302</c:v>
                </c:pt>
                <c:pt idx="417">
                  <c:v>32.517535641682997</c:v>
                </c:pt>
                <c:pt idx="418">
                  <c:v>32.525796746719799</c:v>
                </c:pt>
                <c:pt idx="419">
                  <c:v>32.534030360583898</c:v>
                </c:pt>
                <c:pt idx="420">
                  <c:v>32.542236574759997</c:v>
                </c:pt>
                <c:pt idx="421">
                  <c:v>32.550415480428299</c:v>
                </c:pt>
                <c:pt idx="422">
                  <c:v>32.558567168465601</c:v>
                </c:pt>
                <c:pt idx="423">
                  <c:v>32.566691729446397</c:v>
                </c:pt>
                <c:pt idx="424">
                  <c:v>32.574789253643502</c:v>
                </c:pt>
                <c:pt idx="425">
                  <c:v>32.582859831029602</c:v>
                </c:pt>
                <c:pt idx="426">
                  <c:v>32.590903551277897</c:v>
                </c:pt>
                <c:pt idx="427">
                  <c:v>32.598920503763097</c:v>
                </c:pt>
                <c:pt idx="428">
                  <c:v>32.606910777562497</c:v>
                </c:pt>
                <c:pt idx="429">
                  <c:v>32.614874461456999</c:v>
                </c:pt>
                <c:pt idx="430">
                  <c:v>32.622811643932103</c:v>
                </c:pt>
                <c:pt idx="431">
                  <c:v>32.630722413178802</c:v>
                </c:pt>
                <c:pt idx="432">
                  <c:v>32.638606857094601</c:v>
                </c:pt>
                <c:pt idx="433">
                  <c:v>32.646465063284502</c:v>
                </c:pt>
                <c:pt idx="434">
                  <c:v>32.654297119062001</c:v>
                </c:pt>
                <c:pt idx="435">
                  <c:v>32.662103111450101</c:v>
                </c:pt>
                <c:pt idx="436">
                  <c:v>32.669883127181997</c:v>
                </c:pt>
                <c:pt idx="437">
                  <c:v>32.677637252702397</c:v>
                </c:pt>
                <c:pt idx="438">
                  <c:v>32.685365574168401</c:v>
                </c:pt>
                <c:pt idx="439">
                  <c:v>32.6930681774504</c:v>
                </c:pt>
                <c:pt idx="440">
                  <c:v>32.700745148132803</c:v>
                </c:pt>
                <c:pt idx="441">
                  <c:v>32.708396571515401</c:v>
                </c:pt>
                <c:pt idx="442">
                  <c:v>32.716022532614097</c:v>
                </c:pt>
                <c:pt idx="443">
                  <c:v>32.723623116161903</c:v>
                </c:pt>
                <c:pt idx="444">
                  <c:v>32.731198406609799</c:v>
                </c:pt>
                <c:pt idx="445">
                  <c:v>32.738748488127698</c:v>
                </c:pt>
                <c:pt idx="446">
                  <c:v>32.746273444605599</c:v>
                </c:pt>
                <c:pt idx="447">
                  <c:v>32.753773359654197</c:v>
                </c:pt>
                <c:pt idx="448">
                  <c:v>32.761248316605801</c:v>
                </c:pt>
                <c:pt idx="449">
                  <c:v>32.768698398515703</c:v>
                </c:pt>
                <c:pt idx="450">
                  <c:v>32.776123688162599</c:v>
                </c:pt>
                <c:pt idx="451">
                  <c:v>32.783524268049902</c:v>
                </c:pt>
                <c:pt idx="452">
                  <c:v>32.790900220406201</c:v>
                </c:pt>
                <c:pt idx="453">
                  <c:v>32.798251627186701</c:v>
                </c:pt>
                <c:pt idx="454">
                  <c:v>32.805578570073699</c:v>
                </c:pt>
                <c:pt idx="455">
                  <c:v>32.812881130477898</c:v>
                </c:pt>
                <c:pt idx="456">
                  <c:v>32.820159389538702</c:v>
                </c:pt>
                <c:pt idx="457">
                  <c:v>32.827413428125901</c:v>
                </c:pt>
                <c:pt idx="458">
                  <c:v>32.834643326839902</c:v>
                </c:pt>
                <c:pt idx="459">
                  <c:v>32.841849166013098</c:v>
                </c:pt>
                <c:pt idx="460">
                  <c:v>32.849031025710403</c:v>
                </c:pt>
                <c:pt idx="461">
                  <c:v>32.856188985730199</c:v>
                </c:pt>
                <c:pt idx="462">
                  <c:v>32.863323125605604</c:v>
                </c:pt>
                <c:pt idx="463">
                  <c:v>32.870433524604898</c:v>
                </c:pt>
                <c:pt idx="464">
                  <c:v>32.877520261732599</c:v>
                </c:pt>
                <c:pt idx="465">
                  <c:v>32.884583415730198</c:v>
                </c:pt>
                <c:pt idx="466">
                  <c:v>32.891623065077297</c:v>
                </c:pt>
                <c:pt idx="467">
                  <c:v>32.898639287992403</c:v>
                </c:pt>
                <c:pt idx="468">
                  <c:v>32.905632162433399</c:v>
                </c:pt>
                <c:pt idx="469">
                  <c:v>32.912601766099201</c:v>
                </c:pt>
                <c:pt idx="470">
                  <c:v>32.919548176429799</c:v>
                </c:pt>
                <c:pt idx="471">
                  <c:v>32.926471470607602</c:v>
                </c:pt>
                <c:pt idx="472">
                  <c:v>32.933371725558203</c:v>
                </c:pt>
                <c:pt idx="473">
                  <c:v>32.940249017951203</c:v>
                </c:pt>
                <c:pt idx="474">
                  <c:v>32.947103424200897</c:v>
                </c:pt>
                <c:pt idx="475">
                  <c:v>32.953935020467597</c:v>
                </c:pt>
                <c:pt idx="476">
                  <c:v>32.960743882657901</c:v>
                </c:pt>
                <c:pt idx="477">
                  <c:v>32.967530086425903</c:v>
                </c:pt>
                <c:pt idx="478">
                  <c:v>32.974293707173899</c:v>
                </c:pt>
                <c:pt idx="479">
                  <c:v>32.981034820053402</c:v>
                </c:pt>
                <c:pt idx="480">
                  <c:v>32.987753499965798</c:v>
                </c:pt>
                <c:pt idx="481">
                  <c:v>32.994449821562903</c:v>
                </c:pt>
                <c:pt idx="482">
                  <c:v>33.001123859248601</c:v>
                </c:pt>
                <c:pt idx="483">
                  <c:v>33.0077756871787</c:v>
                </c:pt>
                <c:pt idx="484">
                  <c:v>33.014405379262698</c:v>
                </c:pt>
                <c:pt idx="485">
                  <c:v>33.021013009163902</c:v>
                </c:pt>
                <c:pt idx="486">
                  <c:v>33.027598650300298</c:v>
                </c:pt>
                <c:pt idx="487">
                  <c:v>33.034162375845803</c:v>
                </c:pt>
                <c:pt idx="488">
                  <c:v>33.040704258730898</c:v>
                </c:pt>
                <c:pt idx="489">
                  <c:v>33.047224371643097</c:v>
                </c:pt>
                <c:pt idx="490">
                  <c:v>33.053722787028299</c:v>
                </c:pt>
                <c:pt idx="491">
                  <c:v>33.060199577091097</c:v>
                </c:pt>
                <c:pt idx="492">
                  <c:v>33.0666548137959</c:v>
                </c:pt>
                <c:pt idx="493">
                  <c:v>33.073088568867597</c:v>
                </c:pt>
                <c:pt idx="494">
                  <c:v>33.079500913792501</c:v>
                </c:pt>
                <c:pt idx="495">
                  <c:v>33.085891919818799</c:v>
                </c:pt>
                <c:pt idx="496">
                  <c:v>33.092261657957998</c:v>
                </c:pt>
                <c:pt idx="497">
                  <c:v>33.098610198984801</c:v>
                </c:pt>
                <c:pt idx="498">
                  <c:v>33.1049376134387</c:v>
                </c:pt>
                <c:pt idx="499">
                  <c:v>33.111243971624397</c:v>
                </c:pt>
                <c:pt idx="500">
                  <c:v>33.117529343612503</c:v>
                </c:pt>
                <c:pt idx="501">
                  <c:v>33.123793799240701</c:v>
                </c:pt>
                <c:pt idx="502">
                  <c:v>33.130037408113999</c:v>
                </c:pt>
                <c:pt idx="503">
                  <c:v>33.136260239605903</c:v>
                </c:pt>
                <c:pt idx="504">
                  <c:v>33.142462362859099</c:v>
                </c:pt>
                <c:pt idx="505">
                  <c:v>33.148643846786101</c:v>
                </c:pt>
                <c:pt idx="506">
                  <c:v>33.1548047600701</c:v>
                </c:pt>
                <c:pt idx="507">
                  <c:v>33.1609451711658</c:v>
                </c:pt>
                <c:pt idx="508">
                  <c:v>33.167065148300097</c:v>
                </c:pt>
                <c:pt idx="509">
                  <c:v>33.173164759472698</c:v>
                </c:pt>
                <c:pt idx="510">
                  <c:v>33.179244072457102</c:v>
                </c:pt>
                <c:pt idx="511">
                  <c:v>33.185303154801403</c:v>
                </c:pt>
                <c:pt idx="512">
                  <c:v>33.1913420738288</c:v>
                </c:pt>
                <c:pt idx="513">
                  <c:v>33.197360896638401</c:v>
                </c:pt>
                <c:pt idx="514">
                  <c:v>33.203359690105998</c:v>
                </c:pt>
                <c:pt idx="515">
                  <c:v>33.209338520885098</c:v>
                </c:pt>
                <c:pt idx="516">
                  <c:v>33.215297455407097</c:v>
                </c:pt>
                <c:pt idx="517">
                  <c:v>33.221236559882399</c:v>
                </c:pt>
                <c:pt idx="518">
                  <c:v>33.227155900301199</c:v>
                </c:pt>
                <c:pt idx="519">
                  <c:v>33.233055542434002</c:v>
                </c:pt>
                <c:pt idx="520">
                  <c:v>33.238935551832498</c:v>
                </c:pt>
                <c:pt idx="521">
                  <c:v>33.244795993830003</c:v>
                </c:pt>
                <c:pt idx="522">
                  <c:v>33.2506369335428</c:v>
                </c:pt>
                <c:pt idx="523">
                  <c:v>33.256458435870201</c:v>
                </c:pt>
                <c:pt idx="524">
                  <c:v>33.262260565495602</c:v>
                </c:pt>
                <c:pt idx="525">
                  <c:v>33.268043386887101</c:v>
                </c:pt>
                <c:pt idx="526">
                  <c:v>33.273806964298501</c:v>
                </c:pt>
                <c:pt idx="527">
                  <c:v>33.279551361769499</c:v>
                </c:pt>
                <c:pt idx="528">
                  <c:v>33.285276643126799</c:v>
                </c:pt>
                <c:pt idx="529">
                  <c:v>33.290982871984802</c:v>
                </c:pt>
                <c:pt idx="530">
                  <c:v>33.296670111745897</c:v>
                </c:pt>
                <c:pt idx="531">
                  <c:v>33.302338425601903</c:v>
                </c:pt>
                <c:pt idx="532">
                  <c:v>33.307987876534</c:v>
                </c:pt>
                <c:pt idx="533">
                  <c:v>33.313618527314098</c:v>
                </c:pt>
                <c:pt idx="534">
                  <c:v>33.319230440504803</c:v>
                </c:pt>
                <c:pt idx="535">
                  <c:v>33.324823678460902</c:v>
                </c:pt>
                <c:pt idx="536">
                  <c:v>33.330398303329602</c:v>
                </c:pt>
                <c:pt idx="537">
                  <c:v>33.335954377051102</c:v>
                </c:pt>
                <c:pt idx="538">
                  <c:v>33.341491961359701</c:v>
                </c:pt>
                <c:pt idx="539">
                  <c:v>33.347011117784099</c:v>
                </c:pt>
                <c:pt idx="540">
                  <c:v>33.352511907648399</c:v>
                </c:pt>
                <c:pt idx="541">
                  <c:v>33.357994392072499</c:v>
                </c:pt>
                <c:pt idx="542">
                  <c:v>33.363458631973003</c:v>
                </c:pt>
                <c:pt idx="543">
                  <c:v>33.368904688063601</c:v>
                </c:pt>
                <c:pt idx="544">
                  <c:v>33.374332620856201</c:v>
                </c:pt>
                <c:pt idx="545">
                  <c:v>33.379742490661201</c:v>
                </c:pt>
                <c:pt idx="546">
                  <c:v>33.385134357588299</c:v>
                </c:pt>
                <c:pt idx="547">
                  <c:v>33.390508281547199</c:v>
                </c:pt>
                <c:pt idx="548">
                  <c:v>33.3958643222483</c:v>
                </c:pt>
                <c:pt idx="549">
                  <c:v>33.401202539203098</c:v>
                </c:pt>
                <c:pt idx="550">
                  <c:v>33.406522991725197</c:v>
                </c:pt>
                <c:pt idx="551">
                  <c:v>33.411825738930801</c:v>
                </c:pt>
                <c:pt idx="552">
                  <c:v>33.417110839739401</c:v>
                </c:pt>
                <c:pt idx="553">
                  <c:v>33.422378352874397</c:v>
                </c:pt>
                <c:pt idx="554">
                  <c:v>33.427628336863698</c:v>
                </c:pt>
                <c:pt idx="555">
                  <c:v>33.432860850040598</c:v>
                </c:pt>
                <c:pt idx="556">
                  <c:v>33.438075950544203</c:v>
                </c:pt>
                <c:pt idx="557">
                  <c:v>33.443273696319999</c:v>
                </c:pt>
                <c:pt idx="558">
                  <c:v>33.448454145120898</c:v>
                </c:pt>
                <c:pt idx="559">
                  <c:v>33.4536173545075</c:v>
                </c:pt>
                <c:pt idx="560">
                  <c:v>33.458763381848698</c:v>
                </c:pt>
                <c:pt idx="561">
                  <c:v>33.463892284322803</c:v>
                </c:pt>
                <c:pt idx="562">
                  <c:v>33.469004118917503</c:v>
                </c:pt>
                <c:pt idx="563">
                  <c:v>33.474098942431198</c:v>
                </c:pt>
                <c:pt idx="564">
                  <c:v>33.479176811472897</c:v>
                </c:pt>
                <c:pt idx="565">
                  <c:v>33.484237782463602</c:v>
                </c:pt>
                <c:pt idx="566">
                  <c:v>33.489281911636297</c:v>
                </c:pt>
                <c:pt idx="567">
                  <c:v>33.494309255036903</c:v>
                </c:pt>
                <c:pt idx="568">
                  <c:v>33.4993198685248</c:v>
                </c:pt>
                <c:pt idx="569">
                  <c:v>33.504313807773698</c:v>
                </c:pt>
                <c:pt idx="570">
                  <c:v>33.509291128271599</c:v>
                </c:pt>
                <c:pt idx="571">
                  <c:v>33.514251885322302</c:v>
                </c:pt>
                <c:pt idx="572">
                  <c:v>33.519196134045401</c:v>
                </c:pt>
                <c:pt idx="573">
                  <c:v>33.524123929376898</c:v>
                </c:pt>
                <c:pt idx="574">
                  <c:v>33.529035326070201</c:v>
                </c:pt>
                <c:pt idx="575">
                  <c:v>33.533930378696503</c:v>
                </c:pt>
                <c:pt idx="576">
                  <c:v>33.538809141645203</c:v>
                </c:pt>
                <c:pt idx="577">
                  <c:v>33.543671669124898</c:v>
                </c:pt>
                <c:pt idx="578">
                  <c:v>33.5485180151638</c:v>
                </c:pt>
                <c:pt idx="579">
                  <c:v>33.553348233610102</c:v>
                </c:pt>
                <c:pt idx="580">
                  <c:v>33.558162378132899</c:v>
                </c:pt>
                <c:pt idx="581">
                  <c:v>33.562960502223</c:v>
                </c:pt>
                <c:pt idx="582">
                  <c:v>33.567742659192703</c:v>
                </c:pt>
                <c:pt idx="583">
                  <c:v>33.572508902177198</c:v>
                </c:pt>
                <c:pt idx="584">
                  <c:v>33.577259284134897</c:v>
                </c:pt>
                <c:pt idx="585">
                  <c:v>33.581993857847699</c:v>
                </c:pt>
                <c:pt idx="586">
                  <c:v>33.586712675922101</c:v>
                </c:pt>
                <c:pt idx="587">
                  <c:v>33.591415790789597</c:v>
                </c:pt>
                <c:pt idx="588">
                  <c:v>33.596103254706797</c:v>
                </c:pt>
                <c:pt idx="589">
                  <c:v>33.600775119756896</c:v>
                </c:pt>
                <c:pt idx="590">
                  <c:v>33.605431437849496</c:v>
                </c:pt>
                <c:pt idx="591">
                  <c:v>33.610072260721502</c:v>
                </c:pt>
                <c:pt idx="592">
                  <c:v>33.614697639937603</c:v>
                </c:pt>
                <c:pt idx="593">
                  <c:v>33.6193076268911</c:v>
                </c:pt>
                <c:pt idx="594">
                  <c:v>33.623902272803903</c:v>
                </c:pt>
                <c:pt idx="595">
                  <c:v>33.628481628727897</c:v>
                </c:pt>
                <c:pt idx="596">
                  <c:v>33.633045745544798</c:v>
                </c:pt>
                <c:pt idx="597">
                  <c:v>33.637594673966902</c:v>
                </c:pt>
                <c:pt idx="598">
                  <c:v>33.642128464538096</c:v>
                </c:pt>
                <c:pt idx="599">
                  <c:v>33.646647167633901</c:v>
                </c:pt>
                <c:pt idx="600">
                  <c:v>33.651150833461998</c:v>
                </c:pt>
                <c:pt idx="601">
                  <c:v>33.655639512063303</c:v>
                </c:pt>
                <c:pt idx="602">
                  <c:v>33.660113253311998</c:v>
                </c:pt>
                <c:pt idx="603">
                  <c:v>33.664572106916303</c:v>
                </c:pt>
                <c:pt idx="604">
                  <c:v>33.669016122419301</c:v>
                </c:pt>
                <c:pt idx="605">
                  <c:v>33.673445349198801</c:v>
                </c:pt>
                <c:pt idx="606">
                  <c:v>33.6778598364685</c:v>
                </c:pt>
                <c:pt idx="607">
                  <c:v>33.682259633278399</c:v>
                </c:pt>
                <c:pt idx="608">
                  <c:v>33.686644788515103</c:v>
                </c:pt>
                <c:pt idx="609">
                  <c:v>33.691015350902603</c:v>
                </c:pt>
                <c:pt idx="610">
                  <c:v>33.6953713690027</c:v>
                </c:pt>
                <c:pt idx="611">
                  <c:v>33.699712891215697</c:v>
                </c:pt>
                <c:pt idx="612">
                  <c:v>33.7040399657809</c:v>
                </c:pt>
                <c:pt idx="613">
                  <c:v>33.708352640776702</c:v>
                </c:pt>
                <c:pt idx="614">
                  <c:v>33.712650964121998</c:v>
                </c:pt>
                <c:pt idx="615">
                  <c:v>33.716934983575797</c:v>
                </c:pt>
                <c:pt idx="616">
                  <c:v>33.721204746738401</c:v>
                </c:pt>
                <c:pt idx="617">
                  <c:v>33.725460301051797</c:v>
                </c:pt>
                <c:pt idx="618">
                  <c:v>33.729701693799797</c:v>
                </c:pt>
                <c:pt idx="619">
                  <c:v>33.733928972109197</c:v>
                </c:pt>
                <c:pt idx="620">
                  <c:v>33.738142182949602</c:v>
                </c:pt>
                <c:pt idx="621">
                  <c:v>33.7423413731347</c:v>
                </c:pt>
                <c:pt idx="622">
                  <c:v>33.746526589322002</c:v>
                </c:pt>
                <c:pt idx="623">
                  <c:v>33.750697878014201</c:v>
                </c:pt>
                <c:pt idx="624">
                  <c:v>33.754855285558797</c:v>
                </c:pt>
                <c:pt idx="625">
                  <c:v>33.758998858149297</c:v>
                </c:pt>
                <c:pt idx="626">
                  <c:v>33.763128641825503</c:v>
                </c:pt>
                <c:pt idx="627">
                  <c:v>33.767244682473802</c:v>
                </c:pt>
                <c:pt idx="628">
                  <c:v>33.771347025828199</c:v>
                </c:pt>
                <c:pt idx="629">
                  <c:v>33.775435717470202</c:v>
                </c:pt>
                <c:pt idx="630">
                  <c:v>33.779510802829797</c:v>
                </c:pt>
                <c:pt idx="631">
                  <c:v>33.783572327185801</c:v>
                </c:pt>
                <c:pt idx="632">
                  <c:v>33.787620335666197</c:v>
                </c:pt>
                <c:pt idx="633">
                  <c:v>33.791654873249001</c:v>
                </c:pt>
                <c:pt idx="634">
                  <c:v>33.795675984762397</c:v>
                </c:pt>
                <c:pt idx="635">
                  <c:v>33.799683714885397</c:v>
                </c:pt>
                <c:pt idx="636">
                  <c:v>33.803678108148503</c:v>
                </c:pt>
                <c:pt idx="637">
                  <c:v>33.807659208933899</c:v>
                </c:pt>
                <c:pt idx="638">
                  <c:v>33.811627061475903</c:v>
                </c:pt>
                <c:pt idx="639">
                  <c:v>33.815581709862002</c:v>
                </c:pt>
                <c:pt idx="640">
                  <c:v>33.819523198032599</c:v>
                </c:pt>
                <c:pt idx="641">
                  <c:v>33.8234515697822</c:v>
                </c:pt>
                <c:pt idx="642">
                  <c:v>33.827366868759398</c:v>
                </c:pt>
                <c:pt idx="643">
                  <c:v>33.831269138467398</c:v>
                </c:pt>
                <c:pt idx="644">
                  <c:v>33.835158422265003</c:v>
                </c:pt>
                <c:pt idx="645">
                  <c:v>33.839034763366399</c:v>
                </c:pt>
                <c:pt idx="646">
                  <c:v>33.8428982048422</c:v>
                </c:pt>
                <c:pt idx="647">
                  <c:v>33.846748789619397</c:v>
                </c:pt>
                <c:pt idx="648">
                  <c:v>33.850586560482398</c:v>
                </c:pt>
                <c:pt idx="649">
                  <c:v>33.854411560073103</c:v>
                </c:pt>
                <c:pt idx="650">
                  <c:v>33.858223830891603</c:v>
                </c:pt>
                <c:pt idx="651">
                  <c:v>33.862023415296498</c:v>
                </c:pt>
                <c:pt idx="652">
                  <c:v>33.865810355505403</c:v>
                </c:pt>
                <c:pt idx="653">
                  <c:v>33.869584693595499</c:v>
                </c:pt>
                <c:pt idx="654">
                  <c:v>33.873346471503901</c:v>
                </c:pt>
                <c:pt idx="655">
                  <c:v>33.877095731028099</c:v>
                </c:pt>
                <c:pt idx="656">
                  <c:v>33.880832513826697</c:v>
                </c:pt>
                <c:pt idx="657">
                  <c:v>33.884556861419497</c:v>
                </c:pt>
                <c:pt idx="658">
                  <c:v>33.888268815188198</c:v>
                </c:pt>
                <c:pt idx="659">
                  <c:v>33.891968416376699</c:v>
                </c:pt>
                <c:pt idx="660">
                  <c:v>33.895655706091702</c:v>
                </c:pt>
                <c:pt idx="661">
                  <c:v>33.899330725303301</c:v>
                </c:pt>
                <c:pt idx="662">
                  <c:v>33.902993514844901</c:v>
                </c:pt>
                <c:pt idx="663">
                  <c:v>33.906644115414302</c:v>
                </c:pt>
                <c:pt idx="664">
                  <c:v>33.910282567573702</c:v>
                </c:pt>
                <c:pt idx="665">
                  <c:v>33.913908911750397</c:v>
                </c:pt>
                <c:pt idx="666">
                  <c:v>33.917523188237197</c:v>
                </c:pt>
                <c:pt idx="667">
                  <c:v>33.921125437192799</c:v>
                </c:pt>
                <c:pt idx="668">
                  <c:v>33.924715698642103</c:v>
                </c:pt>
                <c:pt idx="669">
                  <c:v>33.928294012476897</c:v>
                </c:pt>
                <c:pt idx="670">
                  <c:v>33.931860418456502</c:v>
                </c:pt>
                <c:pt idx="671">
                  <c:v>33.935414956207502</c:v>
                </c:pt>
                <c:pt idx="672">
                  <c:v>33.938957665224798</c:v>
                </c:pt>
                <c:pt idx="673">
                  <c:v>33.942488584871903</c:v>
                </c:pt>
                <c:pt idx="674">
                  <c:v>33.946007754381398</c:v>
                </c:pt>
                <c:pt idx="675">
                  <c:v>33.949515212854998</c:v>
                </c:pt>
                <c:pt idx="676">
                  <c:v>33.953010999264599</c:v>
                </c:pt>
                <c:pt idx="677">
                  <c:v>33.956495152452398</c:v>
                </c:pt>
                <c:pt idx="678">
                  <c:v>33.959967711131</c:v>
                </c:pt>
                <c:pt idx="679">
                  <c:v>33.963428713884703</c:v>
                </c:pt>
                <c:pt idx="680">
                  <c:v>33.966878199169003</c:v>
                </c:pt>
                <c:pt idx="681">
                  <c:v>33.970316205311498</c:v>
                </c:pt>
                <c:pt idx="682">
                  <c:v>33.973742770512402</c:v>
                </c:pt>
                <c:pt idx="683">
                  <c:v>33.977157932844598</c:v>
                </c:pt>
                <c:pt idx="684">
                  <c:v>33.9805617302545</c:v>
                </c:pt>
                <c:pt idx="685">
                  <c:v>33.983954200561897</c:v>
                </c:pt>
                <c:pt idx="686">
                  <c:v>33.9873353814612</c:v>
                </c:pt>
                <c:pt idx="687">
                  <c:v>33.990705310520902</c:v>
                </c:pt>
                <c:pt idx="688">
                  <c:v>33.994064025184798</c:v>
                </c:pt>
                <c:pt idx="689">
                  <c:v>33.997411562772001</c:v>
                </c:pt>
                <c:pt idx="690">
                  <c:v>34.000747960477298</c:v>
                </c:pt>
                <c:pt idx="691">
                  <c:v>34.0040732553719</c:v>
                </c:pt>
                <c:pt idx="692">
                  <c:v>34.007387484403502</c:v>
                </c:pt>
                <c:pt idx="693">
                  <c:v>34.010690684396998</c:v>
                </c:pt>
                <c:pt idx="694">
                  <c:v>34.013982892054599</c:v>
                </c:pt>
                <c:pt idx="695">
                  <c:v>34.017264143956403</c:v>
                </c:pt>
                <c:pt idx="696">
                  <c:v>34.020534476560798</c:v>
                </c:pt>
                <c:pt idx="697">
                  <c:v>34.023793926204803</c:v>
                </c:pt>
                <c:pt idx="698">
                  <c:v>34.027042529104698</c:v>
                </c:pt>
                <c:pt idx="699">
                  <c:v>34.030280321356003</c:v>
                </c:pt>
                <c:pt idx="700">
                  <c:v>34.0335073389342</c:v>
                </c:pt>
                <c:pt idx="701">
                  <c:v>34.036723617695102</c:v>
                </c:pt>
                <c:pt idx="702">
                  <c:v>34.039929193375201</c:v>
                </c:pt>
                <c:pt idx="703">
                  <c:v>34.043124101591999</c:v>
                </c:pt>
                <c:pt idx="704">
                  <c:v>34.046308377844497</c:v>
                </c:pt>
                <c:pt idx="705">
                  <c:v>34.0494820575137</c:v>
                </c:pt>
                <c:pt idx="706">
                  <c:v>34.052645175862502</c:v>
                </c:pt>
                <c:pt idx="707">
                  <c:v>34.055797768037003</c:v>
                </c:pt>
                <c:pt idx="708">
                  <c:v>34.058939869065803</c:v>
                </c:pt>
                <c:pt idx="709">
                  <c:v>34.062071513861198</c:v>
                </c:pt>
                <c:pt idx="710">
                  <c:v>34.065192737219398</c:v>
                </c:pt>
                <c:pt idx="711">
                  <c:v>34.0683035738206</c:v>
                </c:pt>
                <c:pt idx="712">
                  <c:v>34.071404058229703</c:v>
                </c:pt>
                <c:pt idx="713">
                  <c:v>34.074494224896597</c:v>
                </c:pt>
                <c:pt idx="714">
                  <c:v>34.077574108156398</c:v>
                </c:pt>
                <c:pt idx="715">
                  <c:v>34.080643742230201</c:v>
                </c:pt>
                <c:pt idx="716">
                  <c:v>34.083703161225003</c:v>
                </c:pt>
                <c:pt idx="717">
                  <c:v>34.086752399134298</c:v>
                </c:pt>
                <c:pt idx="718">
                  <c:v>34.089791489838703</c:v>
                </c:pt>
                <c:pt idx="719">
                  <c:v>34.092820467105902</c:v>
                </c:pt>
                <c:pt idx="720">
                  <c:v>34.0958393645911</c:v>
                </c:pt>
                <c:pt idx="721">
                  <c:v>34.098848215837798</c:v>
                </c:pt>
                <c:pt idx="722">
                  <c:v>34.101847054277499</c:v>
                </c:pt>
                <c:pt idx="723">
                  <c:v>34.1048359132309</c:v>
                </c:pt>
                <c:pt idx="724">
                  <c:v>34.107814825907397</c:v>
                </c:pt>
                <c:pt idx="725">
                  <c:v>34.110783825406102</c:v>
                </c:pt>
                <c:pt idx="726">
                  <c:v>34.113742944716002</c:v>
                </c:pt>
                <c:pt idx="727">
                  <c:v>34.116692216716103</c:v>
                </c:pt>
                <c:pt idx="728">
                  <c:v>34.119631674176297</c:v>
                </c:pt>
                <c:pt idx="729">
                  <c:v>34.122561349757099</c:v>
                </c:pt>
                <c:pt idx="730">
                  <c:v>34.125481276010497</c:v>
                </c:pt>
                <c:pt idx="731">
                  <c:v>34.128391485380199</c:v>
                </c:pt>
                <c:pt idx="732">
                  <c:v>34.131292010201904</c:v>
                </c:pt>
                <c:pt idx="733">
                  <c:v>34.134182882703598</c:v>
                </c:pt>
                <c:pt idx="734">
                  <c:v>34.137064135006298</c:v>
                </c:pt>
                <c:pt idx="735">
                  <c:v>34.139935799123798</c:v>
                </c:pt>
                <c:pt idx="736">
                  <c:v>34.142797906963601</c:v>
                </c:pt>
                <c:pt idx="737">
                  <c:v>34.145650490326801</c:v>
                </c:pt>
                <c:pt idx="738">
                  <c:v>34.148493580908898</c:v>
                </c:pt>
                <c:pt idx="739">
                  <c:v>34.151327210299797</c:v>
                </c:pt>
                <c:pt idx="740">
                  <c:v>34.154151409984401</c:v>
                </c:pt>
                <c:pt idx="741">
                  <c:v>34.1569662113425</c:v>
                </c:pt>
                <c:pt idx="742">
                  <c:v>34.159771645649897</c:v>
                </c:pt>
                <c:pt idx="743">
                  <c:v>34.162567744077997</c:v>
                </c:pt>
                <c:pt idx="744">
                  <c:v>34.165354537694697</c:v>
                </c:pt>
                <c:pt idx="745">
                  <c:v>34.168132057464398</c:v>
                </c:pt>
                <c:pt idx="746">
                  <c:v>34.170900334248302</c:v>
                </c:pt>
                <c:pt idx="747">
                  <c:v>34.173659398805199</c:v>
                </c:pt>
                <c:pt idx="748">
                  <c:v>34.176409281791301</c:v>
                </c:pt>
                <c:pt idx="749">
                  <c:v>34.179150013761003</c:v>
                </c:pt>
                <c:pt idx="750">
                  <c:v>34.181881625166902</c:v>
                </c:pt>
                <c:pt idx="751">
                  <c:v>34.184604146360101</c:v>
                </c:pt>
                <c:pt idx="752">
                  <c:v>34.187317607591098</c:v>
                </c:pt>
                <c:pt idx="753">
                  <c:v>34.1900220390093</c:v>
                </c:pt>
                <c:pt idx="754">
                  <c:v>34.1927174706641</c:v>
                </c:pt>
                <c:pt idx="755">
                  <c:v>34.195403932504703</c:v>
                </c:pt>
                <c:pt idx="756">
                  <c:v>34.198081454380699</c:v>
                </c:pt>
                <c:pt idx="757">
                  <c:v>34.200750066042403</c:v>
                </c:pt>
                <c:pt idx="758">
                  <c:v>34.203409797140999</c:v>
                </c:pt>
                <c:pt idx="759">
                  <c:v>34.206060677229203</c:v>
                </c:pt>
                <c:pt idx="760">
                  <c:v>34.2087027357612</c:v>
                </c:pt>
                <c:pt idx="761">
                  <c:v>34.211336002093297</c:v>
                </c:pt>
                <c:pt idx="762">
                  <c:v>34.213960505483897</c:v>
                </c:pt>
                <c:pt idx="763">
                  <c:v>34.216576275094198</c:v>
                </c:pt>
                <c:pt idx="764">
                  <c:v>34.219183339988497</c:v>
                </c:pt>
                <c:pt idx="765">
                  <c:v>34.221781729134001</c:v>
                </c:pt>
                <c:pt idx="766">
                  <c:v>34.224371471401902</c:v>
                </c:pt>
                <c:pt idx="767">
                  <c:v>34.226952595566999</c:v>
                </c:pt>
                <c:pt idx="768">
                  <c:v>34.229525130308602</c:v>
                </c:pt>
                <c:pt idx="769">
                  <c:v>34.232089104210303</c:v>
                </c:pt>
                <c:pt idx="770">
                  <c:v>34.234644545760901</c:v>
                </c:pt>
                <c:pt idx="771">
                  <c:v>34.237191483354103</c:v>
                </c:pt>
                <c:pt idx="772">
                  <c:v>34.239729945289298</c:v>
                </c:pt>
                <c:pt idx="773">
                  <c:v>34.242259959771502</c:v>
                </c:pt>
                <c:pt idx="774">
                  <c:v>34.244781554912301</c:v>
                </c:pt>
                <c:pt idx="775">
                  <c:v>34.247294758729197</c:v>
                </c:pt>
                <c:pt idx="776">
                  <c:v>34.249799599146698</c:v>
                </c:pt>
                <c:pt idx="777">
                  <c:v>34.252296103996599</c:v>
                </c:pt>
                <c:pt idx="778">
                  <c:v>34.2547843010177</c:v>
                </c:pt>
                <c:pt idx="779">
                  <c:v>34.257264217856701</c:v>
                </c:pt>
                <c:pt idx="780">
                  <c:v>34.259735882068199</c:v>
                </c:pt>
                <c:pt idx="781">
                  <c:v>34.262199321115297</c:v>
                </c:pt>
                <c:pt idx="782">
                  <c:v>34.264654562369401</c:v>
                </c:pt>
                <c:pt idx="783">
                  <c:v>34.267101633111203</c:v>
                </c:pt>
                <c:pt idx="784">
                  <c:v>34.269540560530203</c:v>
                </c:pt>
                <c:pt idx="785">
                  <c:v>34.271971371725598</c:v>
                </c:pt>
                <c:pt idx="786">
                  <c:v>34.274394093706697</c:v>
                </c:pt>
                <c:pt idx="787">
                  <c:v>34.276808753392402</c:v>
                </c:pt>
                <c:pt idx="788">
                  <c:v>34.279215377612303</c:v>
                </c:pt>
                <c:pt idx="789">
                  <c:v>34.281613993106902</c:v>
                </c:pt>
                <c:pt idx="790">
                  <c:v>34.284004626527299</c:v>
                </c:pt>
                <c:pt idx="791">
                  <c:v>34.286387304436097</c:v>
                </c:pt>
                <c:pt idx="792">
                  <c:v>34.2887620533077</c:v>
                </c:pt>
                <c:pt idx="793">
                  <c:v>34.291128899528097</c:v>
                </c:pt>
                <c:pt idx="794">
                  <c:v>34.293487869395697</c:v>
                </c:pt>
                <c:pt idx="795">
                  <c:v>34.295838989121201</c:v>
                </c:pt>
                <c:pt idx="796">
                  <c:v>34.298182284828201</c:v>
                </c:pt>
                <c:pt idx="797">
                  <c:v>34.300517782553499</c:v>
                </c:pt>
                <c:pt idx="798">
                  <c:v>34.302845508246797</c:v>
                </c:pt>
                <c:pt idx="799">
                  <c:v>34.305165487772001</c:v>
                </c:pt>
                <c:pt idx="800">
                  <c:v>34.3074777469065</c:v>
                </c:pt>
                <c:pt idx="801">
                  <c:v>34.309782311342303</c:v>
                </c:pt>
                <c:pt idx="802">
                  <c:v>34.312079206685503</c:v>
                </c:pt>
                <c:pt idx="803">
                  <c:v>34.314368458457203</c:v>
                </c:pt>
                <c:pt idx="804">
                  <c:v>34.316650092093703</c:v>
                </c:pt>
                <c:pt idx="805">
                  <c:v>34.3189241329464</c:v>
                </c:pt>
                <c:pt idx="806">
                  <c:v>34.3211906062824</c:v>
                </c:pt>
                <c:pt idx="807">
                  <c:v>34.323449537284802</c:v>
                </c:pt>
                <c:pt idx="808">
                  <c:v>34.325700951053001</c:v>
                </c:pt>
                <c:pt idx="809">
                  <c:v>34.327944872602501</c:v>
                </c:pt>
                <c:pt idx="810">
                  <c:v>34.330181326865898</c:v>
                </c:pt>
                <c:pt idx="811">
                  <c:v>34.332410338692803</c:v>
                </c:pt>
                <c:pt idx="812">
                  <c:v>34.334631932849803</c:v>
                </c:pt>
                <c:pt idx="813">
                  <c:v>34.336846134021499</c:v>
                </c:pt>
                <c:pt idx="814">
                  <c:v>34.339052966810101</c:v>
                </c:pt>
                <c:pt idx="815">
                  <c:v>34.341252455735997</c:v>
                </c:pt>
                <c:pt idx="816">
                  <c:v>34.3434446252379</c:v>
                </c:pt>
                <c:pt idx="817">
                  <c:v>34.345629499673301</c:v>
                </c:pt>
                <c:pt idx="818">
                  <c:v>34.347807103318701</c:v>
                </c:pt>
                <c:pt idx="819">
                  <c:v>34.349977460369701</c:v>
                </c:pt>
                <c:pt idx="820">
                  <c:v>34.352140594941197</c:v>
                </c:pt>
                <c:pt idx="821">
                  <c:v>34.3542965310683</c:v>
                </c:pt>
                <c:pt idx="822">
                  <c:v>34.3564452927058</c:v>
                </c:pt>
                <c:pt idx="823">
                  <c:v>34.3585869037287</c:v>
                </c:pt>
                <c:pt idx="824">
                  <c:v>34.360721387932898</c:v>
                </c:pt>
                <c:pt idx="825">
                  <c:v>34.362848769034898</c:v>
                </c:pt>
                <c:pt idx="826">
                  <c:v>34.364969070672103</c:v>
                </c:pt>
                <c:pt idx="827">
                  <c:v>34.367082316403597</c:v>
                </c:pt>
                <c:pt idx="828">
                  <c:v>34.369188529709902</c:v>
                </c:pt>
                <c:pt idx="829">
                  <c:v>34.371287733993299</c:v>
                </c:pt>
                <c:pt idx="830">
                  <c:v>34.373379952578503</c:v>
                </c:pt>
                <c:pt idx="831">
                  <c:v>34.3754652087122</c:v>
                </c:pt>
                <c:pt idx="832">
                  <c:v>34.377543525564001</c:v>
                </c:pt>
                <c:pt idx="833">
                  <c:v>34.379614926226402</c:v>
                </c:pt>
                <c:pt idx="834">
                  <c:v>34.381679433714901</c:v>
                </c:pt>
                <c:pt idx="835">
                  <c:v>34.3837370709686</c:v>
                </c:pt>
                <c:pt idx="836">
                  <c:v>34.385787860850002</c:v>
                </c:pt>
                <c:pt idx="837">
                  <c:v>34.387831826145799</c:v>
                </c:pt>
                <c:pt idx="838">
                  <c:v>34.3898689895667</c:v>
                </c:pt>
                <c:pt idx="839">
                  <c:v>34.391899373747798</c:v>
                </c:pt>
                <c:pt idx="840">
                  <c:v>34.3939230012491</c:v>
                </c:pt>
                <c:pt idx="841">
                  <c:v>34.395939894555298</c:v>
                </c:pt>
                <c:pt idx="842">
                  <c:v>34.397950076076299</c:v>
                </c:pt>
                <c:pt idx="843">
                  <c:v>34.399953568147502</c:v>
                </c:pt>
                <c:pt idx="844">
                  <c:v>34.4019503930299</c:v>
                </c:pt>
                <c:pt idx="845">
                  <c:v>34.403940572910599</c:v>
                </c:pt>
                <c:pt idx="846">
                  <c:v>34.405924129902601</c:v>
                </c:pt>
                <c:pt idx="847">
                  <c:v>34.407901086045499</c:v>
                </c:pt>
                <c:pt idx="848">
                  <c:v>34.4098714633055</c:v>
                </c:pt>
                <c:pt idx="849">
                  <c:v>34.411835283575698</c:v>
                </c:pt>
                <c:pt idx="850">
                  <c:v>34.4137925686763</c:v>
                </c:pt>
                <c:pt idx="851">
                  <c:v>34.415743340355</c:v>
                </c:pt>
                <c:pt idx="852">
                  <c:v>34.417687620286998</c:v>
                </c:pt>
                <c:pt idx="853">
                  <c:v>34.419625430075499</c:v>
                </c:pt>
                <c:pt idx="854">
                  <c:v>34.421556791251597</c:v>
                </c:pt>
                <c:pt idx="855">
                  <c:v>34.423481725275103</c:v>
                </c:pt>
                <c:pt idx="856">
                  <c:v>34.425400253534001</c:v>
                </c:pt>
                <c:pt idx="857">
                  <c:v>34.427312397345297</c:v>
                </c:pt>
                <c:pt idx="858">
                  <c:v>34.4292181779552</c:v>
                </c:pt>
                <c:pt idx="859">
                  <c:v>34.431117616538998</c:v>
                </c:pt>
                <c:pt idx="860">
                  <c:v>34.433010734201503</c:v>
                </c:pt>
                <c:pt idx="861">
                  <c:v>34.4348975519775</c:v>
                </c:pt>
                <c:pt idx="862">
                  <c:v>34.436778090831602</c:v>
                </c:pt>
                <c:pt idx="863">
                  <c:v>34.438652371658698</c:v>
                </c:pt>
                <c:pt idx="864">
                  <c:v>34.440520415284098</c:v>
                </c:pt>
                <c:pt idx="865">
                  <c:v>34.4423822424639</c:v>
                </c:pt>
                <c:pt idx="866">
                  <c:v>34.4442378738852</c:v>
                </c:pt>
                <c:pt idx="867">
                  <c:v>34.446087330166002</c:v>
                </c:pt>
                <c:pt idx="868">
                  <c:v>34.447930631855797</c:v>
                </c:pt>
                <c:pt idx="869">
                  <c:v>34.449767799435897</c:v>
                </c:pt>
                <c:pt idx="870">
                  <c:v>34.451598853319297</c:v>
                </c:pt>
                <c:pt idx="871">
                  <c:v>34.453423813850897</c:v>
                </c:pt>
                <c:pt idx="872">
                  <c:v>34.455242701308102</c:v>
                </c:pt>
                <c:pt idx="873">
                  <c:v>34.457055535900899</c:v>
                </c:pt>
                <c:pt idx="874">
                  <c:v>34.458862337771798</c:v>
                </c:pt>
                <c:pt idx="875">
                  <c:v>34.460663126996401</c:v>
                </c:pt>
                <c:pt idx="876">
                  <c:v>34.462457923583599</c:v>
                </c:pt>
                <c:pt idx="877">
                  <c:v>34.464246747475499</c:v>
                </c:pt>
                <c:pt idx="878">
                  <c:v>34.466029618547999</c:v>
                </c:pt>
                <c:pt idx="879">
                  <c:v>34.467806556610803</c:v>
                </c:pt>
                <c:pt idx="880">
                  <c:v>34.469577581407599</c:v>
                </c:pt>
                <c:pt idx="881">
                  <c:v>34.471342712616497</c:v>
                </c:pt>
                <c:pt idx="882">
                  <c:v>34.473101969850099</c:v>
                </c:pt>
                <c:pt idx="883">
                  <c:v>34.474855372655703</c:v>
                </c:pt>
                <c:pt idx="884">
                  <c:v>34.476602940515697</c:v>
                </c:pt>
                <c:pt idx="885">
                  <c:v>34.478344692847301</c:v>
                </c:pt>
                <c:pt idx="886">
                  <c:v>34.480080649003597</c:v>
                </c:pt>
                <c:pt idx="887">
                  <c:v>34.4818108282727</c:v>
                </c:pt>
                <c:pt idx="888">
                  <c:v>34.483535249879097</c:v>
                </c:pt>
                <c:pt idx="889">
                  <c:v>34.485253932982999</c:v>
                </c:pt>
                <c:pt idx="890">
                  <c:v>34.486966896680798</c:v>
                </c:pt>
                <c:pt idx="891">
                  <c:v>34.488674160005502</c:v>
                </c:pt>
                <c:pt idx="892">
                  <c:v>34.490375741926798</c:v>
                </c:pt>
                <c:pt idx="893">
                  <c:v>34.492071661350998</c:v>
                </c:pt>
                <c:pt idx="894">
                  <c:v>34.493761937121803</c:v>
                </c:pt>
                <c:pt idx="895">
                  <c:v>34.495446588020101</c:v>
                </c:pt>
                <c:pt idx="896">
                  <c:v>34.497125632764103</c:v>
                </c:pt>
                <c:pt idx="897">
                  <c:v>34.498799090010003</c:v>
                </c:pt>
                <c:pt idx="898">
                  <c:v>34.500466978351703</c:v>
                </c:pt>
                <c:pt idx="899">
                  <c:v>34.502129316321401</c:v>
                </c:pt>
                <c:pt idx="900">
                  <c:v>34.5037861223894</c:v>
                </c:pt>
                <c:pt idx="901">
                  <c:v>34.505437414964902</c:v>
                </c:pt>
                <c:pt idx="902">
                  <c:v>34.507083212395401</c:v>
                </c:pt>
                <c:pt idx="903">
                  <c:v>34.508723532967601</c:v>
                </c:pt>
                <c:pt idx="904">
                  <c:v>34.510358394907399</c:v>
                </c:pt>
                <c:pt idx="905">
                  <c:v>34.5119878163799</c:v>
                </c:pt>
                <c:pt idx="906">
                  <c:v>34.513611815489703</c:v>
                </c:pt>
                <c:pt idx="907">
                  <c:v>34.515230410281397</c:v>
                </c:pt>
                <c:pt idx="908">
                  <c:v>34.516843618739301</c:v>
                </c:pt>
                <c:pt idx="909">
                  <c:v>34.518451458788</c:v>
                </c:pt>
                <c:pt idx="910">
                  <c:v>34.5200539482925</c:v>
                </c:pt>
                <c:pt idx="911">
                  <c:v>34.521651105057998</c:v>
                </c:pt>
                <c:pt idx="912">
                  <c:v>34.523242946830898</c:v>
                </c:pt>
                <c:pt idx="913">
                  <c:v>34.524829491298398</c:v>
                </c:pt>
                <c:pt idx="914">
                  <c:v>34.526410756088602</c:v>
                </c:pt>
                <c:pt idx="915">
                  <c:v>34.527986758771199</c:v>
                </c:pt>
                <c:pt idx="916">
                  <c:v>34.529557516857402</c:v>
                </c:pt>
                <c:pt idx="917">
                  <c:v>34.531123047800101</c:v>
                </c:pt>
                <c:pt idx="918">
                  <c:v>34.5326833689941</c:v>
                </c:pt>
                <c:pt idx="919">
                  <c:v>34.534238497776201</c:v>
                </c:pt>
                <c:pt idx="920">
                  <c:v>34.535788451425702</c:v>
                </c:pt>
                <c:pt idx="921">
                  <c:v>34.537333247164298</c:v>
                </c:pt>
                <c:pt idx="922">
                  <c:v>34.538872902156498</c:v>
                </c:pt>
                <c:pt idx="923">
                  <c:v>34.5404074335096</c:v>
                </c:pt>
                <c:pt idx="924">
                  <c:v>34.5419368582738</c:v>
                </c:pt>
                <c:pt idx="925">
                  <c:v>34.543461193442802</c:v>
                </c:pt>
                <c:pt idx="926">
                  <c:v>34.544980455953798</c:v>
                </c:pt>
                <c:pt idx="927">
                  <c:v>34.546494662687302</c:v>
                </c:pt>
                <c:pt idx="928">
                  <c:v>34.548003830467998</c:v>
                </c:pt>
                <c:pt idx="929">
                  <c:v>34.549507976064397</c:v>
                </c:pt>
                <c:pt idx="930">
                  <c:v>34.551007116189197</c:v>
                </c:pt>
                <c:pt idx="931">
                  <c:v>34.552501267499601</c:v>
                </c:pt>
                <c:pt idx="932">
                  <c:v>34.553990446597297</c:v>
                </c:pt>
                <c:pt idx="933">
                  <c:v>34.555474670028602</c:v>
                </c:pt>
                <c:pt idx="934">
                  <c:v>34.556953954284999</c:v>
                </c:pt>
                <c:pt idx="935">
                  <c:v>34.558428315803098</c:v>
                </c:pt>
                <c:pt idx="936">
                  <c:v>34.559897770964497</c:v>
                </c:pt>
                <c:pt idx="937">
                  <c:v>34.5613623360967</c:v>
                </c:pt>
                <c:pt idx="938">
                  <c:v>34.5628220274725</c:v>
                </c:pt>
                <c:pt idx="939">
                  <c:v>34.564276861310802</c:v>
                </c:pt>
                <c:pt idx="940">
                  <c:v>34.565726853776397</c:v>
                </c:pt>
                <c:pt idx="941">
                  <c:v>34.567172020980301</c:v>
                </c:pt>
                <c:pt idx="942">
                  <c:v>34.568612378980099</c:v>
                </c:pt>
                <c:pt idx="943">
                  <c:v>34.570047943779599</c:v>
                </c:pt>
                <c:pt idx="944">
                  <c:v>34.571478731329599</c:v>
                </c:pt>
                <c:pt idx="945">
                  <c:v>34.572904757527802</c:v>
                </c:pt>
                <c:pt idx="946">
                  <c:v>34.574326038218899</c:v>
                </c:pt>
                <c:pt idx="947">
                  <c:v>34.575742589194903</c:v>
                </c:pt>
                <c:pt idx="948">
                  <c:v>34.5771544261953</c:v>
                </c:pt>
                <c:pt idx="949">
                  <c:v>34.578561564907197</c:v>
                </c:pt>
                <c:pt idx="950">
                  <c:v>34.579964020965598</c:v>
                </c:pt>
                <c:pt idx="951">
                  <c:v>34.581361809953101</c:v>
                </c:pt>
                <c:pt idx="952">
                  <c:v>34.5827549474009</c:v>
                </c:pt>
                <c:pt idx="953">
                  <c:v>34.584143448788303</c:v>
                </c:pt>
                <c:pt idx="954">
                  <c:v>34.585527329542998</c:v>
                </c:pt>
                <c:pt idx="955">
                  <c:v>34.586906605041598</c:v>
                </c:pt>
                <c:pt idx="956">
                  <c:v>34.588281290609302</c:v>
                </c:pt>
                <c:pt idx="957">
                  <c:v>34.589651401520499</c:v>
                </c:pt>
                <c:pt idx="958">
                  <c:v>34.591016952998601</c:v>
                </c:pt>
                <c:pt idx="959">
                  <c:v>34.592377960216297</c:v>
                </c:pt>
                <c:pt idx="960">
                  <c:v>34.593734438296202</c:v>
                </c:pt>
                <c:pt idx="961">
                  <c:v>34.595086402310002</c:v>
                </c:pt>
                <c:pt idx="962">
                  <c:v>34.5964338672797</c:v>
                </c:pt>
                <c:pt idx="963">
                  <c:v>34.597776848177098</c:v>
                </c:pt>
                <c:pt idx="964">
                  <c:v>34.599115359924198</c:v>
                </c:pt>
                <c:pt idx="965">
                  <c:v>34.600449417393499</c:v>
                </c:pt>
                <c:pt idx="966">
                  <c:v>34.601779035407702</c:v>
                </c:pt>
                <c:pt idx="967">
                  <c:v>34.603104228740399</c:v>
                </c:pt>
                <c:pt idx="968">
                  <c:v>34.604425012116003</c:v>
                </c:pt>
                <c:pt idx="969">
                  <c:v>34.605741400209901</c:v>
                </c:pt>
                <c:pt idx="970">
                  <c:v>34.607053407648699</c:v>
                </c:pt>
                <c:pt idx="971">
                  <c:v>34.608361049010099</c:v>
                </c:pt>
                <c:pt idx="972">
                  <c:v>34.609664338823698</c:v>
                </c:pt>
                <c:pt idx="973">
                  <c:v>34.6109632915703</c:v>
                </c:pt>
                <c:pt idx="974">
                  <c:v>34.612257921682797</c:v>
                </c:pt>
                <c:pt idx="975">
                  <c:v>34.613548243545999</c:v>
                </c:pt>
                <c:pt idx="976">
                  <c:v>34.614834271496797</c:v>
                </c:pt>
                <c:pt idx="977">
                  <c:v>34.616116019824503</c:v>
                </c:pt>
                <c:pt idx="978">
                  <c:v>34.617393502770597</c:v>
                </c:pt>
                <c:pt idx="979">
                  <c:v>34.618666734529597</c:v>
                </c:pt>
                <c:pt idx="980">
                  <c:v>34.619935729248297</c:v>
                </c:pt>
                <c:pt idx="981">
                  <c:v>34.621200501026699</c:v>
                </c:pt>
                <c:pt idx="982">
                  <c:v>34.622461063918003</c:v>
                </c:pt>
                <c:pt idx="983">
                  <c:v>34.623717431928199</c:v>
                </c:pt>
                <c:pt idx="984">
                  <c:v>34.6249696190172</c:v>
                </c:pt>
                <c:pt idx="985">
                  <c:v>34.626217639098101</c:v>
                </c:pt>
                <c:pt idx="986">
                  <c:v>34.627461506037797</c:v>
                </c:pt>
                <c:pt idx="987">
                  <c:v>34.628701233657097</c:v>
                </c:pt>
                <c:pt idx="988">
                  <c:v>34.629936835730703</c:v>
                </c:pt>
                <c:pt idx="989">
                  <c:v>34.631168325987602</c:v>
                </c:pt>
                <c:pt idx="990">
                  <c:v>34.632395718110999</c:v>
                </c:pt>
                <c:pt idx="991">
                  <c:v>34.633619025738497</c:v>
                </c:pt>
                <c:pt idx="992">
                  <c:v>34.634838262462601</c:v>
                </c:pt>
                <c:pt idx="993">
                  <c:v>34.636053441830299</c:v>
                </c:pt>
                <c:pt idx="994">
                  <c:v>34.637264577343601</c:v>
                </c:pt>
                <c:pt idx="995">
                  <c:v>34.638471682459503</c:v>
                </c:pt>
                <c:pt idx="996">
                  <c:v>34.639674770590503</c:v>
                </c:pt>
                <c:pt idx="997">
                  <c:v>34.640873855104097</c:v>
                </c:pt>
                <c:pt idx="998">
                  <c:v>34.642068949323402</c:v>
                </c:pt>
                <c:pt idx="999">
                  <c:v>34.643260066527503</c:v>
                </c:pt>
                <c:pt idx="1000">
                  <c:v>34.644447219950798</c:v>
                </c:pt>
                <c:pt idx="1001">
                  <c:v>34.645630422784002</c:v>
                </c:pt>
                <c:pt idx="1002">
                  <c:v>34.646809688173803</c:v>
                </c:pt>
                <c:pt idx="1003">
                  <c:v>34.6479850292232</c:v>
                </c:pt>
                <c:pt idx="1004">
                  <c:v>34.649156458991598</c:v>
                </c:pt>
                <c:pt idx="1005">
                  <c:v>34.650323990494698</c:v>
                </c:pt>
                <c:pt idx="1006">
                  <c:v>34.651487636705198</c:v>
                </c:pt>
                <c:pt idx="1007">
                  <c:v>34.652647410552603</c:v>
                </c:pt>
                <c:pt idx="1008">
                  <c:v>34.653803324923203</c:v>
                </c:pt>
                <c:pt idx="1009">
                  <c:v>34.654955392660497</c:v>
                </c:pt>
                <c:pt idx="1010">
                  <c:v>34.656103626565297</c:v>
                </c:pt>
                <c:pt idx="1011">
                  <c:v>34.657248039395697</c:v>
                </c:pt>
                <c:pt idx="1012">
                  <c:v>34.658388643867497</c:v>
                </c:pt>
                <c:pt idx="1013">
                  <c:v>34.659525452654002</c:v>
                </c:pt>
                <c:pt idx="1014">
                  <c:v>34.660658478386502</c:v>
                </c:pt>
                <c:pt idx="1015">
                  <c:v>34.661787733654201</c:v>
                </c:pt>
                <c:pt idx="1016">
                  <c:v>34.662913231004303</c:v>
                </c:pt>
                <c:pt idx="1017">
                  <c:v>34.664034982942397</c:v>
                </c:pt>
                <c:pt idx="1018">
                  <c:v>34.665153001932403</c:v>
                </c:pt>
                <c:pt idx="1019">
                  <c:v>34.666267300396697</c:v>
                </c:pt>
                <c:pt idx="1020">
                  <c:v>34.667377890716601</c:v>
                </c:pt>
                <c:pt idx="1021">
                  <c:v>34.668484785231698</c:v>
                </c:pt>
                <c:pt idx="1022">
                  <c:v>34.669587996241098</c:v>
                </c:pt>
                <c:pt idx="1023">
                  <c:v>34.670687536002603</c:v>
                </c:pt>
                <c:pt idx="1024">
                  <c:v>34.671783416733398</c:v>
                </c:pt>
                <c:pt idx="1025">
                  <c:v>34.672875650609797</c:v>
                </c:pt>
                <c:pt idx="1026">
                  <c:v>34.673964249767899</c:v>
                </c:pt>
                <c:pt idx="1027">
                  <c:v>34.675049226303202</c:v>
                </c:pt>
                <c:pt idx="1028">
                  <c:v>34.676130592270901</c:v>
                </c:pt>
                <c:pt idx="1029">
                  <c:v>34.677208359686396</c:v>
                </c:pt>
                <c:pt idx="1030">
                  <c:v>34.678282540524798</c:v>
                </c:pt>
                <c:pt idx="1031">
                  <c:v>34.679353146721397</c:v>
                </c:pt>
                <c:pt idx="1032">
                  <c:v>34.680420190171901</c:v>
                </c:pt>
                <c:pt idx="1033">
                  <c:v>34.681483682732299</c:v>
                </c:pt>
                <c:pt idx="1034">
                  <c:v>34.6825436362193</c:v>
                </c:pt>
                <c:pt idx="1035">
                  <c:v>34.6836000624101</c:v>
                </c:pt>
                <c:pt idx="1036">
                  <c:v>34.684652973042802</c:v>
                </c:pt>
                <c:pt idx="1037">
                  <c:v>34.685702379816298</c:v>
                </c:pt>
                <c:pt idx="1038">
                  <c:v>34.686748294390902</c:v>
                </c:pt>
                <c:pt idx="1039">
                  <c:v>34.687790728387697</c:v>
                </c:pt>
                <c:pt idx="1040">
                  <c:v>34.688829693389401</c:v>
                </c:pt>
                <c:pt idx="1041">
                  <c:v>34.689865200939998</c:v>
                </c:pt>
                <c:pt idx="1042">
                  <c:v>34.690897262545299</c:v>
                </c:pt>
                <c:pt idx="1043">
                  <c:v>34.691925889672497</c:v>
                </c:pt>
                <c:pt idx="1044">
                  <c:v>34.692951093750899</c:v>
                </c:pt>
                <c:pt idx="1045">
                  <c:v>34.693972886171501</c:v>
                </c:pt>
                <c:pt idx="1046">
                  <c:v>34.694991278287802</c:v>
                </c:pt>
                <c:pt idx="1047">
                  <c:v>34.696006281415201</c:v>
                </c:pt>
                <c:pt idx="1048">
                  <c:v>34.697017906831398</c:v>
                </c:pt>
                <c:pt idx="1049">
                  <c:v>34.698026165776803</c:v>
                </c:pt>
                <c:pt idx="1050">
                  <c:v>34.6990310694543</c:v>
                </c:pt>
                <c:pt idx="1051">
                  <c:v>34.700032629029501</c:v>
                </c:pt>
                <c:pt idx="1052">
                  <c:v>34.701030855630698</c:v>
                </c:pt>
                <c:pt idx="1053">
                  <c:v>34.702025760349599</c:v>
                </c:pt>
                <c:pt idx="1054">
                  <c:v>34.703017354240401</c:v>
                </c:pt>
                <c:pt idx="1055">
                  <c:v>34.7040056483211</c:v>
                </c:pt>
                <c:pt idx="1056">
                  <c:v>34.704990653572601</c:v>
                </c:pt>
                <c:pt idx="1057">
                  <c:v>34.7059723809394</c:v>
                </c:pt>
                <c:pt idx="1058">
                  <c:v>34.706950841329601</c:v>
                </c:pt>
                <c:pt idx="1059">
                  <c:v>34.707926045615103</c:v>
                </c:pt>
                <c:pt idx="1060">
                  <c:v>34.708898004631301</c:v>
                </c:pt>
                <c:pt idx="1061">
                  <c:v>34.709866729178003</c:v>
                </c:pt>
                <c:pt idx="1062">
                  <c:v>34.710832230018703</c:v>
                </c:pt>
                <c:pt idx="1063">
                  <c:v>34.711794517881202</c:v>
                </c:pt>
                <c:pt idx="1064">
                  <c:v>34.7127536034576</c:v>
                </c:pt>
                <c:pt idx="1065">
                  <c:v>34.713709497404402</c:v>
                </c:pt>
                <c:pt idx="1066">
                  <c:v>34.714662210342702</c:v>
                </c:pt>
                <c:pt idx="1067">
                  <c:v>34.715611752858202</c:v>
                </c:pt>
                <c:pt idx="1068">
                  <c:v>34.716558135501302</c:v>
                </c:pt>
                <c:pt idx="1069">
                  <c:v>34.717501368787403</c:v>
                </c:pt>
                <c:pt idx="1070">
                  <c:v>34.718441463197003</c:v>
                </c:pt>
                <c:pt idx="1071">
                  <c:v>34.719378429175499</c:v>
                </c:pt>
                <c:pt idx="1072">
                  <c:v>34.720312277133601</c:v>
                </c:pt>
                <c:pt idx="1073">
                  <c:v>34.721243017447499</c:v>
                </c:pt>
                <c:pt idx="1074">
                  <c:v>34.722170660458801</c:v>
                </c:pt>
                <c:pt idx="1075">
                  <c:v>34.723095216474498</c:v>
                </c:pt>
                <c:pt idx="1076">
                  <c:v>34.724016695767503</c:v>
                </c:pt>
                <c:pt idx="1077">
                  <c:v>34.724935108576602</c:v>
                </c:pt>
                <c:pt idx="1078">
                  <c:v>34.725850465106198</c:v>
                </c:pt>
                <c:pt idx="1079">
                  <c:v>34.726762775527099</c:v>
                </c:pt>
                <c:pt idx="1080">
                  <c:v>34.727672049976</c:v>
                </c:pt>
                <c:pt idx="1081">
                  <c:v>34.728578298556002</c:v>
                </c:pt>
                <c:pt idx="1082">
                  <c:v>34.729481531336504</c:v>
                </c:pt>
                <c:pt idx="1083">
                  <c:v>34.730381758353502</c:v>
                </c:pt>
                <c:pt idx="1084">
                  <c:v>34.7312789896094</c:v>
                </c:pt>
                <c:pt idx="1085">
                  <c:v>34.732173235073603</c:v>
                </c:pt>
                <c:pt idx="1086">
                  <c:v>34.733064504682098</c:v>
                </c:pt>
                <c:pt idx="1087">
                  <c:v>34.733952808337897</c:v>
                </c:pt>
                <c:pt idx="1088">
                  <c:v>34.734838155911099</c:v>
                </c:pt>
                <c:pt idx="1089">
                  <c:v>34.7357205572388</c:v>
                </c:pt>
                <c:pt idx="1090">
                  <c:v>34.736600022125501</c:v>
                </c:pt>
                <c:pt idx="1091">
                  <c:v>34.737476560343097</c:v>
                </c:pt>
                <c:pt idx="1092">
                  <c:v>34.738350181630899</c:v>
                </c:pt>
                <c:pt idx="1093">
                  <c:v>34.739220895695802</c:v>
                </c:pt>
                <c:pt idx="1094">
                  <c:v>34.740088712212497</c:v>
                </c:pt>
                <c:pt idx="1095">
                  <c:v>34.7409536408232</c:v>
                </c:pt>
                <c:pt idx="1096">
                  <c:v>34.741815691138399</c:v>
                </c:pt>
                <c:pt idx="1097">
                  <c:v>34.742674872736401</c:v>
                </c:pt>
                <c:pt idx="1098">
                  <c:v>34.743531195163698</c:v>
                </c:pt>
                <c:pt idx="1099">
                  <c:v>34.744384667934902</c:v>
                </c:pt>
                <c:pt idx="1100">
                  <c:v>34.745235300533203</c:v>
                </c:pt>
                <c:pt idx="1101">
                  <c:v>34.746083102409997</c:v>
                </c:pt>
                <c:pt idx="1102">
                  <c:v>34.7469280829852</c:v>
                </c:pt>
                <c:pt idx="1103">
                  <c:v>34.747770251647701</c:v>
                </c:pt>
                <c:pt idx="1104">
                  <c:v>34.748609617754902</c:v>
                </c:pt>
                <c:pt idx="1105">
                  <c:v>34.749446190633002</c:v>
                </c:pt>
                <c:pt idx="1106">
                  <c:v>34.750279979577201</c:v>
                </c:pt>
                <c:pt idx="1107">
                  <c:v>34.751110993852102</c:v>
                </c:pt>
                <c:pt idx="1108">
                  <c:v>34.751939242690902</c:v>
                </c:pt>
                <c:pt idx="1109">
                  <c:v>34.752764735296601</c:v>
                </c:pt>
                <c:pt idx="1110">
                  <c:v>34.753587480841198</c:v>
                </c:pt>
                <c:pt idx="1111">
                  <c:v>34.754407488466498</c:v>
                </c:pt>
                <c:pt idx="1112">
                  <c:v>34.755224767283501</c:v>
                </c:pt>
                <c:pt idx="1113">
                  <c:v>34.756039326373198</c:v>
                </c:pt>
                <c:pt idx="1114">
                  <c:v>34.756851174786199</c:v>
                </c:pt>
                <c:pt idx="1115">
                  <c:v>34.757660321543099</c:v>
                </c:pt>
                <c:pt idx="1116">
                  <c:v>34.758466775634403</c:v>
                </c:pt>
                <c:pt idx="1117">
                  <c:v>34.759270546020801</c:v>
                </c:pt>
                <c:pt idx="1118">
                  <c:v>34.760071641632898</c:v>
                </c:pt>
                <c:pt idx="1119">
                  <c:v>34.760870071371997</c:v>
                </c:pt>
                <c:pt idx="1120">
                  <c:v>34.761665844109302</c:v>
                </c:pt>
                <c:pt idx="1121">
                  <c:v>34.762458968687</c:v>
                </c:pt>
                <c:pt idx="1122">
                  <c:v>34.763249453917297</c:v>
                </c:pt>
                <c:pt idx="1123">
                  <c:v>34.764037308583703</c:v>
                </c:pt>
                <c:pt idx="1124">
                  <c:v>34.764822541439898</c:v>
                </c:pt>
                <c:pt idx="1125">
                  <c:v>34.7656051612108</c:v>
                </c:pt>
                <c:pt idx="1126">
                  <c:v>34.766385176592301</c:v>
                </c:pt>
                <c:pt idx="1127">
                  <c:v>34.767162596250998</c:v>
                </c:pt>
                <c:pt idx="1128">
                  <c:v>34.7679374288251</c:v>
                </c:pt>
                <c:pt idx="1129">
                  <c:v>34.768709682923799</c:v>
                </c:pt>
                <c:pt idx="1130">
                  <c:v>34.769479367127701</c:v>
                </c:pt>
                <c:pt idx="1131">
                  <c:v>34.770246489988899</c:v>
                </c:pt>
                <c:pt idx="1132">
                  <c:v>34.771011060031</c:v>
                </c:pt>
                <c:pt idx="1133">
                  <c:v>34.771773085749103</c:v>
                </c:pt>
                <c:pt idx="1134">
                  <c:v>34.7725325756102</c:v>
                </c:pt>
                <c:pt idx="1135">
                  <c:v>34.773289538053199</c:v>
                </c:pt>
                <c:pt idx="1136">
                  <c:v>34.774043981488802</c:v>
                </c:pt>
                <c:pt idx="1137">
                  <c:v>34.774795914299602</c:v>
                </c:pt>
                <c:pt idx="1138">
                  <c:v>34.775545344840403</c:v>
                </c:pt>
                <c:pt idx="1139">
                  <c:v>34.776292281438302</c:v>
                </c:pt>
                <c:pt idx="1140">
                  <c:v>34.777036732392702</c:v>
                </c:pt>
                <c:pt idx="1141">
                  <c:v>34.777778705975003</c:v>
                </c:pt>
                <c:pt idx="1142">
                  <c:v>34.778518210429603</c:v>
                </c:pt>
                <c:pt idx="1143">
                  <c:v>34.779255253973197</c:v>
                </c:pt>
                <c:pt idx="1144">
                  <c:v>34.779989844795097</c:v>
                </c:pt>
                <c:pt idx="1145">
                  <c:v>34.780721991057398</c:v>
                </c:pt>
                <c:pt idx="1146">
                  <c:v>34.781451700895097</c:v>
                </c:pt>
                <c:pt idx="1147">
                  <c:v>34.782178982416198</c:v>
                </c:pt>
                <c:pt idx="1148">
                  <c:v>34.782903843701497</c:v>
                </c:pt>
                <c:pt idx="1149">
                  <c:v>34.783626292805103</c:v>
                </c:pt>
                <c:pt idx="1150">
                  <c:v>34.784346337754101</c:v>
                </c:pt>
                <c:pt idx="1151">
                  <c:v>34.785063986549098</c:v>
                </c:pt>
                <c:pt idx="1152">
                  <c:v>34.785779247164001</c:v>
                </c:pt>
                <c:pt idx="1153">
                  <c:v>34.786492127545998</c:v>
                </c:pt>
                <c:pt idx="1154">
                  <c:v>34.787202635616197</c:v>
                </c:pt>
                <c:pt idx="1155">
                  <c:v>34.787910779269097</c:v>
                </c:pt>
                <c:pt idx="1156">
                  <c:v>34.788616566372802</c:v>
                </c:pt>
                <c:pt idx="1157">
                  <c:v>34.7893200047696</c:v>
                </c:pt>
                <c:pt idx="1158">
                  <c:v>34.790021102275396</c:v>
                </c:pt>
                <c:pt idx="1159">
                  <c:v>34.790719866680099</c:v>
                </c:pt>
                <c:pt idx="1160">
                  <c:v>34.791416305747902</c:v>
                </c:pt>
                <c:pt idx="1161">
                  <c:v>34.792110427216898</c:v>
                </c:pt>
                <c:pt idx="1162">
                  <c:v>34.792802238799602</c:v>
                </c:pt>
                <c:pt idx="1163">
                  <c:v>34.793491748182902</c:v>
                </c:pt>
                <c:pt idx="1164">
                  <c:v>34.794178963027903</c:v>
                </c:pt>
                <c:pt idx="1165">
                  <c:v>34.794863890970397</c:v>
                </c:pt>
                <c:pt idx="1166">
                  <c:v>34.795546539620602</c:v>
                </c:pt>
                <c:pt idx="1167">
                  <c:v>34.796226916563697</c:v>
                </c:pt>
                <c:pt idx="1168">
                  <c:v>34.796905029359301</c:v>
                </c:pt>
                <c:pt idx="1169">
                  <c:v>34.797580885541997</c:v>
                </c:pt>
                <c:pt idx="1170">
                  <c:v>34.798254492621297</c:v>
                </c:pt>
                <c:pt idx="1171">
                  <c:v>34.798925858081802</c:v>
                </c:pt>
                <c:pt idx="1172">
                  <c:v>34.799594989383202</c:v>
                </c:pt>
                <c:pt idx="1173">
                  <c:v>34.800261893960098</c:v>
                </c:pt>
                <c:pt idx="1174">
                  <c:v>34.800926579222697</c:v>
                </c:pt>
                <c:pt idx="1175">
                  <c:v>34.801589052556302</c:v>
                </c:pt>
                <c:pt idx="1176">
                  <c:v>34.802249321321803</c:v>
                </c:pt>
                <c:pt idx="1177">
                  <c:v>34.802907392855502</c:v>
                </c:pt>
                <c:pt idx="1178">
                  <c:v>34.803563274469397</c:v>
                </c:pt>
                <c:pt idx="1179">
                  <c:v>34.804216973450899</c:v>
                </c:pt>
                <c:pt idx="1180">
                  <c:v>34.804868497063403</c:v>
                </c:pt>
                <c:pt idx="1181">
                  <c:v>34.805517852546103</c:v>
                </c:pt>
                <c:pt idx="1182">
                  <c:v>34.806165047114099</c:v>
                </c:pt>
                <c:pt idx="1183">
                  <c:v>34.806810087958397</c:v>
                </c:pt>
                <c:pt idx="1184">
                  <c:v>34.807452982246097</c:v>
                </c:pt>
                <c:pt idx="1185">
                  <c:v>34.808093737120601</c:v>
                </c:pt>
                <c:pt idx="1186">
                  <c:v>34.808732359701203</c:v>
                </c:pt>
                <c:pt idx="1187">
                  <c:v>34.809368857083903</c:v>
                </c:pt>
                <c:pt idx="1188">
                  <c:v>34.810003236340798</c:v>
                </c:pt>
                <c:pt idx="1189">
                  <c:v>34.810635504520597</c:v>
                </c:pt>
                <c:pt idx="1190">
                  <c:v>34.811265668648502</c:v>
                </c:pt>
                <c:pt idx="1191">
                  <c:v>34.811893735726301</c:v>
                </c:pt>
                <c:pt idx="1192">
                  <c:v>34.812519712732602</c:v>
                </c:pt>
                <c:pt idx="1193">
                  <c:v>34.813143606622702</c:v>
                </c:pt>
                <c:pt idx="1194">
                  <c:v>34.8137654243287</c:v>
                </c:pt>
                <c:pt idx="1195">
                  <c:v>34.8143851727597</c:v>
                </c:pt>
                <c:pt idx="1196">
                  <c:v>34.815002858801797</c:v>
                </c:pt>
                <c:pt idx="1197">
                  <c:v>34.815618489318297</c:v>
                </c:pt>
                <c:pt idx="1198">
                  <c:v>34.816232071149301</c:v>
                </c:pt>
                <c:pt idx="1199">
                  <c:v>34.816843611112702</c:v>
                </c:pt>
                <c:pt idx="1200">
                  <c:v>34.817453116003101</c:v>
                </c:pt>
                <c:pt idx="1201">
                  <c:v>34.818060592593</c:v>
                </c:pt>
                <c:pt idx="1202">
                  <c:v>34.818666047632</c:v>
                </c:pt>
                <c:pt idx="1203">
                  <c:v>34.8192694878475</c:v>
                </c:pt>
                <c:pt idx="1204">
                  <c:v>34.8198709199443</c:v>
                </c:pt>
                <c:pt idx="1205">
                  <c:v>34.820470350605</c:v>
                </c:pt>
                <c:pt idx="1206">
                  <c:v>34.821067786489998</c:v>
                </c:pt>
                <c:pt idx="1207">
                  <c:v>34.821663234237398</c:v>
                </c:pt>
                <c:pt idx="1208">
                  <c:v>34.822256700463399</c:v>
                </c:pt>
                <c:pt idx="1209">
                  <c:v>34.822848191761999</c:v>
                </c:pt>
                <c:pt idx="1210">
                  <c:v>34.823437714705399</c:v>
                </c:pt>
                <c:pt idx="1211">
                  <c:v>34.824025275843802</c:v>
                </c:pt>
                <c:pt idx="1212">
                  <c:v>34.824610881705603</c:v>
                </c:pt>
                <c:pt idx="1213">
                  <c:v>34.825194538797703</c:v>
                </c:pt>
                <c:pt idx="1214">
                  <c:v>34.825776253605099</c:v>
                </c:pt>
                <c:pt idx="1215">
                  <c:v>34.8263560325912</c:v>
                </c:pt>
                <c:pt idx="1216">
                  <c:v>34.826933882198198</c:v>
                </c:pt>
                <c:pt idx="1217">
                  <c:v>34.8275098088465</c:v>
                </c:pt>
                <c:pt idx="1218">
                  <c:v>34.828083818935397</c:v>
                </c:pt>
                <c:pt idx="1219">
                  <c:v>34.828655918842699</c:v>
                </c:pt>
                <c:pt idx="1220">
                  <c:v>34.829226114925198</c:v>
                </c:pt>
                <c:pt idx="1221">
                  <c:v>34.829794413518201</c:v>
                </c:pt>
                <c:pt idx="1222">
                  <c:v>34.830360820936299</c:v>
                </c:pt>
                <c:pt idx="1223">
                  <c:v>34.830925343472998</c:v>
                </c:pt>
                <c:pt idx="1224">
                  <c:v>34.8314879874005</c:v>
                </c:pt>
                <c:pt idx="1225">
                  <c:v>34.8320487589707</c:v>
                </c:pt>
                <c:pt idx="1226">
                  <c:v>34.832607664414198</c:v>
                </c:pt>
                <c:pt idx="1227">
                  <c:v>34.833164709941201</c:v>
                </c:pt>
                <c:pt idx="1228">
                  <c:v>34.833719901740999</c:v>
                </c:pt>
                <c:pt idx="1229">
                  <c:v>34.834273245982402</c:v>
                </c:pt>
                <c:pt idx="1230">
                  <c:v>34.834824748813702</c:v>
                </c:pt>
                <c:pt idx="1231">
                  <c:v>34.835374416362797</c:v>
                </c:pt>
                <c:pt idx="1232">
                  <c:v>34.835922254737099</c:v>
                </c:pt>
                <c:pt idx="1233">
                  <c:v>34.836468270023602</c:v>
                </c:pt>
                <c:pt idx="1234">
                  <c:v>34.837012468289203</c:v>
                </c:pt>
                <c:pt idx="1235">
                  <c:v>34.8375548555805</c:v>
                </c:pt>
                <c:pt idx="1236">
                  <c:v>34.838095437924103</c:v>
                </c:pt>
                <c:pt idx="1237">
                  <c:v>34.838634221326501</c:v>
                </c:pt>
                <c:pt idx="1238">
                  <c:v>34.839171211774101</c:v>
                </c:pt>
                <c:pt idx="1239">
                  <c:v>34.839706415233501</c:v>
                </c:pt>
                <c:pt idx="1240">
                  <c:v>34.840239837651502</c:v>
                </c:pt>
                <c:pt idx="1241">
                  <c:v>34.8407714849549</c:v>
                </c:pt>
                <c:pt idx="1242">
                  <c:v>34.841301363050903</c:v>
                </c:pt>
                <c:pt idx="1243">
                  <c:v>34.841829477827098</c:v>
                </c:pt>
                <c:pt idx="1244">
                  <c:v>34.842355835151501</c:v>
                </c:pt>
                <c:pt idx="1245">
                  <c:v>34.8428804408723</c:v>
                </c:pt>
                <c:pt idx="1246">
                  <c:v>34.8434033008187</c:v>
                </c:pt>
                <c:pt idx="1247">
                  <c:v>34.843924420800199</c:v>
                </c:pt>
                <c:pt idx="1248">
                  <c:v>34.844443806606897</c:v>
                </c:pt>
                <c:pt idx="1249">
                  <c:v>34.844961464009899</c:v>
                </c:pt>
                <c:pt idx="1250">
                  <c:v>34.845477398760899</c:v>
                </c:pt>
                <c:pt idx="1251">
                  <c:v>34.845991616592499</c:v>
                </c:pt>
                <c:pt idx="1252">
                  <c:v>34.846504123218303</c:v>
                </c:pt>
                <c:pt idx="1253">
                  <c:v>34.847014924332797</c:v>
                </c:pt>
                <c:pt idx="1254">
                  <c:v>34.847524025611499</c:v>
                </c:pt>
                <c:pt idx="1255">
                  <c:v>34.848031432711103</c:v>
                </c:pt>
                <c:pt idx="1256">
                  <c:v>34.848537151269497</c:v>
                </c:pt>
                <c:pt idx="1257">
                  <c:v>34.8490411869059</c:v>
                </c:pt>
                <c:pt idx="1258">
                  <c:v>34.849543545220499</c:v>
                </c:pt>
                <c:pt idx="1259">
                  <c:v>34.850044231795202</c:v>
                </c:pt>
                <c:pt idx="1260">
                  <c:v>34.850543252193198</c:v>
                </c:pt>
                <c:pt idx="1261">
                  <c:v>34.8510406119591</c:v>
                </c:pt>
                <c:pt idx="1262">
                  <c:v>34.851536316619097</c:v>
                </c:pt>
                <c:pt idx="1263">
                  <c:v>34.852030371681202</c:v>
                </c:pt>
                <c:pt idx="1264">
                  <c:v>34.852522782634701</c:v>
                </c:pt>
                <c:pt idx="1265">
                  <c:v>34.853013554950998</c:v>
                </c:pt>
                <c:pt idx="1266">
                  <c:v>34.853502694082998</c:v>
                </c:pt>
                <c:pt idx="1267">
                  <c:v>34.853990205465699</c:v>
                </c:pt>
                <c:pt idx="1268">
                  <c:v>34.854476094515803</c:v>
                </c:pt>
                <c:pt idx="1269">
                  <c:v>34.854960366632199</c:v>
                </c:pt>
                <c:pt idx="1270">
                  <c:v>34.855443027195598</c:v>
                </c:pt>
                <c:pt idx="1271">
                  <c:v>34.855924081568901</c:v>
                </c:pt>
                <c:pt idx="1272">
                  <c:v>34.856403535097201</c:v>
                </c:pt>
                <c:pt idx="1273">
                  <c:v>34.856881393107699</c:v>
                </c:pt>
                <c:pt idx="1274">
                  <c:v>34.857357660909997</c:v>
                </c:pt>
                <c:pt idx="1275">
                  <c:v>34.857832343795998</c:v>
                </c:pt>
                <c:pt idx="1276">
                  <c:v>34.858305447039903</c:v>
                </c:pt>
                <c:pt idx="1277">
                  <c:v>34.858776975898401</c:v>
                </c:pt>
                <c:pt idx="1278">
                  <c:v>34.859246935610699</c:v>
                </c:pt>
                <c:pt idx="1279">
                  <c:v>34.859715331398696</c:v>
                </c:pt>
                <c:pt idx="1280">
                  <c:v>34.860182168466601</c:v>
                </c:pt>
                <c:pt idx="1281">
                  <c:v>34.8606474520017</c:v>
                </c:pt>
                <c:pt idx="1282">
                  <c:v>34.861111187173698</c:v>
                </c:pt>
                <c:pt idx="1283">
                  <c:v>34.861573379135201</c:v>
                </c:pt>
                <c:pt idx="1284">
                  <c:v>34.8620340330217</c:v>
                </c:pt>
                <c:pt idx="1285">
                  <c:v>34.862493153951696</c:v>
                </c:pt>
                <c:pt idx="1286">
                  <c:v>34.862950747026403</c:v>
                </c:pt>
                <c:pt idx="1287">
                  <c:v>34.863406817330102</c:v>
                </c:pt>
                <c:pt idx="1288">
                  <c:v>34.863861369930497</c:v>
                </c:pt>
                <c:pt idx="1289">
                  <c:v>34.864314409877998</c:v>
                </c:pt>
                <c:pt idx="1290">
                  <c:v>34.864765942206397</c:v>
                </c:pt>
                <c:pt idx="1291">
                  <c:v>34.865215971932798</c:v>
                </c:pt>
                <c:pt idx="1292">
                  <c:v>34.865664504057598</c:v>
                </c:pt>
                <c:pt idx="1293">
                  <c:v>34.866111543564301</c:v>
                </c:pt>
                <c:pt idx="1294">
                  <c:v>34.866557095420099</c:v>
                </c:pt>
                <c:pt idx="1295">
                  <c:v>34.867001164575598</c:v>
                </c:pt>
                <c:pt idx="1296">
                  <c:v>34.867443755964899</c:v>
                </c:pt>
                <c:pt idx="1297">
                  <c:v>34.867884874505599</c:v>
                </c:pt>
                <c:pt idx="1298">
                  <c:v>34.868324525099197</c:v>
                </c:pt>
                <c:pt idx="1299">
                  <c:v>34.868762712630598</c:v>
                </c:pt>
                <c:pt idx="1300">
                  <c:v>34.869199441968597</c:v>
                </c:pt>
                <c:pt idx="1301">
                  <c:v>34.869634717965603</c:v>
                </c:pt>
                <c:pt idx="1302">
                  <c:v>34.870068545458203</c:v>
                </c:pt>
                <c:pt idx="1303">
                  <c:v>34.870500929266697</c:v>
                </c:pt>
                <c:pt idx="1304">
                  <c:v>34.8709318741952</c:v>
                </c:pt>
                <c:pt idx="1305">
                  <c:v>34.871361385032102</c:v>
                </c:pt>
                <c:pt idx="1306">
                  <c:v>34.871789466549799</c:v>
                </c:pt>
                <c:pt idx="1307">
                  <c:v>34.8722161235046</c:v>
                </c:pt>
                <c:pt idx="1308">
                  <c:v>34.872641360637303</c:v>
                </c:pt>
                <c:pt idx="1309">
                  <c:v>34.873065182672697</c:v>
                </c:pt>
                <c:pt idx="1310">
                  <c:v>34.873487594319997</c:v>
                </c:pt>
                <c:pt idx="1311">
                  <c:v>34.8739086002725</c:v>
                </c:pt>
                <c:pt idx="1312">
                  <c:v>34.874328205208201</c:v>
                </c:pt>
                <c:pt idx="1313">
                  <c:v>34.874746413789303</c:v>
                </c:pt>
                <c:pt idx="1314">
                  <c:v>34.875163230662601</c:v>
                </c:pt>
                <c:pt idx="1315">
                  <c:v>34.875578660459396</c:v>
                </c:pt>
                <c:pt idx="1316">
                  <c:v>34.875992707795596</c:v>
                </c:pt>
                <c:pt idx="1317">
                  <c:v>34.876405377271702</c:v>
                </c:pt>
                <c:pt idx="1318">
                  <c:v>34.876816673473002</c:v>
                </c:pt>
                <c:pt idx="1319">
                  <c:v>34.877226600969301</c:v>
                </c:pt>
                <c:pt idx="1320">
                  <c:v>34.8776351643155</c:v>
                </c:pt>
                <c:pt idx="1321">
                  <c:v>34.878042368051197</c:v>
                </c:pt>
                <c:pt idx="1322">
                  <c:v>34.878448216700903</c:v>
                </c:pt>
                <c:pt idx="1323">
                  <c:v>34.878852714773899</c:v>
                </c:pt>
                <c:pt idx="1324">
                  <c:v>34.879255866764701</c:v>
                </c:pt>
                <c:pt idx="1325">
                  <c:v>34.8796576771528</c:v>
                </c:pt>
                <c:pt idx="1326">
                  <c:v>34.880058150402697</c:v>
                </c:pt>
                <c:pt idx="1327">
                  <c:v>34.880457290964202</c:v>
                </c:pt>
                <c:pt idx="1328">
                  <c:v>34.880855103272097</c:v>
                </c:pt>
                <c:pt idx="1329">
                  <c:v>34.881251591746597</c:v>
                </c:pt>
                <c:pt idx="1330">
                  <c:v>34.881646760793203</c:v>
                </c:pt>
                <c:pt idx="1331">
                  <c:v>34.882040614802499</c:v>
                </c:pt>
                <c:pt idx="1332">
                  <c:v>34.882433158150803</c:v>
                </c:pt>
                <c:pt idx="1333">
                  <c:v>34.882824395199599</c:v>
                </c:pt>
                <c:pt idx="1334">
                  <c:v>34.883214330296099</c:v>
                </c:pt>
                <c:pt idx="1335">
                  <c:v>34.883602967772703</c:v>
                </c:pt>
                <c:pt idx="1336">
                  <c:v>34.883990311947898</c:v>
                </c:pt>
                <c:pt idx="1337">
                  <c:v>34.884376367125299</c:v>
                </c:pt>
                <c:pt idx="1338">
                  <c:v>34.884761137594502</c:v>
                </c:pt>
                <c:pt idx="1339">
                  <c:v>34.885144627630702</c:v>
                </c:pt>
                <c:pt idx="1340">
                  <c:v>34.885526841494901</c:v>
                </c:pt>
                <c:pt idx="1341">
                  <c:v>34.885907783434</c:v>
                </c:pt>
                <c:pt idx="1342">
                  <c:v>34.886287457680602</c:v>
                </c:pt>
                <c:pt idx="1343">
                  <c:v>34.886665868453299</c:v>
                </c:pt>
                <c:pt idx="1344">
                  <c:v>34.887043019956799</c:v>
                </c:pt>
                <c:pt idx="1345">
                  <c:v>34.887418916381499</c:v>
                </c:pt>
                <c:pt idx="1346">
                  <c:v>34.887793561904097</c:v>
                </c:pt>
                <c:pt idx="1347">
                  <c:v>34.8881669606874</c:v>
                </c:pt>
                <c:pt idx="1348">
                  <c:v>34.888539116880203</c:v>
                </c:pt>
                <c:pt idx="1349">
                  <c:v>34.888910034617602</c:v>
                </c:pt>
                <c:pt idx="1350">
                  <c:v>34.889279718020902</c:v>
                </c:pt>
                <c:pt idx="1351">
                  <c:v>34.889648171197699</c:v>
                </c:pt>
                <c:pt idx="1352">
                  <c:v>34.8900153982419</c:v>
                </c:pt>
                <c:pt idx="1353">
                  <c:v>34.890381403233903</c:v>
                </c:pt>
                <c:pt idx="1354">
                  <c:v>34.890746190240399</c:v>
                </c:pt>
                <c:pt idx="1355">
                  <c:v>34.891109763314503</c:v>
                </c:pt>
                <c:pt idx="1356">
                  <c:v>34.891472126495898</c:v>
                </c:pt>
                <c:pt idx="1357">
                  <c:v>34.891833283811003</c:v>
                </c:pt>
                <c:pt idx="1358">
                  <c:v>34.892193239272601</c:v>
                </c:pt>
                <c:pt idx="1359">
                  <c:v>34.892551996880101</c:v>
                </c:pt>
                <c:pt idx="1360">
                  <c:v>34.892909560619898</c:v>
                </c:pt>
                <c:pt idx="1361">
                  <c:v>34.8932659344648</c:v>
                </c:pt>
                <c:pt idx="1362">
                  <c:v>34.893621122374498</c:v>
                </c:pt>
                <c:pt idx="1363">
                  <c:v>34.893975128295601</c:v>
                </c:pt>
                <c:pt idx="1364">
                  <c:v>34.894327956161497</c:v>
                </c:pt>
                <c:pt idx="1365">
                  <c:v>34.8946796098924</c:v>
                </c:pt>
                <c:pt idx="1366">
                  <c:v>34.895030093395803</c:v>
                </c:pt>
                <c:pt idx="1367">
                  <c:v>34.895379410565702</c:v>
                </c:pt>
                <c:pt idx="1368">
                  <c:v>34.8957275652836</c:v>
                </c:pt>
                <c:pt idx="1369">
                  <c:v>34.896074561417798</c:v>
                </c:pt>
                <c:pt idx="1370">
                  <c:v>34.8964204028239</c:v>
                </c:pt>
                <c:pt idx="1371">
                  <c:v>34.896765093344399</c:v>
                </c:pt>
                <c:pt idx="1372">
                  <c:v>34.897108636809399</c:v>
                </c:pt>
                <c:pt idx="1373">
                  <c:v>34.897451037035999</c:v>
                </c:pt>
                <c:pt idx="1374">
                  <c:v>34.897792297828502</c:v>
                </c:pt>
                <c:pt idx="1375">
                  <c:v>34.898132422978897</c:v>
                </c:pt>
                <c:pt idx="1376">
                  <c:v>34.898471416266297</c:v>
                </c:pt>
                <c:pt idx="1377">
                  <c:v>34.898809281457297</c:v>
                </c:pt>
                <c:pt idx="1378">
                  <c:v>34.899146022305899</c:v>
                </c:pt>
                <c:pt idx="1379">
                  <c:v>34.899481642553702</c:v>
                </c:pt>
                <c:pt idx="1380">
                  <c:v>34.899816145929798</c:v>
                </c:pt>
                <c:pt idx="1381">
                  <c:v>34.900149536150998</c:v>
                </c:pt>
                <c:pt idx="1382">
                  <c:v>34.900481816921499</c:v>
                </c:pt>
                <c:pt idx="1383">
                  <c:v>34.900812991933499</c:v>
                </c:pt>
                <c:pt idx="1384">
                  <c:v>34.901143064866503</c:v>
                </c:pt>
                <c:pt idx="1385">
                  <c:v>34.901472039388103</c:v>
                </c:pt>
                <c:pt idx="1386">
                  <c:v>34.901799919153603</c:v>
                </c:pt>
                <c:pt idx="1387">
                  <c:v>34.902126707806097</c:v>
                </c:pt>
                <c:pt idx="1388">
                  <c:v>34.9024524089766</c:v>
                </c:pt>
                <c:pt idx="1389">
                  <c:v>34.9027770262839</c:v>
                </c:pt>
                <c:pt idx="1390">
                  <c:v>34.903100563335002</c:v>
                </c:pt>
                <c:pt idx="1391">
                  <c:v>34.903423023724599</c:v>
                </c:pt>
                <c:pt idx="1392">
                  <c:v>34.903744411035802</c:v>
                </c:pt>
                <c:pt idx="1393">
                  <c:v>34.904064728839401</c:v>
                </c:pt>
                <c:pt idx="1394">
                  <c:v>34.904383980694597</c:v>
                </c:pt>
                <c:pt idx="1395">
                  <c:v>34.904702170148497</c:v>
                </c:pt>
                <c:pt idx="1396">
                  <c:v>34.905019300736797</c:v>
                </c:pt>
                <c:pt idx="1397">
                  <c:v>34.905335375982901</c:v>
                </c:pt>
                <c:pt idx="1398">
                  <c:v>34.905650399398901</c:v>
                </c:pt>
                <c:pt idx="1399">
                  <c:v>34.905964374485002</c:v>
                </c:pt>
                <c:pt idx="1400">
                  <c:v>34.906277304729898</c:v>
                </c:pt>
                <c:pt idx="1401">
                  <c:v>34.9065891936106</c:v>
                </c:pt>
                <c:pt idx="1402">
                  <c:v>34.906900044592398</c:v>
                </c:pt>
                <c:pt idx="1403">
                  <c:v>34.907209861129402</c:v>
                </c:pt>
                <c:pt idx="1404">
                  <c:v>34.907518646663803</c:v>
                </c:pt>
                <c:pt idx="1405">
                  <c:v>34.907826404626697</c:v>
                </c:pt>
                <c:pt idx="1406">
                  <c:v>34.908133138437599</c:v>
                </c:pt>
                <c:pt idx="1407">
                  <c:v>34.908438851504599</c:v>
                </c:pt>
                <c:pt idx="1408">
                  <c:v>34.908743547224603</c:v>
                </c:pt>
                <c:pt idx="1409">
                  <c:v>34.909047228982999</c:v>
                </c:pt>
                <c:pt idx="1410">
                  <c:v>34.909349900154197</c:v>
                </c:pt>
                <c:pt idx="1411">
                  <c:v>34.909651564101203</c:v>
                </c:pt>
                <c:pt idx="1412">
                  <c:v>34.909952224175598</c:v>
                </c:pt>
                <c:pt idx="1413">
                  <c:v>34.910251883718303</c:v>
                </c:pt>
                <c:pt idx="1414">
                  <c:v>34.9105505460589</c:v>
                </c:pt>
                <c:pt idx="1415">
                  <c:v>34.910848214515603</c:v>
                </c:pt>
                <c:pt idx="1416">
                  <c:v>34.911144892396102</c:v>
                </c:pt>
                <c:pt idx="1417">
                  <c:v>34.911440582996597</c:v>
                </c:pt>
                <c:pt idx="1418">
                  <c:v>34.911735289602703</c:v>
                </c:pt>
                <c:pt idx="1419">
                  <c:v>34.912029015488997</c:v>
                </c:pt>
                <c:pt idx="1420">
                  <c:v>34.912321763918897</c:v>
                </c:pt>
                <c:pt idx="1421">
                  <c:v>34.912613538145301</c:v>
                </c:pt>
                <c:pt idx="1422">
                  <c:v>34.912904341410098</c:v>
                </c:pt>
                <c:pt idx="1423">
                  <c:v>34.913194176944501</c:v>
                </c:pt>
                <c:pt idx="1424">
                  <c:v>34.913483047968803</c:v>
                </c:pt>
                <c:pt idx="1425">
                  <c:v>34.913770957692797</c:v>
                </c:pt>
                <c:pt idx="1426">
                  <c:v>34.914057909315403</c:v>
                </c:pt>
                <c:pt idx="1427">
                  <c:v>34.914343906025003</c:v>
                </c:pt>
                <c:pt idx="1428">
                  <c:v>34.914628950999401</c:v>
                </c:pt>
                <c:pt idx="1429">
                  <c:v>34.914913047405697</c:v>
                </c:pt>
                <c:pt idx="1430">
                  <c:v>34.915196198400501</c:v>
                </c:pt>
                <c:pt idx="1431">
                  <c:v>34.915478407129903</c:v>
                </c:pt>
                <c:pt idx="1432">
                  <c:v>34.915759676729699</c:v>
                </c:pt>
                <c:pt idx="1433">
                  <c:v>34.916040010325098</c:v>
                </c:pt>
                <c:pt idx="1434">
                  <c:v>34.916319411030798</c:v>
                </c:pt>
                <c:pt idx="1435">
                  <c:v>34.916597881951297</c:v>
                </c:pt>
                <c:pt idx="1436">
                  <c:v>34.916875426180802</c:v>
                </c:pt>
                <c:pt idx="1437">
                  <c:v>34.917152046802997</c:v>
                </c:pt>
                <c:pt idx="1438">
                  <c:v>34.917427746891597</c:v>
                </c:pt>
                <c:pt idx="1439">
                  <c:v>34.917702529509803</c:v>
                </c:pt>
                <c:pt idx="1440">
                  <c:v>34.917976397710902</c:v>
                </c:pt>
                <c:pt idx="1441">
                  <c:v>34.9182493545377</c:v>
                </c:pt>
                <c:pt idx="1442">
                  <c:v>34.918521403023199</c:v>
                </c:pt>
                <c:pt idx="1443">
                  <c:v>34.918792546190097</c:v>
                </c:pt>
                <c:pt idx="1444">
                  <c:v>34.919062787051203</c:v>
                </c:pt>
                <c:pt idx="1445">
                  <c:v>34.919332128609</c:v>
                </c:pt>
                <c:pt idx="1446">
                  <c:v>34.9196005738563</c:v>
                </c:pt>
                <c:pt idx="1447">
                  <c:v>34.919868125775899</c:v>
                </c:pt>
                <c:pt idx="1448">
                  <c:v>34.920134787340402</c:v>
                </c:pt>
                <c:pt idx="1449">
                  <c:v>34.920400561512899</c:v>
                </c:pt>
                <c:pt idx="1450">
                  <c:v>34.9206654512464</c:v>
                </c:pt>
                <c:pt idx="1451">
                  <c:v>34.9209294594841</c:v>
                </c:pt>
                <c:pt idx="1452">
                  <c:v>34.921192589159403</c:v>
                </c:pt>
                <c:pt idx="1453">
                  <c:v>34.921454843195903</c:v>
                </c:pt>
                <c:pt idx="1454">
                  <c:v>34.921716224507698</c:v>
                </c:pt>
                <c:pt idx="1455">
                  <c:v>34.921976735999003</c:v>
                </c:pt>
                <c:pt idx="1456">
                  <c:v>34.9222363805643</c:v>
                </c:pt>
                <c:pt idx="1457">
                  <c:v>34.922495161088598</c:v>
                </c:pt>
                <c:pt idx="1458">
                  <c:v>34.922753080447301</c:v>
                </c:pt>
                <c:pt idx="1459">
                  <c:v>34.923010141505998</c:v>
                </c:pt>
                <c:pt idx="1460">
                  <c:v>34.923266347121</c:v>
                </c:pt>
                <c:pt idx="1461">
                  <c:v>34.923521700139197</c:v>
                </c:pt>
                <c:pt idx="1462">
                  <c:v>34.923776203397601</c:v>
                </c:pt>
                <c:pt idx="1463">
                  <c:v>34.9240298597242</c:v>
                </c:pt>
                <c:pt idx="1464">
                  <c:v>34.924282671937398</c:v>
                </c:pt>
                <c:pt idx="1465">
                  <c:v>34.924534642846098</c:v>
                </c:pt>
                <c:pt idx="1466">
                  <c:v>34.924785775250101</c:v>
                </c:pt>
                <c:pt idx="1467">
                  <c:v>34.925036071939701</c:v>
                </c:pt>
                <c:pt idx="1468">
                  <c:v>34.925285535695998</c:v>
                </c:pt>
                <c:pt idx="1469">
                  <c:v>34.925534169290799</c:v>
                </c:pt>
                <c:pt idx="1470">
                  <c:v>34.9257819754867</c:v>
                </c:pt>
                <c:pt idx="1471">
                  <c:v>34.926028957037097</c:v>
                </c:pt>
                <c:pt idx="1472">
                  <c:v>34.926275116686298</c:v>
                </c:pt>
                <c:pt idx="1473">
                  <c:v>34.926520457169403</c:v>
                </c:pt>
                <c:pt idx="1474">
                  <c:v>34.926764981212301</c:v>
                </c:pt>
                <c:pt idx="1475">
                  <c:v>34.927008691532102</c:v>
                </c:pt>
                <c:pt idx="1476">
                  <c:v>34.927251590836597</c:v>
                </c:pt>
                <c:pt idx="1477">
                  <c:v>34.9274936818247</c:v>
                </c:pt>
                <c:pt idx="1478">
                  <c:v>34.927734967186197</c:v>
                </c:pt>
                <c:pt idx="1479">
                  <c:v>34.9279754496023</c:v>
                </c:pt>
                <c:pt idx="1480">
                  <c:v>34.9282151317447</c:v>
                </c:pt>
                <c:pt idx="1481">
                  <c:v>34.928454016276902</c:v>
                </c:pt>
                <c:pt idx="1482">
                  <c:v>34.928692105852903</c:v>
                </c:pt>
                <c:pt idx="1483">
                  <c:v>34.928929403118197</c:v>
                </c:pt>
                <c:pt idx="1484">
                  <c:v>34.9291659107095</c:v>
                </c:pt>
                <c:pt idx="1485">
                  <c:v>34.929401631254599</c:v>
                </c:pt>
                <c:pt idx="1486">
                  <c:v>34.929636567372697</c:v>
                </c:pt>
                <c:pt idx="1487">
                  <c:v>34.929870721674199</c:v>
                </c:pt>
                <c:pt idx="1488">
                  <c:v>34.930104096760701</c:v>
                </c:pt>
                <c:pt idx="1489">
                  <c:v>34.9303366952253</c:v>
                </c:pt>
                <c:pt idx="1490">
                  <c:v>34.930568519652503</c:v>
                </c:pt>
                <c:pt idx="1491">
                  <c:v>34.930799572618199</c:v>
                </c:pt>
                <c:pt idx="1492">
                  <c:v>34.931029856689399</c:v>
                </c:pt>
                <c:pt idx="1493">
                  <c:v>34.931259374424997</c:v>
                </c:pt>
                <c:pt idx="1494">
                  <c:v>34.9314881283752</c:v>
                </c:pt>
                <c:pt idx="1495">
                  <c:v>34.931716121081699</c:v>
                </c:pt>
                <c:pt idx="1496">
                  <c:v>34.931943355077699</c:v>
                </c:pt>
                <c:pt idx="1497">
                  <c:v>34.9321698328881</c:v>
                </c:pt>
                <c:pt idx="1498">
                  <c:v>34.932395557029203</c:v>
                </c:pt>
                <c:pt idx="1499">
                  <c:v>34.932620530009103</c:v>
                </c:pt>
                <c:pt idx="1500">
                  <c:v>34.932844754327597</c:v>
                </c:pt>
                <c:pt idx="1501">
                  <c:v>34.933068232476003</c:v>
                </c:pt>
                <c:pt idx="1502">
                  <c:v>34.933290966937498</c:v>
                </c:pt>
                <c:pt idx="1503">
                  <c:v>34.933512960186697</c:v>
                </c:pt>
                <c:pt idx="1504">
                  <c:v>34.933734214690404</c:v>
                </c:pt>
                <c:pt idx="1505">
                  <c:v>34.933954732906898</c:v>
                </c:pt>
                <c:pt idx="1506">
                  <c:v>34.934174517286401</c:v>
                </c:pt>
                <c:pt idx="1507">
                  <c:v>34.934393570270899</c:v>
                </c:pt>
                <c:pt idx="1508">
                  <c:v>34.934611894294498</c:v>
                </c:pt>
                <c:pt idx="1509">
                  <c:v>34.934829491782899</c:v>
                </c:pt>
                <c:pt idx="1510">
                  <c:v>34.935046365153902</c:v>
                </c:pt>
                <c:pt idx="1511">
                  <c:v>34.935262516817097</c:v>
                </c:pt>
                <c:pt idx="1512">
                  <c:v>34.935477949174299</c:v>
                </c:pt>
                <c:pt idx="1513">
                  <c:v>34.935692664619197</c:v>
                </c:pt>
                <c:pt idx="1514">
                  <c:v>34.935906665537402</c:v>
                </c:pt>
                <c:pt idx="1515">
                  <c:v>34.936119954306903</c:v>
                </c:pt>
                <c:pt idx="1516">
                  <c:v>34.936332533297403</c:v>
                </c:pt>
                <c:pt idx="1517">
                  <c:v>34.936544404870901</c:v>
                </c:pt>
                <c:pt idx="1518">
                  <c:v>34.936755571381603</c:v>
                </c:pt>
                <c:pt idx="1519">
                  <c:v>34.9369660351758</c:v>
                </c:pt>
                <c:pt idx="1520">
                  <c:v>34.937175798592001</c:v>
                </c:pt>
                <c:pt idx="1521">
                  <c:v>34.937384863960801</c:v>
                </c:pt>
                <c:pt idx="1522">
                  <c:v>34.937593233605298</c:v>
                </c:pt>
                <c:pt idx="1523">
                  <c:v>34.937800909840597</c:v>
                </c:pt>
                <c:pt idx="1524">
                  <c:v>34.938007894974199</c:v>
                </c:pt>
                <c:pt idx="1525">
                  <c:v>34.938214191306102</c:v>
                </c:pt>
                <c:pt idx="1526">
                  <c:v>34.938419801128298</c:v>
                </c:pt>
                <c:pt idx="1527">
                  <c:v>34.9386247267255</c:v>
                </c:pt>
                <c:pt idx="1528">
                  <c:v>34.938828970374502</c:v>
                </c:pt>
                <c:pt idx="1529">
                  <c:v>34.939032534344904</c:v>
                </c:pt>
                <c:pt idx="1530">
                  <c:v>34.939235420898299</c:v>
                </c:pt>
                <c:pt idx="1531">
                  <c:v>34.939437632289</c:v>
                </c:pt>
                <c:pt idx="1532">
                  <c:v>34.939639170764003</c:v>
                </c:pt>
                <c:pt idx="1533">
                  <c:v>34.939840038562501</c:v>
                </c:pt>
                <c:pt idx="1534">
                  <c:v>34.9400402379163</c:v>
                </c:pt>
                <c:pt idx="1535">
                  <c:v>34.940239771049903</c:v>
                </c:pt>
                <c:pt idx="1536">
                  <c:v>34.940438640180403</c:v>
                </c:pt>
                <c:pt idx="1537">
                  <c:v>34.940636847517403</c:v>
                </c:pt>
                <c:pt idx="1538">
                  <c:v>34.940834395263202</c:v>
                </c:pt>
                <c:pt idx="1539">
                  <c:v>34.941031285612802</c:v>
                </c:pt>
                <c:pt idx="1540">
                  <c:v>34.941227520753799</c:v>
                </c:pt>
                <c:pt idx="1541">
                  <c:v>34.941423102866601</c:v>
                </c:pt>
                <c:pt idx="1542">
                  <c:v>34.941618034124502</c:v>
                </c:pt>
                <c:pt idx="1543">
                  <c:v>34.941812316693202</c:v>
                </c:pt>
                <c:pt idx="1544">
                  <c:v>34.942005952731598</c:v>
                </c:pt>
                <c:pt idx="1545">
                  <c:v>34.942198944391002</c:v>
                </c:pt>
                <c:pt idx="1546">
                  <c:v>34.942391293815902</c:v>
                </c:pt>
                <c:pt idx="1547">
                  <c:v>34.942583003143497</c:v>
                </c:pt>
                <c:pt idx="1548">
                  <c:v>34.942774074503802</c:v>
                </c:pt>
                <c:pt idx="1549">
                  <c:v>34.942964510019898</c:v>
                </c:pt>
                <c:pt idx="1550">
                  <c:v>34.943154311807803</c:v>
                </c:pt>
                <c:pt idx="1551">
                  <c:v>34.943343481976299</c:v>
                </c:pt>
                <c:pt idx="1552">
                  <c:v>34.943532022627402</c:v>
                </c:pt>
                <c:pt idx="1553">
                  <c:v>34.943719935856002</c:v>
                </c:pt>
                <c:pt idx="1554">
                  <c:v>34.943907223749903</c:v>
                </c:pt>
                <c:pt idx="1555">
                  <c:v>34.9440938883901</c:v>
                </c:pt>
                <c:pt idx="1556">
                  <c:v>34.944279931850801</c:v>
                </c:pt>
                <c:pt idx="1557">
                  <c:v>34.944465356198997</c:v>
                </c:pt>
                <c:pt idx="1558">
                  <c:v>34.944650163495098</c:v>
                </c:pt>
                <c:pt idx="1559">
                  <c:v>34.944834355792402</c:v>
                </c:pt>
                <c:pt idx="1560">
                  <c:v>34.9450179351375</c:v>
                </c:pt>
                <c:pt idx="1561">
                  <c:v>34.945200903570303</c:v>
                </c:pt>
                <c:pt idx="1562">
                  <c:v>34.945383263123603</c:v>
                </c:pt>
                <c:pt idx="1563">
                  <c:v>34.945565015823703</c:v>
                </c:pt>
                <c:pt idx="1564">
                  <c:v>34.945746163690103</c:v>
                </c:pt>
                <c:pt idx="1565">
                  <c:v>34.945926708735598</c:v>
                </c:pt>
                <c:pt idx="1566">
                  <c:v>34.946106652966101</c:v>
                </c:pt>
                <c:pt idx="1567">
                  <c:v>34.9462859983812</c:v>
                </c:pt>
                <c:pt idx="1568">
                  <c:v>34.946464746973398</c:v>
                </c:pt>
                <c:pt idx="1569">
                  <c:v>34.946642900728897</c:v>
                </c:pt>
                <c:pt idx="1570">
                  <c:v>34.946820461627297</c:v>
                </c:pt>
                <c:pt idx="1571">
                  <c:v>34.9469974316413</c:v>
                </c:pt>
                <c:pt idx="1572">
                  <c:v>34.947173812737397</c:v>
                </c:pt>
                <c:pt idx="1573">
                  <c:v>34.9473496068752</c:v>
                </c:pt>
                <c:pt idx="1574">
                  <c:v>34.947524816008197</c:v>
                </c:pt>
                <c:pt idx="1575">
                  <c:v>34.947699442083</c:v>
                </c:pt>
                <c:pt idx="1576">
                  <c:v>34.947873487039999</c:v>
                </c:pt>
                <c:pt idx="1577">
                  <c:v>34.948046952812902</c:v>
                </c:pt>
                <c:pt idx="1578">
                  <c:v>34.948219841329298</c:v>
                </c:pt>
                <c:pt idx="1579">
                  <c:v>34.948392154510003</c:v>
                </c:pt>
                <c:pt idx="1580">
                  <c:v>34.948563894269697</c:v>
                </c:pt>
                <c:pt idx="1581">
                  <c:v>34.948735062516597</c:v>
                </c:pt>
                <c:pt idx="1582">
                  <c:v>34.948905661152502</c:v>
                </c:pt>
                <c:pt idx="1583">
                  <c:v>34.949075692073002</c:v>
                </c:pt>
                <c:pt idx="1584">
                  <c:v>34.949245157167397</c:v>
                </c:pt>
                <c:pt idx="1585">
                  <c:v>34.949414058318503</c:v>
                </c:pt>
                <c:pt idx="1586">
                  <c:v>34.949582397403098</c:v>
                </c:pt>
                <c:pt idx="1587">
                  <c:v>34.949750176291602</c:v>
                </c:pt>
                <c:pt idx="1588">
                  <c:v>34.9499173968482</c:v>
                </c:pt>
                <c:pt idx="1589">
                  <c:v>34.950084060930898</c:v>
                </c:pt>
                <c:pt idx="1590">
                  <c:v>34.950250170391598</c:v>
                </c:pt>
                <c:pt idx="1591">
                  <c:v>34.9504157270758</c:v>
                </c:pt>
                <c:pt idx="1592">
                  <c:v>34.950580732823198</c:v>
                </c:pt>
                <c:pt idx="1593">
                  <c:v>34.950745189467099</c:v>
                </c:pt>
                <c:pt idx="1594">
                  <c:v>34.950909098834799</c:v>
                </c:pt>
                <c:pt idx="1595">
                  <c:v>34.951072462747597</c:v>
                </c:pt>
                <c:pt idx="1596">
                  <c:v>34.951235283020601</c:v>
                </c:pt>
                <c:pt idx="1597">
                  <c:v>34.951397561462798</c:v>
                </c:pt>
                <c:pt idx="1598">
                  <c:v>34.951559299877502</c:v>
                </c:pt>
                <c:pt idx="1599">
                  <c:v>34.951720500061697</c:v>
                </c:pt>
                <c:pt idx="1600">
                  <c:v>34.951881163806497</c:v>
                </c:pt>
                <c:pt idx="1601">
                  <c:v>34.952041292897</c:v>
                </c:pt>
                <c:pt idx="1602">
                  <c:v>34.952200889112603</c:v>
                </c:pt>
                <c:pt idx="1603">
                  <c:v>34.952359954226402</c:v>
                </c:pt>
                <c:pt idx="1604">
                  <c:v>34.9525184900059</c:v>
                </c:pt>
                <c:pt idx="1605">
                  <c:v>34.952676498212597</c:v>
                </c:pt>
                <c:pt idx="1606">
                  <c:v>34.952833980602001</c:v>
                </c:pt>
                <c:pt idx="1607">
                  <c:v>34.952990938924202</c:v>
                </c:pt>
                <c:pt idx="1608">
                  <c:v>34.953147374922899</c:v>
                </c:pt>
                <c:pt idx="1609">
                  <c:v>34.9533032903364</c:v>
                </c:pt>
                <c:pt idx="1610">
                  <c:v>34.9534586868972</c:v>
                </c:pt>
                <c:pt idx="1611">
                  <c:v>34.953613566331697</c:v>
                </c:pt>
                <c:pt idx="1612">
                  <c:v>34.953767930361003</c:v>
                </c:pt>
                <c:pt idx="1613">
                  <c:v>34.953921780700099</c:v>
                </c:pt>
                <c:pt idx="1614">
                  <c:v>34.954075119058501</c:v>
                </c:pt>
                <c:pt idx="1615">
                  <c:v>34.954227947139998</c:v>
                </c:pt>
                <c:pt idx="1616">
                  <c:v>34.954380266642701</c:v>
                </c:pt>
                <c:pt idx="1617">
                  <c:v>34.954532079258897</c:v>
                </c:pt>
                <c:pt idx="1618">
                  <c:v>34.954683386675597</c:v>
                </c:pt>
                <c:pt idx="1619">
                  <c:v>34.954834190573898</c:v>
                </c:pt>
                <c:pt idx="1620">
                  <c:v>34.9549844926294</c:v>
                </c:pt>
                <c:pt idx="1621">
                  <c:v>34.955134294512099</c:v>
                </c:pt>
                <c:pt idx="1622">
                  <c:v>34.955283597886499</c:v>
                </c:pt>
                <c:pt idx="1623">
                  <c:v>34.955432404411603</c:v>
                </c:pt>
                <c:pt idx="1624">
                  <c:v>34.955580715740702</c:v>
                </c:pt>
                <c:pt idx="1625">
                  <c:v>34.9557285335217</c:v>
                </c:pt>
                <c:pt idx="1626">
                  <c:v>34.955875859397104</c:v>
                </c:pt>
                <c:pt idx="1627">
                  <c:v>34.956022695003803</c:v>
                </c:pt>
                <c:pt idx="1628">
                  <c:v>34.956169041973297</c:v>
                </c:pt>
                <c:pt idx="1629">
                  <c:v>34.956314901931798</c:v>
                </c:pt>
                <c:pt idx="1630">
                  <c:v>34.956460276499797</c:v>
                </c:pt>
                <c:pt idx="1631">
                  <c:v>34.956605167292601</c:v>
                </c:pt>
                <c:pt idx="1632">
                  <c:v>34.956749575920199</c:v>
                </c:pt>
                <c:pt idx="1633">
                  <c:v>34.956893503987096</c:v>
                </c:pt>
                <c:pt idx="1634">
                  <c:v>34.957036953092498</c:v>
                </c:pt>
                <c:pt idx="1635">
                  <c:v>34.9571799248302</c:v>
                </c:pt>
                <c:pt idx="1636">
                  <c:v>34.957322420788898</c:v>
                </c:pt>
                <c:pt idx="1637">
                  <c:v>34.957464442551803</c:v>
                </c:pt>
                <c:pt idx="1638">
                  <c:v>34.957605991697001</c:v>
                </c:pt>
                <c:pt idx="1639">
                  <c:v>34.9577470697973</c:v>
                </c:pt>
                <c:pt idx="1640">
                  <c:v>34.957887678420001</c:v>
                </c:pt>
                <c:pt idx="1641">
                  <c:v>34.9580278191277</c:v>
                </c:pt>
                <c:pt idx="1642">
                  <c:v>34.958167493477397</c:v>
                </c:pt>
                <c:pt idx="1643">
                  <c:v>34.958306703021002</c:v>
                </c:pt>
                <c:pt idx="1644">
                  <c:v>34.958445449305302</c:v>
                </c:pt>
                <c:pt idx="1645">
                  <c:v>34.958583733871897</c:v>
                </c:pt>
                <c:pt idx="1646">
                  <c:v>34.958721558257402</c:v>
                </c:pt>
                <c:pt idx="1647">
                  <c:v>34.958858923993198</c:v>
                </c:pt>
                <c:pt idx="1648">
                  <c:v>34.958995832605403</c:v>
                </c:pt>
                <c:pt idx="1649">
                  <c:v>34.959132285615397</c:v>
                </c:pt>
                <c:pt idx="1650">
                  <c:v>34.959268284539199</c:v>
                </c:pt>
                <c:pt idx="1651">
                  <c:v>34.959403830888</c:v>
                </c:pt>
                <c:pt idx="1652">
                  <c:v>34.959538926167802</c:v>
                </c:pt>
                <c:pt idx="1653">
                  <c:v>34.959673571879698</c:v>
                </c:pt>
                <c:pt idx="1654">
                  <c:v>34.959807769519799</c:v>
                </c:pt>
                <c:pt idx="1655">
                  <c:v>34.9599415205791</c:v>
                </c:pt>
                <c:pt idx="1656">
                  <c:v>34.960074826543803</c:v>
                </c:pt>
                <c:pt idx="1657">
                  <c:v>34.960207688894997</c:v>
                </c:pt>
                <c:pt idx="1658">
                  <c:v>34.960340109109097</c:v>
                </c:pt>
                <c:pt idx="1659">
                  <c:v>34.960472088657298</c:v>
                </c:pt>
                <c:pt idx="1660">
                  <c:v>34.960603629006002</c:v>
                </c:pt>
                <c:pt idx="1661">
                  <c:v>34.960734731616903</c:v>
                </c:pt>
                <c:pt idx="1662">
                  <c:v>34.960865397946698</c:v>
                </c:pt>
                <c:pt idx="1663">
                  <c:v>34.960995629447098</c:v>
                </c:pt>
                <c:pt idx="1664">
                  <c:v>34.9611254275652</c:v>
                </c:pt>
                <c:pt idx="1665">
                  <c:v>34.961254793743301</c:v>
                </c:pt>
                <c:pt idx="1666">
                  <c:v>34.9613837294186</c:v>
                </c:pt>
                <c:pt idx="1667">
                  <c:v>34.9615122360239</c:v>
                </c:pt>
                <c:pt idx="1668">
                  <c:v>34.961640314987001</c:v>
                </c:pt>
                <c:pt idx="1669">
                  <c:v>34.9617679677309</c:v>
                </c:pt>
                <c:pt idx="1670">
                  <c:v>34.961895195674103</c:v>
                </c:pt>
                <c:pt idx="1671">
                  <c:v>34.962022000230199</c:v>
                </c:pt>
                <c:pt idx="1672">
                  <c:v>34.962148382808103</c:v>
                </c:pt>
                <c:pt idx="1673">
                  <c:v>34.962274344812101</c:v>
                </c:pt>
                <c:pt idx="1674">
                  <c:v>34.962399887641702</c:v>
                </c:pt>
                <c:pt idx="1675">
                  <c:v>34.962525012691998</c:v>
                </c:pt>
                <c:pt idx="1676">
                  <c:v>34.962649721353102</c:v>
                </c:pt>
                <c:pt idx="1677">
                  <c:v>34.962774015010801</c:v>
                </c:pt>
                <c:pt idx="1678">
                  <c:v>34.962897895045998</c:v>
                </c:pt>
                <c:pt idx="1679">
                  <c:v>34.9630213628352</c:v>
                </c:pt>
                <c:pt idx="1680">
                  <c:v>34.9631444197503</c:v>
                </c:pt>
                <c:pt idx="1681">
                  <c:v>34.963267067158498</c:v>
                </c:pt>
                <c:pt idx="1682">
                  <c:v>34.963389306422698</c:v>
                </c:pt>
                <c:pt idx="1683">
                  <c:v>34.963511138900998</c:v>
                </c:pt>
                <c:pt idx="1684">
                  <c:v>34.963632565947201</c:v>
                </c:pt>
                <c:pt idx="1685">
                  <c:v>34.963753588910301</c:v>
                </c:pt>
                <c:pt idx="1686">
                  <c:v>34.963874209135298</c:v>
                </c:pt>
                <c:pt idx="1687">
                  <c:v>34.963994427962099</c:v>
                </c:pt>
                <c:pt idx="1688">
                  <c:v>34.964114246726702</c:v>
                </c:pt>
                <c:pt idx="1689">
                  <c:v>34.9642336667603</c:v>
                </c:pt>
                <c:pt idx="1690">
                  <c:v>34.964352689389798</c:v>
                </c:pt>
                <c:pt idx="1691">
                  <c:v>34.9644713159378</c:v>
                </c:pt>
                <c:pt idx="1692">
                  <c:v>34.964589547722198</c:v>
                </c:pt>
                <c:pt idx="1693">
                  <c:v>34.964707386056801</c:v>
                </c:pt>
                <c:pt idx="1694">
                  <c:v>34.964824832250898</c:v>
                </c:pt>
                <c:pt idx="1695">
                  <c:v>34.964941887609399</c:v>
                </c:pt>
                <c:pt idx="1696">
                  <c:v>34.965058553433003</c:v>
                </c:pt>
                <c:pt idx="1697">
                  <c:v>34.965174831017897</c:v>
                </c:pt>
                <c:pt idx="1698">
                  <c:v>34.965290721656103</c:v>
                </c:pt>
                <c:pt idx="1699">
                  <c:v>34.965406226635402</c:v>
                </c:pt>
                <c:pt idx="1700">
                  <c:v>34.965521347238997</c:v>
                </c:pt>
                <c:pt idx="1701">
                  <c:v>34.965636084746102</c:v>
                </c:pt>
                <c:pt idx="1702">
                  <c:v>34.965750440431599</c:v>
                </c:pt>
                <c:pt idx="1703">
                  <c:v>34.965864415566003</c:v>
                </c:pt>
                <c:pt idx="1704">
                  <c:v>34.965978011415899</c:v>
                </c:pt>
                <c:pt idx="1705">
                  <c:v>34.966091229243297</c:v>
                </c:pt>
                <c:pt idx="1706">
                  <c:v>34.966204070306198</c:v>
                </c:pt>
                <c:pt idx="1707">
                  <c:v>34.966316535858503</c:v>
                </c:pt>
                <c:pt idx="1708">
                  <c:v>34.966428627149703</c:v>
                </c:pt>
                <c:pt idx="1709">
                  <c:v>34.966540345425301</c:v>
                </c:pt>
                <c:pt idx="1710">
                  <c:v>34.9666516919266</c:v>
                </c:pt>
                <c:pt idx="1711">
                  <c:v>34.966762667890798</c:v>
                </c:pt>
                <c:pt idx="1712">
                  <c:v>34.966873274550998</c:v>
                </c:pt>
                <c:pt idx="1713">
                  <c:v>34.9669835131361</c:v>
                </c:pt>
                <c:pt idx="1714">
                  <c:v>34.967093384870999</c:v>
                </c:pt>
                <c:pt idx="1715">
                  <c:v>34.967202890976601</c:v>
                </c:pt>
                <c:pt idx="1716">
                  <c:v>34.967312032669398</c:v>
                </c:pt>
                <c:pt idx="1717">
                  <c:v>34.967420811162299</c:v>
                </c:pt>
                <c:pt idx="1718">
                  <c:v>34.967529227663903</c:v>
                </c:pt>
                <c:pt idx="1719">
                  <c:v>34.967637283378799</c:v>
                </c:pt>
                <c:pt idx="1720">
                  <c:v>34.9677449795076</c:v>
                </c:pt>
                <c:pt idx="1721">
                  <c:v>34.967852317246901</c:v>
                </c:pt>
                <c:pt idx="1722">
                  <c:v>34.967959297789498</c:v>
                </c:pt>
                <c:pt idx="1723">
                  <c:v>34.968065922323902</c:v>
                </c:pt>
                <c:pt idx="1724">
                  <c:v>34.968172192034899</c:v>
                </c:pt>
                <c:pt idx="1725">
                  <c:v>34.968278108103299</c:v>
                </c:pt>
                <c:pt idx="1726">
                  <c:v>34.968383671705801</c:v>
                </c:pt>
                <c:pt idx="1727">
                  <c:v>34.968488884015599</c:v>
                </c:pt>
                <c:pt idx="1728">
                  <c:v>34.9685937462014</c:v>
                </c:pt>
                <c:pt idx="1729">
                  <c:v>34.968698259428599</c:v>
                </c:pt>
                <c:pt idx="1730">
                  <c:v>34.968802424858403</c:v>
                </c:pt>
                <c:pt idx="1731">
                  <c:v>34.968906243648</c:v>
                </c:pt>
                <c:pt idx="1732">
                  <c:v>34.969009716951199</c:v>
                </c:pt>
                <c:pt idx="1733">
                  <c:v>34.9691128459176</c:v>
                </c:pt>
                <c:pt idx="1734">
                  <c:v>34.969215631693103</c:v>
                </c:pt>
                <c:pt idx="1735">
                  <c:v>34.9693180754197</c:v>
                </c:pt>
                <c:pt idx="1736">
                  <c:v>34.969420178235801</c:v>
                </c:pt>
                <c:pt idx="1737">
                  <c:v>34.969521941275701</c:v>
                </c:pt>
                <c:pt idx="1738">
                  <c:v>34.969623365670202</c:v>
                </c:pt>
                <c:pt idx="1739">
                  <c:v>34.969724452546203</c:v>
                </c:pt>
                <c:pt idx="1740">
                  <c:v>34.969825203027</c:v>
                </c:pt>
                <c:pt idx="1741">
                  <c:v>34.969925618231898</c:v>
                </c:pt>
                <c:pt idx="1742">
                  <c:v>34.970025699276697</c:v>
                </c:pt>
                <c:pt idx="1743">
                  <c:v>34.970125447273503</c:v>
                </c:pt>
                <c:pt idx="1744">
                  <c:v>34.970224863330401</c:v>
                </c:pt>
                <c:pt idx="1745">
                  <c:v>34.970323948552199</c:v>
                </c:pt>
                <c:pt idx="1746">
                  <c:v>34.970422704039798</c:v>
                </c:pt>
                <c:pt idx="1747">
                  <c:v>34.970521130890397</c:v>
                </c:pt>
                <c:pt idx="1748">
                  <c:v>34.970619230197798</c:v>
                </c:pt>
                <c:pt idx="1749">
                  <c:v>34.970717003051803</c:v>
                </c:pt>
                <c:pt idx="1750">
                  <c:v>34.970814450538903</c:v>
                </c:pt>
                <c:pt idx="1751">
                  <c:v>34.970911573741901</c:v>
                </c:pt>
                <c:pt idx="1752">
                  <c:v>34.971008373739799</c:v>
                </c:pt>
                <c:pt idx="1753">
                  <c:v>34.971104851608203</c:v>
                </c:pt>
                <c:pt idx="1754">
                  <c:v>34.971201008419101</c:v>
                </c:pt>
                <c:pt idx="1755">
                  <c:v>34.971296845241</c:v>
                </c:pt>
                <c:pt idx="1756">
                  <c:v>34.971392363138499</c:v>
                </c:pt>
                <c:pt idx="1757">
                  <c:v>34.971487563173199</c:v>
                </c:pt>
                <c:pt idx="1758">
                  <c:v>34.971582446402699</c:v>
                </c:pt>
                <c:pt idx="1759">
                  <c:v>34.971677013881397</c:v>
                </c:pt>
                <c:pt idx="1760">
                  <c:v>34.9717712666599</c:v>
                </c:pt>
                <c:pt idx="1761">
                  <c:v>34.971865205785498</c:v>
                </c:pt>
                <c:pt idx="1762">
                  <c:v>34.971958832302001</c:v>
                </c:pt>
                <c:pt idx="1763">
                  <c:v>34.972052147249599</c:v>
                </c:pt>
                <c:pt idx="1764">
                  <c:v>34.972145151665302</c:v>
                </c:pt>
                <c:pt idx="1765">
                  <c:v>34.972237846582402</c:v>
                </c:pt>
                <c:pt idx="1766">
                  <c:v>34.972330233030902</c:v>
                </c:pt>
                <c:pt idx="1767">
                  <c:v>34.972422312037097</c:v>
                </c:pt>
                <c:pt idx="1768">
                  <c:v>34.9725140846244</c:v>
                </c:pt>
                <c:pt idx="1769">
                  <c:v>34.9726055518123</c:v>
                </c:pt>
                <c:pt idx="1770">
                  <c:v>34.9726967146172</c:v>
                </c:pt>
                <c:pt idx="1771">
                  <c:v>34.972787574051999</c:v>
                </c:pt>
                <c:pt idx="1772">
                  <c:v>34.972878131126102</c:v>
                </c:pt>
                <c:pt idx="1773">
                  <c:v>34.972968386845899</c:v>
                </c:pt>
                <c:pt idx="1774">
                  <c:v>34.973058342214202</c:v>
                </c:pt>
                <c:pt idx="1775">
                  <c:v>34.973147998230502</c:v>
                </c:pt>
                <c:pt idx="1776">
                  <c:v>34.973237355890902</c:v>
                </c:pt>
                <c:pt idx="1777">
                  <c:v>34.9733264161883</c:v>
                </c:pt>
                <c:pt idx="1778">
                  <c:v>34.973415180112198</c:v>
                </c:pt>
                <c:pt idx="1779">
                  <c:v>34.9735036486491</c:v>
                </c:pt>
                <c:pt idx="1780">
                  <c:v>34.9735918227817</c:v>
                </c:pt>
                <c:pt idx="1781">
                  <c:v>34.9736797034899</c:v>
                </c:pt>
                <c:pt idx="1782">
                  <c:v>34.973767291750001</c:v>
                </c:pt>
                <c:pt idx="1783">
                  <c:v>34.973854588535403</c:v>
                </c:pt>
                <c:pt idx="1784">
                  <c:v>34.973941594815898</c:v>
                </c:pt>
                <c:pt idx="1785">
                  <c:v>34.9740283115583</c:v>
                </c:pt>
                <c:pt idx="1786">
                  <c:v>34.974114739726197</c:v>
                </c:pt>
                <c:pt idx="1787">
                  <c:v>34.974200880279703</c:v>
                </c:pt>
                <c:pt idx="1788">
                  <c:v>34.974286734176097</c:v>
                </c:pt>
                <c:pt idx="1789">
                  <c:v>34.974372302369297</c:v>
                </c:pt>
                <c:pt idx="1790">
                  <c:v>34.9744575858101</c:v>
                </c:pt>
                <c:pt idx="1791">
                  <c:v>34.974542585445903</c:v>
                </c:pt>
                <c:pt idx="1792">
                  <c:v>34.9746273022214</c:v>
                </c:pt>
                <c:pt idx="1793">
                  <c:v>34.974711737077698</c:v>
                </c:pt>
                <c:pt idx="1794">
                  <c:v>34.974795890953096</c:v>
                </c:pt>
                <c:pt idx="1795">
                  <c:v>34.9748797647825</c:v>
                </c:pt>
                <c:pt idx="1796">
                  <c:v>34.974963359497998</c:v>
                </c:pt>
                <c:pt idx="1797">
                  <c:v>34.975046676028299</c:v>
                </c:pt>
                <c:pt idx="1798">
                  <c:v>34.975129715299197</c:v>
                </c:pt>
                <c:pt idx="1799">
                  <c:v>34.975212478233303</c:v>
                </c:pt>
                <c:pt idx="1800">
                  <c:v>34.975294965750301</c:v>
                </c:pt>
                <c:pt idx="1801">
                  <c:v>34.975377178766699</c:v>
                </c:pt>
                <c:pt idx="1802">
                  <c:v>34.9754591181959</c:v>
                </c:pt>
                <c:pt idx="1803">
                  <c:v>34.975540784948301</c:v>
                </c:pt>
                <c:pt idx="1804">
                  <c:v>34.975622179931499</c:v>
                </c:pt>
                <c:pt idx="1805">
                  <c:v>34.975703304049802</c:v>
                </c:pt>
                <c:pt idx="1806">
                  <c:v>34.975784158204497</c:v>
                </c:pt>
                <c:pt idx="1807">
                  <c:v>34.975864743293997</c:v>
                </c:pt>
                <c:pt idx="1808">
                  <c:v>34.975945060213803</c:v>
                </c:pt>
                <c:pt idx="1809">
                  <c:v>34.976025109856202</c:v>
                </c:pt>
                <c:pt idx="1810">
                  <c:v>34.976104893110801</c:v>
                </c:pt>
                <c:pt idx="1811">
                  <c:v>34.976184410863802</c:v>
                </c:pt>
                <c:pt idx="1812">
                  <c:v>34.976263663998999</c:v>
                </c:pt>
                <c:pt idx="1813">
                  <c:v>34.976342653396898</c:v>
                </c:pt>
                <c:pt idx="1814">
                  <c:v>34.976421379935097</c:v>
                </c:pt>
                <c:pt idx="1815">
                  <c:v>34.976499844488401</c:v>
                </c:pt>
                <c:pt idx="1816">
                  <c:v>34.976578047928598</c:v>
                </c:pt>
                <c:pt idx="1817">
                  <c:v>34.976655991124701</c:v>
                </c:pt>
                <c:pt idx="1818">
                  <c:v>34.9767336749427</c:v>
                </c:pt>
                <c:pt idx="1819">
                  <c:v>34.976811100245698</c:v>
                </c:pt>
                <c:pt idx="1820">
                  <c:v>34.976888267893997</c:v>
                </c:pt>
                <c:pt idx="1821">
                  <c:v>34.976965178744997</c:v>
                </c:pt>
                <c:pt idx="1822">
                  <c:v>34.977041833653402</c:v>
                </c:pt>
                <c:pt idx="1823">
                  <c:v>34.977118233470797</c:v>
                </c:pt>
                <c:pt idx="1824">
                  <c:v>34.977194379046097</c:v>
                </c:pt>
                <c:pt idx="1825">
                  <c:v>34.9772702712254</c:v>
                </c:pt>
                <c:pt idx="1826">
                  <c:v>34.977345910851902</c:v>
                </c:pt>
                <c:pt idx="1827">
                  <c:v>34.977421298765996</c:v>
                </c:pt>
                <c:pt idx="1828">
                  <c:v>34.977496435805499</c:v>
                </c:pt>
                <c:pt idx="1829">
                  <c:v>34.977571322805098</c:v>
                </c:pt>
                <c:pt idx="1830">
                  <c:v>34.977645960597002</c:v>
                </c:pt>
                <c:pt idx="1831">
                  <c:v>34.9777203500105</c:v>
                </c:pt>
                <c:pt idx="1832">
                  <c:v>34.977794491871997</c:v>
                </c:pt>
                <c:pt idx="1833">
                  <c:v>34.9778683870055</c:v>
                </c:pt>
                <c:pt idx="1834">
                  <c:v>34.977942036231902</c:v>
                </c:pt>
                <c:pt idx="1835">
                  <c:v>34.978015440369603</c:v>
                </c:pt>
                <c:pt idx="1836">
                  <c:v>34.978088600234202</c:v>
                </c:pt>
                <c:pt idx="1837">
                  <c:v>34.978161516638501</c:v>
                </c:pt>
                <c:pt idx="1838">
                  <c:v>34.978234190392897</c:v>
                </c:pt>
                <c:pt idx="1839">
                  <c:v>34.978306622304601</c:v>
                </c:pt>
                <c:pt idx="1840">
                  <c:v>34.978378813178601</c:v>
                </c:pt>
                <c:pt idx="1841">
                  <c:v>34.978450763817001</c:v>
                </c:pt>
                <c:pt idx="1842">
                  <c:v>34.978522475019197</c:v>
                </c:pt>
                <c:pt idx="1843">
                  <c:v>34.978593947582098</c:v>
                </c:pt>
                <c:pt idx="1844">
                  <c:v>34.978665182299601</c:v>
                </c:pt>
                <c:pt idx="1845">
                  <c:v>34.978736179963498</c:v>
                </c:pt>
                <c:pt idx="1846">
                  <c:v>34.9788069413624</c:v>
                </c:pt>
                <c:pt idx="1847">
                  <c:v>34.9788774672827</c:v>
                </c:pt>
                <c:pt idx="1848">
                  <c:v>34.9789477585079</c:v>
                </c:pt>
                <c:pt idx="1849">
                  <c:v>34.979017815819198</c:v>
                </c:pt>
                <c:pt idx="1850">
                  <c:v>34.979087639994901</c:v>
                </c:pt>
                <c:pt idx="1851">
                  <c:v>34.979157231810703</c:v>
                </c:pt>
                <c:pt idx="1852">
                  <c:v>34.979226592040099</c:v>
                </c:pt>
                <c:pt idx="1853">
                  <c:v>34.979295721453603</c:v>
                </c:pt>
                <c:pt idx="1854">
                  <c:v>34.979364620819403</c:v>
                </c:pt>
                <c:pt idx="1855">
                  <c:v>34.979433290902897</c:v>
                </c:pt>
                <c:pt idx="1856">
                  <c:v>34.979501732467199</c:v>
                </c:pt>
                <c:pt idx="1857">
                  <c:v>34.979569946272797</c:v>
                </c:pt>
                <c:pt idx="1858">
                  <c:v>34.979637933077598</c:v>
                </c:pt>
                <c:pt idx="1859">
                  <c:v>34.979705693637001</c:v>
                </c:pt>
                <c:pt idx="1860">
                  <c:v>34.979773228703898</c:v>
                </c:pt>
                <c:pt idx="1861">
                  <c:v>34.9798405390287</c:v>
                </c:pt>
                <c:pt idx="1862">
                  <c:v>34.979907625359303</c:v>
                </c:pt>
                <c:pt idx="1863">
                  <c:v>34.979974488441101</c:v>
                </c:pt>
                <c:pt idx="1864">
                  <c:v>34.980041129016897</c:v>
                </c:pt>
                <c:pt idx="1865">
                  <c:v>34.980107547827402</c:v>
                </c:pt>
                <c:pt idx="1866">
                  <c:v>34.980173745610301</c:v>
                </c:pt>
                <c:pt idx="1867">
                  <c:v>34.980239723101398</c:v>
                </c:pt>
                <c:pt idx="1868">
                  <c:v>34.980305481033596</c:v>
                </c:pt>
                <c:pt idx="1869">
                  <c:v>34.980371020137603</c:v>
                </c:pt>
                <c:pt idx="1870">
                  <c:v>34.980436341141697</c:v>
                </c:pt>
                <c:pt idx="1871">
                  <c:v>34.980501444771598</c:v>
                </c:pt>
                <c:pt idx="1872">
                  <c:v>34.980566331750602</c:v>
                </c:pt>
                <c:pt idx="1873">
                  <c:v>34.980631002799797</c:v>
                </c:pt>
                <c:pt idx="1874">
                  <c:v>34.980695458637697</c:v>
                </c:pt>
                <c:pt idx="1875">
                  <c:v>34.980759699980503</c:v>
                </c:pt>
                <c:pt idx="1876">
                  <c:v>34.980823727542102</c:v>
                </c:pt>
                <c:pt idx="1877">
                  <c:v>34.980887542033699</c:v>
                </c:pt>
                <c:pt idx="1878">
                  <c:v>34.9809511441645</c:v>
                </c:pt>
                <c:pt idx="1879">
                  <c:v>34.981014534641098</c:v>
                </c:pt>
                <c:pt idx="1880">
                  <c:v>34.981077714167903</c:v>
                </c:pt>
                <c:pt idx="1881">
                  <c:v>34.981140683446903</c:v>
                </c:pt>
                <c:pt idx="1882">
                  <c:v>34.981203443177797</c:v>
                </c:pt>
                <c:pt idx="1883">
                  <c:v>34.9812659940578</c:v>
                </c:pt>
                <c:pt idx="1884">
                  <c:v>34.981328336781999</c:v>
                </c:pt>
                <c:pt idx="1885">
                  <c:v>34.981390472043103</c:v>
                </c:pt>
                <c:pt idx="1886">
                  <c:v>34.981452400531403</c:v>
                </c:pt>
                <c:pt idx="1887">
                  <c:v>34.981514122935202</c:v>
                </c:pt>
                <c:pt idx="1888">
                  <c:v>34.981575639940097</c:v>
                </c:pt>
                <c:pt idx="1889">
                  <c:v>34.981636952229699</c:v>
                </c:pt>
                <c:pt idx="1890">
                  <c:v>34.9816980604853</c:v>
                </c:pt>
                <c:pt idx="1891">
                  <c:v>34.981758965385801</c:v>
                </c:pt>
                <c:pt idx="1892">
                  <c:v>34.981819667607901</c:v>
                </c:pt>
                <c:pt idx="1893">
                  <c:v>34.981880167826198</c:v>
                </c:pt>
                <c:pt idx="1894">
                  <c:v>34.9819404667128</c:v>
                </c:pt>
                <c:pt idx="1895">
                  <c:v>34.982000564937699</c:v>
                </c:pt>
                <c:pt idx="1896">
                  <c:v>34.9820604631687</c:v>
                </c:pt>
                <c:pt idx="1897">
                  <c:v>34.982120162071404</c:v>
                </c:pt>
                <c:pt idx="1898">
                  <c:v>34.982179662309001</c:v>
                </c:pt>
                <c:pt idx="1899">
                  <c:v>34.982238964542702</c:v>
                </c:pt>
                <c:pt idx="1900">
                  <c:v>34.982298069431302</c:v>
                </c:pt>
                <c:pt idx="1901">
                  <c:v>34.982356977631703</c:v>
                </c:pt>
                <c:pt idx="1902">
                  <c:v>34.982415689798202</c:v>
                </c:pt>
                <c:pt idx="1903">
                  <c:v>34.982474206583397</c:v>
                </c:pt>
                <c:pt idx="1904">
                  <c:v>34.9825325286374</c:v>
                </c:pt>
                <c:pt idx="1905">
                  <c:v>34.982590656608203</c:v>
                </c:pt>
                <c:pt idx="1906">
                  <c:v>34.982648591141597</c:v>
                </c:pt>
                <c:pt idx="1907">
                  <c:v>34.982706332881399</c:v>
                </c:pt>
                <c:pt idx="1908">
                  <c:v>34.9827638824692</c:v>
                </c:pt>
                <c:pt idx="1909">
                  <c:v>34.982821240544403</c:v>
                </c:pt>
                <c:pt idx="1910">
                  <c:v>34.982878407744302</c:v>
                </c:pt>
                <c:pt idx="1911">
                  <c:v>34.982935384704199</c:v>
                </c:pt>
                <c:pt idx="1912">
                  <c:v>34.982992172057003</c:v>
                </c:pt>
                <c:pt idx="1913">
                  <c:v>34.983048770433797</c:v>
                </c:pt>
                <c:pt idx="1914">
                  <c:v>34.983105180463397</c:v>
                </c:pt>
                <c:pt idx="1915">
                  <c:v>34.983161402772602</c:v>
                </c:pt>
                <c:pt idx="1916">
                  <c:v>34.983217437986099</c:v>
                </c:pt>
                <c:pt idx="1917">
                  <c:v>34.983273286726501</c:v>
                </c:pt>
                <c:pt idx="1918">
                  <c:v>34.983328949614403</c:v>
                </c:pt>
                <c:pt idx="1919">
                  <c:v>34.983384427268298</c:v>
                </c:pt>
                <c:pt idx="1920">
                  <c:v>34.983439720304403</c:v>
                </c:pt>
                <c:pt idx="1921">
                  <c:v>34.983494829337303</c:v>
                </c:pt>
                <c:pt idx="1922">
                  <c:v>34.9835497549793</c:v>
                </c:pt>
                <c:pt idx="1923">
                  <c:v>34.983604497840602</c:v>
                </c:pt>
                <c:pt idx="1924">
                  <c:v>34.983659058529398</c:v>
                </c:pt>
                <c:pt idx="1925">
                  <c:v>34.983713437652099</c:v>
                </c:pt>
                <c:pt idx="1926">
                  <c:v>34.983767635812796</c:v>
                </c:pt>
                <c:pt idx="1927">
                  <c:v>34.983821653613802</c:v>
                </c:pt>
                <c:pt idx="1928">
                  <c:v>34.983875491655098</c:v>
                </c:pt>
                <c:pt idx="1929">
                  <c:v>34.983929150535097</c:v>
                </c:pt>
                <c:pt idx="1930">
                  <c:v>34.983982630850001</c:v>
                </c:pt>
                <c:pt idx="1931">
                  <c:v>34.984035933193901</c:v>
                </c:pt>
                <c:pt idx="1932">
                  <c:v>34.9840890581591</c:v>
                </c:pt>
                <c:pt idx="1933">
                  <c:v>34.984142006335901</c:v>
                </c:pt>
                <c:pt idx="1934">
                  <c:v>34.984194778312599</c:v>
                </c:pt>
                <c:pt idx="1935">
                  <c:v>34.984247374675597</c:v>
                </c:pt>
                <c:pt idx="1936">
                  <c:v>34.984299796009303</c:v>
                </c:pt>
                <c:pt idx="1937">
                  <c:v>34.984352042896099</c:v>
                </c:pt>
                <c:pt idx="1938">
                  <c:v>34.984404115916497</c:v>
                </c:pt>
                <c:pt idx="1939">
                  <c:v>34.984456015649201</c:v>
                </c:pt>
                <c:pt idx="1940">
                  <c:v>34.984507742670701</c:v>
                </c:pt>
                <c:pt idx="1941">
                  <c:v>34.984559297555997</c:v>
                </c:pt>
                <c:pt idx="1942">
                  <c:v>34.984610680877701</c:v>
                </c:pt>
                <c:pt idx="1943">
                  <c:v>34.984661893206798</c:v>
                </c:pt>
                <c:pt idx="1944">
                  <c:v>34.984712935112299</c:v>
                </c:pt>
                <c:pt idx="1945">
                  <c:v>34.9847638071614</c:v>
                </c:pt>
                <c:pt idx="1946">
                  <c:v>34.984814509919303</c:v>
                </c:pt>
                <c:pt idx="1947">
                  <c:v>34.984865043949398</c:v>
                </c:pt>
                <c:pt idx="1948">
                  <c:v>34.984915409813198</c:v>
                </c:pt>
                <c:pt idx="1949">
                  <c:v>34.984965608070198</c:v>
                </c:pt>
                <c:pt idx="1950">
                  <c:v>34.985015639278302</c:v>
                </c:pt>
                <c:pt idx="1951">
                  <c:v>34.985065503993397</c:v>
                </c:pt>
                <c:pt idx="1952">
                  <c:v>34.9851152027694</c:v>
                </c:pt>
                <c:pt idx="1953">
                  <c:v>34.985164736158701</c:v>
                </c:pt>
                <c:pt idx="1954">
                  <c:v>34.985214104711503</c:v>
                </c:pt>
                <c:pt idx="1955">
                  <c:v>34.985263308976499</c:v>
                </c:pt>
                <c:pt idx="1956">
                  <c:v>34.985312349500298</c:v>
                </c:pt>
                <c:pt idx="1957">
                  <c:v>34.985361226827798</c:v>
                </c:pt>
                <c:pt idx="1958">
                  <c:v>34.985409941502098</c:v>
                </c:pt>
                <c:pt idx="1959">
                  <c:v>34.985458494064602</c:v>
                </c:pt>
                <c:pt idx="1960">
                  <c:v>34.985506885054598</c:v>
                </c:pt>
                <c:pt idx="1961">
                  <c:v>34.985555115009802</c:v>
                </c:pt>
                <c:pt idx="1962">
                  <c:v>34.9856031844662</c:v>
                </c:pt>
                <c:pt idx="1963">
                  <c:v>34.985651093957799</c:v>
                </c:pt>
                <c:pt idx="1964">
                  <c:v>34.985698844016902</c:v>
                </c:pt>
                <c:pt idx="1965">
                  <c:v>34.9857464351742</c:v>
                </c:pt>
                <c:pt idx="1966">
                  <c:v>34.9857938679584</c:v>
                </c:pt>
                <c:pt idx="1967">
                  <c:v>34.985841142896497</c:v>
                </c:pt>
                <c:pt idx="1968">
                  <c:v>34.985888260513903</c:v>
                </c:pt>
                <c:pt idx="1969">
                  <c:v>34.985935221334003</c:v>
                </c:pt>
                <c:pt idx="1970">
                  <c:v>34.985982025878599</c:v>
                </c:pt>
                <c:pt idx="1971">
                  <c:v>34.986028674667899</c:v>
                </c:pt>
                <c:pt idx="1972">
                  <c:v>34.986075168219998</c:v>
                </c:pt>
                <c:pt idx="1973">
                  <c:v>34.9861215070516</c:v>
                </c:pt>
                <c:pt idx="1974">
                  <c:v>34.9861676916777</c:v>
                </c:pt>
                <c:pt idx="1975">
                  <c:v>34.986213722611197</c:v>
                </c:pt>
                <c:pt idx="1976">
                  <c:v>34.986259600363802</c:v>
                </c:pt>
                <c:pt idx="1977">
                  <c:v>34.986305325445102</c:v>
                </c:pt>
                <c:pt idx="1978">
                  <c:v>34.986350898363199</c:v>
                </c:pt>
                <c:pt idx="1979">
                  <c:v>34.986396319624497</c:v>
                </c:pt>
                <c:pt idx="1980">
                  <c:v>34.986441589733701</c:v>
                </c:pt>
                <c:pt idx="1981">
                  <c:v>34.986486709193699</c:v>
                </c:pt>
                <c:pt idx="1982">
                  <c:v>34.986531678505898</c:v>
                </c:pt>
                <c:pt idx="1983">
                  <c:v>34.986576498169903</c:v>
                </c:pt>
                <c:pt idx="1984">
                  <c:v>34.986621168683797</c:v>
                </c:pt>
                <c:pt idx="1985">
                  <c:v>34.986665690543902</c:v>
                </c:pt>
                <c:pt idx="1986">
                  <c:v>34.986710064244797</c:v>
                </c:pt>
                <c:pt idx="1987">
                  <c:v>34.986754290279599</c:v>
                </c:pt>
                <c:pt idx="1988">
                  <c:v>34.986798369139798</c:v>
                </c:pt>
                <c:pt idx="1989">
                  <c:v>34.986842301315001</c:v>
                </c:pt>
                <c:pt idx="1990">
                  <c:v>34.986886087293499</c:v>
                </c:pt>
                <c:pt idx="1991">
                  <c:v>34.986929727561602</c:v>
                </c:pt>
                <c:pt idx="1992">
                  <c:v>34.986973222604398</c:v>
                </c:pt>
                <c:pt idx="1993">
                  <c:v>34.987016572905098</c:v>
                </c:pt>
                <c:pt idx="1994">
                  <c:v>34.987059778945302</c:v>
                </c:pt>
                <c:pt idx="1995">
                  <c:v>34.9871028412052</c:v>
                </c:pt>
                <c:pt idx="1996">
                  <c:v>34.987145760163202</c:v>
                </c:pt>
                <c:pt idx="1997">
                  <c:v>34.987188536296202</c:v>
                </c:pt>
                <c:pt idx="1998">
                  <c:v>34.987231170079397</c:v>
                </c:pt>
                <c:pt idx="1999">
                  <c:v>34.987273661986599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748736"/>
        <c:axId val="107758720"/>
      </c:scatterChart>
      <c:valAx>
        <c:axId val="1077487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7758720"/>
        <c:crosses val="autoZero"/>
        <c:crossBetween val="midCat"/>
      </c:valAx>
      <c:valAx>
        <c:axId val="107758720"/>
        <c:scaling>
          <c:orientation val="minMax"/>
          <c:max val="40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7748736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83AD6-939C-43E3-988D-EB4788F22A66}" type="datetimeFigureOut">
              <a:rPr lang="en-GB" smtClean="0"/>
              <a:t>12/06/2014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D3952-59B6-497C-945A-272DAE844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48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</a:t>
            </a:r>
            <a:fld id="{9B9AAD98-2B54-4F89-9FE5-FD8869FD0BE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7783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55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00DF2-CC42-45B9-818D-7C70EE664E89}" type="datetimeFigureOut">
              <a:rPr lang="en-GB" smtClean="0"/>
              <a:t>12/06/2014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0022-7059-4494-9B80-3DAA03043B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97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184985-9572-44BE-80B6-09CCC669CF0F}" type="datetime1">
              <a:rPr lang="en-GB" smtClean="0">
                <a:solidFill>
                  <a:prstClr val="black"/>
                </a:solidFill>
              </a:rPr>
              <a:pPr/>
              <a:t>12/06/2014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0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6049"/>
            <a:ext cx="8229600" cy="562074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55CCE4-34E4-452C-A76E-5696CCA66FC3}" type="datetime1">
              <a:rPr lang="en-GB" smtClean="0">
                <a:solidFill>
                  <a:prstClr val="black"/>
                </a:solidFill>
              </a:rPr>
              <a:pPr/>
              <a:t>12/06/2014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21F613-FFC4-45F1-B41A-1CCDD3ACE950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7" name="Picture 6" descr="clic_logo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232" y="0"/>
            <a:ext cx="816771" cy="60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51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0000">
              <a:srgbClr val="D4DEFF"/>
            </a:gs>
            <a:gs pos="90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K.M. SCHIRM  for BE-RF</a:t>
            </a:r>
          </a:p>
          <a:p>
            <a:pPr>
              <a:defRPr/>
            </a:pPr>
            <a:fld id="{F3FE8C94-C1CB-4AE9-8320-59DA4DBC1FB3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icture1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10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3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•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ic_log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327232" y="0"/>
            <a:ext cx="816771" cy="603346"/>
          </a:xfrm>
          <a:prstGeom prst="rect">
            <a:avLst/>
          </a:prstGeom>
        </p:spPr>
      </p:pic>
      <p:sp>
        <p:nvSpPr>
          <p:cNvPr id="8" name="Freeform 3"/>
          <p:cNvSpPr>
            <a:spLocks noChangeArrowheads="1"/>
          </p:cNvSpPr>
          <p:nvPr userDrawn="1"/>
        </p:nvSpPr>
        <p:spPr bwMode="auto">
          <a:xfrm rot="16200000">
            <a:off x="4261659" y="-4261657"/>
            <a:ext cx="620688" cy="914399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906"/>
              </a:cxn>
              <a:cxn ang="0">
                <a:pos x="5740" y="1906"/>
              </a:cxn>
              <a:cxn ang="0">
                <a:pos x="574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740" h="1906">
                <a:moveTo>
                  <a:pt x="0" y="0"/>
                </a:moveTo>
                <a:lnTo>
                  <a:pt x="0" y="1906"/>
                </a:lnTo>
                <a:lnTo>
                  <a:pt x="5740" y="1906"/>
                </a:lnTo>
                <a:lnTo>
                  <a:pt x="574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72000">
                <a:schemeClr val="bg1">
                  <a:lumMod val="85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290959-55BC-459E-802B-B5DD7A30883E}" type="datetime1">
              <a:rPr lang="en-GB" smtClean="0">
                <a:solidFill>
                  <a:prstClr val="black"/>
                </a:solidFill>
              </a:rPr>
              <a:pPr/>
              <a:t>12/06/2014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321F613-FFC4-45F1-B41A-1CCDD3ACE950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9" name="Picture 8" descr="clic_logo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5641" y="-1708"/>
            <a:ext cx="816771" cy="60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1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332627/1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38175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Two Beam Module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Program News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CLIC Project Meeting, June 13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2014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Steffen Döbert, BE-RF</a:t>
            </a:r>
            <a:endParaRPr lang="en-US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47800" y="1642407"/>
            <a:ext cx="684847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Organizational changes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Measurements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on the Test Module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Status of the CLEX module 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Outlook and conclusions</a:t>
            </a:r>
            <a:endParaRPr lang="en-US" sz="2400" b="1" dirty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145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31640" y="159946"/>
            <a:ext cx="648072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CLEX module supporting system </a:t>
            </a:r>
            <a:b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received and tested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42" name="Picture 2" descr="\\cern.ch\dfs\Users\p\PDESOUZA\Desktop\DSC_004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6" y="3861048"/>
            <a:ext cx="4032250" cy="2506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\\cern.ch\dfs\Users\p\PDESOUZA\Desktop\DSC_00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26"/>
          <a:stretch/>
        </p:blipFill>
        <p:spPr bwMode="auto">
          <a:xfrm>
            <a:off x="4644008" y="3672859"/>
            <a:ext cx="4319649" cy="3042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\\cern.ch\dfs\Users\p\PDESOUZA\Desktop\DSC_00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59" y="1285488"/>
            <a:ext cx="5544616" cy="2354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5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478928" y="404664"/>
            <a:ext cx="63246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</a:rPr>
              <a:t>Status of main </a:t>
            </a: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</a:rPr>
              <a:t>components</a:t>
            </a:r>
            <a:endParaRPr lang="en-US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11" y="1308971"/>
            <a:ext cx="3862237" cy="257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27" y="1278802"/>
            <a:ext cx="3952741" cy="2635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\\cern.ch\dfs\Departments\AB\Groups\RF\Sections\PM\RF CLIC\x-band production\photos\20121130 PETS from CIEMAT\DSC070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43" y="3994880"/>
            <a:ext cx="3702505" cy="2776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4149080"/>
            <a:ext cx="44279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Pets, DB-Quad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and girder available</a:t>
            </a:r>
          </a:p>
          <a:p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ACC-structures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: final brazing steps</a:t>
            </a:r>
          </a:p>
          <a:p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Waveguide system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: final brazing steps</a:t>
            </a:r>
          </a:p>
          <a:p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BPM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: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test and assembly</a:t>
            </a:r>
          </a:p>
          <a:p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+mj-lt"/>
              </a:rPr>
              <a:t>Missing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: some supports, clamps, transition beam chambers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102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19" y="1417966"/>
            <a:ext cx="7208485" cy="500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115616" y="332656"/>
            <a:ext cx="66214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GB" kern="0" smtClean="0">
                <a:solidFill>
                  <a:schemeClr val="accent5">
                    <a:lumMod val="50000"/>
                  </a:schemeClr>
                </a:solidFill>
              </a:rPr>
              <a:t>CLEX module installation</a:t>
            </a:r>
            <a:endParaRPr lang="en-GB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752" y="105273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Cabling scheme preparations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6385103"/>
            <a:ext cx="4752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Dmitry Gudkov, Stephane Curt, Wilfrid Farabolini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26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73702"/>
            <a:ext cx="7581326" cy="524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115616" y="332656"/>
            <a:ext cx="66214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GB" kern="0" smtClean="0">
                <a:solidFill>
                  <a:schemeClr val="accent5">
                    <a:lumMod val="50000"/>
                  </a:schemeClr>
                </a:solidFill>
              </a:rPr>
              <a:t>CLEX module installation</a:t>
            </a:r>
            <a:endParaRPr lang="en-GB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87467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Equipment identification and naming for control integration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6315256"/>
            <a:ext cx="4752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Dmitry Gudkov, Stephane Curt, Wilfrid Farabolini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70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6-04 at 14.27.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4856"/>
            <a:ext cx="325755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59632" y="404664"/>
            <a:ext cx="6652139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</a:rPr>
              <a:t>Module electronics for CLIC</a:t>
            </a:r>
            <a:endParaRPr lang="en-US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Rack-mount-ct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831" y="1916832"/>
            <a:ext cx="33432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LIC-ACM-RF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53136"/>
            <a:ext cx="1981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LIC-ACM-RF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566817"/>
            <a:ext cx="32670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urved Connector 7"/>
          <p:cNvCxnSpPr>
            <a:cxnSpLocks noChangeShapeType="1"/>
            <a:stCxn id="5" idx="1"/>
          </p:cNvCxnSpPr>
          <p:nvPr/>
        </p:nvCxnSpPr>
        <p:spPr bwMode="auto">
          <a:xfrm rot="10800000" flipH="1" flipV="1">
            <a:off x="4783831" y="2093044"/>
            <a:ext cx="657228" cy="1119931"/>
          </a:xfrm>
          <a:prstGeom prst="curvedConnector4">
            <a:avLst>
              <a:gd name="adj1" fmla="val -34782"/>
              <a:gd name="adj2" fmla="val 57867"/>
            </a:avLst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Curved Connector 8"/>
          <p:cNvCxnSpPr>
            <a:cxnSpLocks noChangeShapeType="1"/>
          </p:cNvCxnSpPr>
          <p:nvPr/>
        </p:nvCxnSpPr>
        <p:spPr bwMode="auto">
          <a:xfrm rot="16200000" flipH="1">
            <a:off x="4739807" y="4172872"/>
            <a:ext cx="1757580" cy="355076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6876256" y="6397047"/>
            <a:ext cx="1645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Adriaan Rijllart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67185" y="1270501"/>
            <a:ext cx="7981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Examples base on NI-hardware, a radiation environment test is planned in CTF3 acquiring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signals from the CLEX module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292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29142"/>
            <a:ext cx="5210551" cy="555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39159" y="6397047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Alexandre Samochkine</a:t>
            </a:r>
            <a:endParaRPr lang="en-GB" sz="14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78671" y="188640"/>
            <a:ext cx="675664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</a:rPr>
              <a:t>Klystron base module design</a:t>
            </a:r>
            <a:endParaRPr lang="en-US" kern="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2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43608" y="1382825"/>
            <a:ext cx="7523138" cy="5084390"/>
            <a:chOff x="1588" y="1588"/>
            <a:chExt cx="24380825" cy="13714412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8" y="1588"/>
              <a:ext cx="24380825" cy="1371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9586" y="12331402"/>
              <a:ext cx="7059612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itle 1"/>
          <p:cNvSpPr txBox="1">
            <a:spLocks/>
          </p:cNvSpPr>
          <p:nvPr/>
        </p:nvSpPr>
        <p:spPr bwMode="auto">
          <a:xfrm>
            <a:off x="1278671" y="188640"/>
            <a:ext cx="675664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</a:rPr>
              <a:t>Klystron base module design</a:t>
            </a:r>
            <a:endParaRPr lang="en-US" kern="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7324" y="404664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Outlook and conclusions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Steffen Döbert, BE-RF</a:t>
            </a:r>
            <a:endParaRPr 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315894" y="1412776"/>
            <a:ext cx="864870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The two beam module program will continue as advised by the module review committee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Good progress in analyzing the data taken on the Lab-module (see as well Helene’s talk), to be continued</a:t>
            </a:r>
            <a:endParaRPr lang="en-US" sz="2000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Highest priority right now is to get the CLEX module installed and start experiments with it 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Will have to review (again) the objectives and configurations of the lab-based module program evolution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Prepare transition to ‘next’ generation modules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85800" y="6248400"/>
            <a:ext cx="3505200" cy="457200"/>
          </a:xfrm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CLIC Project Meeting, June 13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10168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End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354" y="993636"/>
            <a:ext cx="5378864" cy="55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652534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Alexandre Samochkine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9008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Phase 2:</a:t>
            </a:r>
            <a:r>
              <a:rPr lang="en-GB" dirty="0" smtClean="0"/>
              <a:t> Duty cycles tests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254459"/>
              </p:ext>
            </p:extLst>
          </p:nvPr>
        </p:nvGraphicFramePr>
        <p:xfrm>
          <a:off x="107504" y="980728"/>
          <a:ext cx="8856976" cy="52437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92088"/>
                <a:gridCol w="1152128"/>
                <a:gridCol w="691276"/>
                <a:gridCol w="691276"/>
                <a:gridCol w="691276"/>
                <a:gridCol w="691276"/>
                <a:gridCol w="691276"/>
                <a:gridCol w="691276"/>
                <a:gridCol w="691276"/>
                <a:gridCol w="691276"/>
                <a:gridCol w="691276"/>
                <a:gridCol w="691276"/>
              </a:tblGrid>
              <a:tr h="13644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dirty="0">
                          <a:effectLst/>
                        </a:rPr>
                        <a:t>STEP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dirty="0">
                          <a:effectLst/>
                        </a:rPr>
                        <a:t>#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dirty="0">
                          <a:effectLst/>
                        </a:rPr>
                        <a:t>INPUT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4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</a:rPr>
                        <a:t>T</a:t>
                      </a:r>
                      <a:r>
                        <a:rPr lang="en-GB" sz="1050" u="none" strike="noStrike" baseline="-25000" dirty="0" err="1">
                          <a:effectLst/>
                        </a:rPr>
                        <a:t>amb</a:t>
                      </a:r>
                      <a:r>
                        <a:rPr lang="en-GB" sz="1050" u="none" strike="noStrike" dirty="0">
                          <a:effectLst/>
                        </a:rPr>
                        <a:t> (°C)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</a:rPr>
                        <a:t>v</a:t>
                      </a:r>
                      <a:r>
                        <a:rPr lang="en-GB" sz="1050" u="none" strike="noStrike" baseline="-25000" dirty="0" err="1">
                          <a:effectLst/>
                        </a:rPr>
                        <a:t>air</a:t>
                      </a:r>
                      <a:r>
                        <a:rPr lang="en-GB" sz="1050" u="none" strike="noStrike" dirty="0">
                          <a:effectLst/>
                        </a:rPr>
                        <a:t> (m/s)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Q </a:t>
                      </a:r>
                      <a:r>
                        <a:rPr lang="en-GB" sz="1050" u="none" strike="noStrike" dirty="0" smtClean="0">
                          <a:effectLst/>
                        </a:rPr>
                        <a:t>(W)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</a:rPr>
                        <a:t>T</a:t>
                      </a:r>
                      <a:r>
                        <a:rPr lang="en-GB" sz="1050" u="none" strike="noStrike" baseline="-25000" dirty="0" err="1">
                          <a:effectLst/>
                        </a:rPr>
                        <a:t>i,water</a:t>
                      </a:r>
                      <a:r>
                        <a:rPr lang="en-GB" sz="1050" u="none" strike="noStrike" dirty="0">
                          <a:effectLst/>
                        </a:rPr>
                        <a:t> (°C)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050" u="none" strike="noStrike" dirty="0" smtClean="0">
                          <a:effectLst/>
                        </a:rPr>
                        <a:t>Δ</a:t>
                      </a:r>
                      <a:r>
                        <a:rPr lang="en-GB" sz="1050" u="none" strike="noStrike" dirty="0" err="1" smtClean="0">
                          <a:effectLst/>
                        </a:rPr>
                        <a:t>T</a:t>
                      </a:r>
                      <a:r>
                        <a:rPr lang="en-GB" sz="1050" u="none" strike="noStrike" baseline="-25000" dirty="0" err="1" smtClean="0">
                          <a:effectLst/>
                        </a:rPr>
                        <a:t>o,water</a:t>
                      </a:r>
                      <a:r>
                        <a:rPr lang="en-GB" sz="1050" u="none" strike="noStrike" dirty="0" smtClean="0">
                          <a:effectLst/>
                        </a:rPr>
                        <a:t> </a:t>
                      </a:r>
                      <a:r>
                        <a:rPr lang="en-GB" sz="1050" u="none" strike="noStrike" dirty="0">
                          <a:effectLst/>
                        </a:rPr>
                        <a:t>(°C)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4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>
                          <a:effectLst/>
                        </a:rPr>
                        <a:t>SAS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>
                          <a:effectLst/>
                        </a:rPr>
                        <a:t>AS Load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>
                          <a:effectLst/>
                        </a:rPr>
                        <a:t>PETS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>
                          <a:effectLst/>
                        </a:rPr>
                        <a:t>RFN Load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>
                          <a:effectLst/>
                        </a:rPr>
                        <a:t>DBQ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 smtClean="0">
                          <a:effectLst/>
                        </a:rPr>
                        <a:t>SAS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i="1" u="none" strike="noStrike" dirty="0" smtClean="0">
                          <a:effectLst/>
                        </a:rPr>
                        <a:t>PETS</a:t>
                      </a:r>
                      <a:endParaRPr lang="en-GB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/>
                </a:tc>
              </a:tr>
              <a:tr h="21653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Nominal operation mode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DBQ</a:t>
                      </a:r>
                      <a:r>
                        <a:rPr lang="en-GB" sz="1000" u="none" strike="noStrike" baseline="0" dirty="0" smtClean="0">
                          <a:effectLst/>
                        </a:rPr>
                        <a:t> only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Unloaded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DBQ</a:t>
                      </a:r>
                      <a:r>
                        <a:rPr lang="en-GB" sz="1000" u="none" strike="noStrike" baseline="0" dirty="0" smtClean="0">
                          <a:effectLst/>
                        </a:rPr>
                        <a:t> only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Unloaded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r>
                        <a:rPr lang="en-GB" sz="1000" u="none" strike="noStrike" dirty="0" smtClean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r>
                        <a:rPr lang="en-GB" sz="1000" u="none" strike="noStrike" dirty="0" smtClean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Failure</a:t>
                      </a:r>
                      <a:r>
                        <a:rPr lang="en-GB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mode</a:t>
                      </a:r>
                    </a:p>
                    <a:p>
                      <a:pPr algn="ctr" fontAlgn="ctr"/>
                      <a:r>
                        <a:rPr lang="en-GB" sz="1000" b="0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SAS breakdown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SAS breakdown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PETS off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SAS breakdown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PETS off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rowSpan="8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Failure</a:t>
                      </a:r>
                      <a:r>
                        <a:rPr lang="en-GB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mode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PETS breakdown</a:t>
                      </a:r>
                      <a:endParaRPr lang="en-GB" sz="1000" b="0" i="1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PETS breakdown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SAS off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PETS breakdown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SAS off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530">
                <a:tc vMerge="1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683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99592" y="1449351"/>
            <a:ext cx="8058723" cy="676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F613-FFC4-45F1-B41A-1CCDD3ACE950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6402814"/>
            <a:ext cx="1755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* EDMS# </a:t>
            </a:r>
            <a:r>
              <a:rPr lang="en-GB" sz="1600" b="1" dirty="0">
                <a:solidFill>
                  <a:prstClr val="black"/>
                </a:solidFill>
                <a:hlinkClick r:id="rId2"/>
              </a:rPr>
              <a:t>1332627</a:t>
            </a:r>
            <a:r>
              <a:rPr lang="en-GB" sz="1600" dirty="0" smtClean="0">
                <a:solidFill>
                  <a:prstClr val="black"/>
                </a:solidFill>
              </a:rPr>
              <a:t> 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402814"/>
            <a:ext cx="4258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Daskalaki, Alex </a:t>
            </a:r>
            <a:r>
              <a:rPr lang="en-GB" sz="1400" dirty="0" err="1" smtClean="0"/>
              <a:t>Vamvakas</a:t>
            </a:r>
            <a:r>
              <a:rPr lang="en-GB" sz="1400" dirty="0" smtClean="0"/>
              <a:t>, Anastasia Xydou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57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38175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Organizational changes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557158"/>
            <a:ext cx="849694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Germana left the BE-department and the </a:t>
            </a:r>
            <a:r>
              <a:rPr lang="en-US" b="1" dirty="0" err="1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rf</a:t>
            </a: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-group as of May 1</a:t>
            </a:r>
            <a:r>
              <a:rPr lang="en-US" b="1" baseline="3000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st</a:t>
            </a:r>
            <a:endParaRPr lang="en-US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All activities have been integrated into BE-RF-MK </a:t>
            </a:r>
            <a:b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(section leader: Olivier Brunner)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Nuria took on the x-band structure fabrication and development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Markus and Steffen are responsible for the two beam module program</a:t>
            </a:r>
          </a:p>
          <a:p>
            <a:pPr marL="342900" indent="-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Future industrialization studies remain with Philippe, some structure related studies are likely followed up by Nuria</a:t>
            </a:r>
            <a:endParaRPr lang="en-US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405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43608" y="46495"/>
            <a:ext cx="7956550" cy="719138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TBM status</a:t>
            </a:r>
            <a:endParaRPr lang="fr-FR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" t="4787" r="2698" b="5009"/>
          <a:stretch/>
        </p:blipFill>
        <p:spPr bwMode="auto">
          <a:xfrm>
            <a:off x="872043" y="1257727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8"/>
          <p:cNvGrpSpPr/>
          <p:nvPr/>
        </p:nvGrpSpPr>
        <p:grpSpPr>
          <a:xfrm>
            <a:off x="4572000" y="1257727"/>
            <a:ext cx="3299173" cy="2363947"/>
            <a:chOff x="5550705" y="985192"/>
            <a:chExt cx="3299173" cy="2474379"/>
          </a:xfrm>
        </p:grpSpPr>
        <p:pic>
          <p:nvPicPr>
            <p:cNvPr id="14" name="Picture 3" descr="C:\Users\Fabrizio\Desktop\IR00000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0705" y="985192"/>
              <a:ext cx="3299173" cy="24743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CasellaDiTesto 7"/>
            <p:cNvSpPr txBox="1"/>
            <p:nvPr/>
          </p:nvSpPr>
          <p:spPr>
            <a:xfrm>
              <a:off x="5550705" y="985192"/>
              <a:ext cx="118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infrared camera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67544" y="3789040"/>
            <a:ext cx="84948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Mechanical prototype module successfully constructed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Currently under thermal and alignment testing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Two more modules under assembly for integrated tests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One module under construction for beam testing in CTF3.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Installation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will start end of June</a:t>
            </a:r>
            <a:endParaRPr lang="en-GB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Module test program in the lab until 2015, in CLEX until 2016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Future plans: Incorporate lesson learned form the test program into the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design of next generation modules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and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industrialization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studies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167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5674" y="31752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Thermal test data example</a:t>
            </a:r>
            <a:endParaRPr lang="en-GB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041209"/>
            <a:ext cx="5760640" cy="28844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89149"/>
            <a:ext cx="5760640" cy="2917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674" y="694416"/>
            <a:ext cx="112178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Water only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1" y="694416"/>
            <a:ext cx="101502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Unloaded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59" y="694416"/>
            <a:ext cx="80663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L</a:t>
            </a:r>
            <a:r>
              <a:rPr lang="en-GB" sz="1600" b="1" dirty="0" smtClean="0">
                <a:solidFill>
                  <a:srgbClr val="0070C0"/>
                </a:solidFill>
              </a:rPr>
              <a:t>oaded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7" y="6525344"/>
            <a:ext cx="4671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Temperature evolution (Zero - Unloaded - Loaded conditions) </a:t>
            </a:r>
            <a:endParaRPr lang="en-GB" sz="1400" i="1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763687" y="817662"/>
            <a:ext cx="0" cy="56886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66777" y="817662"/>
            <a:ext cx="0" cy="56886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Immagine 15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34" t="11445" r="34877" b="7193"/>
          <a:stretch/>
        </p:blipFill>
        <p:spPr bwMode="auto">
          <a:xfrm>
            <a:off x="5940152" y="884628"/>
            <a:ext cx="3096344" cy="25202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345871" y="3501008"/>
            <a:ext cx="1850881" cy="2880320"/>
            <a:chOff x="6345871" y="3501008"/>
            <a:chExt cx="1850881" cy="2880320"/>
          </a:xfrm>
        </p:grpSpPr>
        <p:pic>
          <p:nvPicPr>
            <p:cNvPr id="18" name="Immagine 16"/>
            <p:cNvPicPr/>
            <p:nvPr/>
          </p:nvPicPr>
          <p:blipFill rotWithShape="1">
            <a:blip r:embed="rId5"/>
            <a:srcRect l="8866" t="11942" r="60852" b="7691"/>
            <a:stretch/>
          </p:blipFill>
          <p:spPr bwMode="auto">
            <a:xfrm>
              <a:off x="6377522" y="3501008"/>
              <a:ext cx="1819230" cy="28803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6345871" y="3501008"/>
              <a:ext cx="1142453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9649" y="4139555"/>
              <a:ext cx="1142453" cy="2244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940152" y="3587078"/>
            <a:ext cx="2970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Temperature fluctuation: </a:t>
            </a:r>
            <a:r>
              <a:rPr lang="en-GB" sz="1400" dirty="0" smtClean="0">
                <a:solidFill>
                  <a:srgbClr val="C00000"/>
                </a:solidFill>
              </a:rPr>
              <a:t>± 0.2 </a:t>
            </a:r>
            <a:r>
              <a:rPr lang="en-GB" sz="1400" baseline="30000" dirty="0" smtClean="0">
                <a:solidFill>
                  <a:srgbClr val="C00000"/>
                </a:solidFill>
              </a:rPr>
              <a:t>o</a:t>
            </a:r>
            <a:r>
              <a:rPr lang="en-GB" sz="1400" dirty="0" smtClean="0">
                <a:solidFill>
                  <a:srgbClr val="C00000"/>
                </a:solidFill>
              </a:rPr>
              <a:t>C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6263734"/>
            <a:ext cx="281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Daskalaki, Alex </a:t>
            </a:r>
            <a:r>
              <a:rPr lang="en-GB" sz="1400" dirty="0" err="1" smtClean="0"/>
              <a:t>Vamvakas</a:t>
            </a:r>
            <a:r>
              <a:rPr lang="en-GB" sz="1400" dirty="0" smtClean="0"/>
              <a:t>, </a:t>
            </a:r>
          </a:p>
          <a:p>
            <a:r>
              <a:rPr lang="en-GB" sz="1400" dirty="0" smtClean="0"/>
              <a:t>Anastasia Xydou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3180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496" y="188640"/>
            <a:ext cx="8229600" cy="56197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Results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59087"/>
              </p:ext>
            </p:extLst>
          </p:nvPr>
        </p:nvGraphicFramePr>
        <p:xfrm>
          <a:off x="107504" y="1340768"/>
          <a:ext cx="4896544" cy="4820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88232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constant  </a:t>
                      </a:r>
                      <a:r>
                        <a:rPr lang="el-GR" baseline="0" dirty="0" smtClean="0">
                          <a:solidFill>
                            <a:schemeClr val="tx1"/>
                          </a:solidFill>
                        </a:rPr>
                        <a:t>τ 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(min)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SAS#1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5.16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SAS#2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5.30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SAS#3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5.05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SAS#4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5.08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AS Load 1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AS Load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2.00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AS Load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AS Load 4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PETSu#1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16.19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PETSu#2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18.83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WG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18.61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2"/>
                          </a:solidFill>
                        </a:rPr>
                        <a:t>RFN Loads</a:t>
                      </a:r>
                      <a:endParaRPr lang="en-GB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64713" y="971436"/>
            <a:ext cx="238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prstClr val="black"/>
                </a:solidFill>
              </a:rPr>
              <a:t>Thermal time constants</a:t>
            </a:r>
            <a:endParaRPr lang="en-GB" i="1" dirty="0">
              <a:solidFill>
                <a:prstClr val="black"/>
              </a:solidFill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683592"/>
              </p:ext>
            </p:extLst>
          </p:nvPr>
        </p:nvGraphicFramePr>
        <p:xfrm>
          <a:off x="5148064" y="1438746"/>
          <a:ext cx="3981648" cy="443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7603115" y="2697745"/>
            <a:ext cx="0" cy="1832012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98988" y="3738356"/>
            <a:ext cx="38722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</a:rPr>
              <a:t>ΔΤ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018939" y="3310954"/>
            <a:ext cx="0" cy="1224136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877669" y="4463082"/>
            <a:ext cx="264816" cy="1315194"/>
            <a:chOff x="6012160" y="4509120"/>
            <a:chExt cx="264816" cy="131519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6144568" y="4509120"/>
              <a:ext cx="0" cy="9361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012160" y="5485760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b="1" dirty="0" smtClean="0">
                  <a:solidFill>
                    <a:srgbClr val="FF0000"/>
                  </a:solidFill>
                </a:rPr>
                <a:t>τ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96136" y="3753745"/>
            <a:ext cx="117269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</a:rPr>
              <a:t>62.3% </a:t>
            </a:r>
            <a:r>
              <a:rPr lang="en-GB" sz="1600" b="1" dirty="0" smtClean="0">
                <a:solidFill>
                  <a:srgbClr val="FF0000"/>
                </a:solidFill>
              </a:rPr>
              <a:t>of </a:t>
            </a:r>
            <a:r>
              <a:rPr lang="el-GR" sz="1600" b="1" dirty="0" smtClean="0">
                <a:solidFill>
                  <a:srgbClr val="FF0000"/>
                </a:solidFill>
              </a:rPr>
              <a:t>ΔΤ</a:t>
            </a:r>
            <a:endParaRPr lang="en-GB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18939" y="1988840"/>
                <a:ext cx="2150524" cy="4199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𝑇</m:t>
                      </m:r>
                      <m:r>
                        <a:rPr lang="en-GB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GB" i="1" smtClean="0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l-GR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8939" y="1988840"/>
                <a:ext cx="2150524" cy="419987"/>
              </a:xfrm>
              <a:prstGeom prst="rect">
                <a:avLst/>
              </a:prstGeom>
              <a:blipFill rotWithShape="1">
                <a:blip r:embed="rId3"/>
                <a:stretch>
                  <a:fillRect t="-95775" r="-21127" b="-12112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435273" y="6381328"/>
            <a:ext cx="2025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</a:t>
            </a:r>
          </a:p>
        </p:txBody>
      </p:sp>
    </p:spTree>
    <p:extLst>
      <p:ext uri="{BB962C8B-B14F-4D97-AF65-F5344CB8AC3E}">
        <p14:creationId xmlns:p14="http://schemas.microsoft.com/office/powerpoint/2010/main" val="41455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56197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Results and comparison with</a:t>
            </a:r>
            <a:b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FE-simulations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7634" y="1268760"/>
            <a:ext cx="4107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prstClr val="black"/>
                </a:solidFill>
              </a:rPr>
              <a:t>Components’ temperatures in steady-state (</a:t>
            </a:r>
            <a:r>
              <a:rPr lang="en-GB" sz="1600" i="1" baseline="30000" dirty="0" smtClean="0">
                <a:solidFill>
                  <a:prstClr val="black"/>
                </a:solidFill>
              </a:rPr>
              <a:t>o</a:t>
            </a:r>
            <a:r>
              <a:rPr lang="en-GB" sz="1600" i="1" dirty="0" smtClean="0">
                <a:solidFill>
                  <a:prstClr val="black"/>
                </a:solidFill>
              </a:rPr>
              <a:t>C)</a:t>
            </a:r>
            <a:endParaRPr lang="en-GB" sz="1600" i="1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526495"/>
              </p:ext>
            </p:extLst>
          </p:nvPr>
        </p:nvGraphicFramePr>
        <p:xfrm>
          <a:off x="107504" y="1823338"/>
          <a:ext cx="8856981" cy="32644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14498"/>
                <a:gridCol w="862964"/>
                <a:gridCol w="1086834"/>
                <a:gridCol w="764363"/>
                <a:gridCol w="1035837"/>
                <a:gridCol w="936104"/>
                <a:gridCol w="742220"/>
                <a:gridCol w="1057980"/>
                <a:gridCol w="864096"/>
                <a:gridCol w="792085"/>
              </a:tblGrid>
              <a:tr h="28711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456" marR="6456" marT="6456" marB="0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DBQ only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Unloaded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Loaded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711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456" marR="6456" marT="6456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Experiment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Simulation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Diff. </a:t>
                      </a:r>
                      <a:endParaRPr lang="en-GB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Experiment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Simulation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Diff.</a:t>
                      </a:r>
                      <a:endParaRPr lang="en-GB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Experiment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Simulation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Diff. </a:t>
                      </a:r>
                      <a:endParaRPr lang="en-GB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SAS#1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23.7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31.9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-2.4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30.7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-1.7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SAS#2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24.3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31.5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SAS#3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24.4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31.8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31.5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31.2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SAS#4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24.2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24.4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endParaRPr lang="en-GB" sz="1400" b="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31.5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PETSu#1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22.7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23.2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29.8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14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  <a:endParaRPr lang="en-GB" sz="1400" b="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26.4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27.6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PETSu#2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23.2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23.2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32.4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-3.0</a:t>
                      </a:r>
                      <a:endParaRPr lang="en-GB" sz="1400" b="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30.1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b"/>
                </a:tc>
              </a:tr>
              <a:tr h="2781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DBQ#1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37.6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39.3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34.4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33.2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31.8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0" marR="0" marT="0" marB="0" anchor="b"/>
                </a:tc>
              </a:tr>
              <a:tr h="2871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DBQ#2</a:t>
                      </a:r>
                      <a:endParaRPr lang="en-GB" sz="1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36.1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38.4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33.6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33.9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31.8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33.6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56" marR="6456" marT="6456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-1.8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31273" y="6263734"/>
            <a:ext cx="4199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Daskalaki, Alex </a:t>
            </a:r>
            <a:r>
              <a:rPr lang="en-GB" sz="1400" dirty="0" err="1" smtClean="0"/>
              <a:t>Vamvakas</a:t>
            </a:r>
            <a:r>
              <a:rPr lang="en-GB" sz="1400" dirty="0" smtClean="0"/>
              <a:t>, Anastasia Xydou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328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5192" y="170223"/>
            <a:ext cx="8229600" cy="56197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Further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34332" y="5805264"/>
            <a:ext cx="9455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</a:rPr>
              <a:t>T</a:t>
            </a:r>
            <a:r>
              <a:rPr lang="en-GB" b="1" baseline="-25000" dirty="0" smtClean="0">
                <a:solidFill>
                  <a:prstClr val="black"/>
                </a:solidFill>
              </a:rPr>
              <a:t>water, out</a:t>
            </a:r>
            <a:endParaRPr lang="en-GB" b="1" baseline="-25000" dirty="0">
              <a:solidFill>
                <a:prstClr val="black"/>
              </a:solidFill>
            </a:endParaRPr>
          </a:p>
        </p:txBody>
      </p:sp>
      <p:pic>
        <p:nvPicPr>
          <p:cNvPr id="4" name="Immagine 15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34" t="11445" r="34877" b="7193"/>
          <a:stretch/>
        </p:blipFill>
        <p:spPr bwMode="auto">
          <a:xfrm>
            <a:off x="0" y="2111543"/>
            <a:ext cx="4499992" cy="36937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20" y="5831847"/>
            <a:ext cx="8477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</a:rPr>
              <a:t>T</a:t>
            </a:r>
            <a:r>
              <a:rPr lang="en-GB" b="1" baseline="-25000" dirty="0" smtClean="0">
                <a:solidFill>
                  <a:prstClr val="black"/>
                </a:solidFill>
              </a:rPr>
              <a:t>water, in</a:t>
            </a:r>
            <a:endParaRPr lang="en-GB" b="1" baseline="-25000" dirty="0">
              <a:solidFill>
                <a:prstClr val="black"/>
              </a:solidFill>
            </a:endParaRPr>
          </a:p>
        </p:txBody>
      </p:sp>
      <p:cxnSp>
        <p:nvCxnSpPr>
          <p:cNvPr id="9" name="Elbow Connector 8"/>
          <p:cNvCxnSpPr>
            <a:stCxn id="5" idx="2"/>
            <a:endCxn id="3" idx="2"/>
          </p:cNvCxnSpPr>
          <p:nvPr/>
        </p:nvCxnSpPr>
        <p:spPr>
          <a:xfrm rot="5400000" flipH="1" flipV="1">
            <a:off x="1865228" y="4759286"/>
            <a:ext cx="26583" cy="2857204"/>
          </a:xfrm>
          <a:prstGeom prst="bentConnector3">
            <a:avLst>
              <a:gd name="adj1" fmla="val -859948"/>
            </a:avLst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0434" y="6355110"/>
            <a:ext cx="7949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prstClr val="black"/>
                </a:solidFill>
              </a:rPr>
              <a:t>Δ</a:t>
            </a:r>
            <a:r>
              <a:rPr lang="en-GB" b="1" dirty="0" smtClean="0">
                <a:solidFill>
                  <a:prstClr val="black"/>
                </a:solidFill>
              </a:rPr>
              <a:t>T</a:t>
            </a:r>
            <a:r>
              <a:rPr lang="en-GB" b="1" baseline="-25000" dirty="0" smtClean="0">
                <a:solidFill>
                  <a:prstClr val="black"/>
                </a:solidFill>
              </a:rPr>
              <a:t>water</a:t>
            </a:r>
            <a:endParaRPr lang="en-GB" b="1" baseline="-25000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>
            <a:endCxn id="10" idx="0"/>
          </p:cNvCxnSpPr>
          <p:nvPr/>
        </p:nvCxnSpPr>
        <p:spPr>
          <a:xfrm>
            <a:off x="1817914" y="4365104"/>
            <a:ext cx="1" cy="1990006"/>
          </a:xfrm>
          <a:prstGeom prst="straightConnector1">
            <a:avLst/>
          </a:prstGeom>
          <a:ln>
            <a:solidFill>
              <a:srgbClr val="00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040806" y="3676241"/>
            <a:ext cx="532631" cy="360040"/>
          </a:xfrm>
          <a:prstGeom prst="ellipse">
            <a:avLst/>
          </a:prstGeom>
          <a:noFill/>
          <a:ln w="57150">
            <a:solidFill>
              <a:srgbClr val="EB15D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18620" y="764704"/>
            <a:ext cx="973545" cy="562213"/>
          </a:xfrm>
          <a:prstGeom prst="cloud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B050"/>
                </a:solidFill>
              </a:rPr>
              <a:t>T</a:t>
            </a:r>
            <a:r>
              <a:rPr lang="en-GB" b="1" baseline="-25000" dirty="0" err="1" smtClean="0">
                <a:solidFill>
                  <a:srgbClr val="00B050"/>
                </a:solidFill>
              </a:rPr>
              <a:t>amb</a:t>
            </a:r>
            <a:endParaRPr lang="en-GB" b="1" baseline="-25000" dirty="0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005391" y="1340768"/>
            <a:ext cx="2" cy="233547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42932" y="5661248"/>
            <a:ext cx="773802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Q</a:t>
            </a:r>
            <a:r>
              <a:rPr lang="en-GB" sz="2000" b="1" baseline="-25000" dirty="0" smtClean="0">
                <a:solidFill>
                  <a:sysClr val="windowText" lastClr="000000"/>
                </a:solidFill>
              </a:rPr>
              <a:t>water</a:t>
            </a:r>
            <a:endParaRPr lang="en-GB" sz="20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9780" y="1700808"/>
            <a:ext cx="548548" cy="40011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ysClr val="windowText" lastClr="000000"/>
                </a:solidFill>
              </a:rPr>
              <a:t>Q</a:t>
            </a:r>
            <a:r>
              <a:rPr lang="en-GB" sz="2000" b="1" baseline="-25000" dirty="0" err="1" smtClean="0">
                <a:solidFill>
                  <a:sysClr val="windowText" lastClr="000000"/>
                </a:solidFill>
              </a:rPr>
              <a:t>air</a:t>
            </a:r>
            <a:endParaRPr lang="en-GB" sz="2000" b="1" baseline="-25000" dirty="0">
              <a:solidFill>
                <a:sysClr val="windowText" lastClr="00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211960" y="1448847"/>
            <a:ext cx="4930105" cy="3996377"/>
            <a:chOff x="4427984" y="2382454"/>
            <a:chExt cx="4714081" cy="3818726"/>
          </a:xfrm>
        </p:grpSpPr>
        <p:pic>
          <p:nvPicPr>
            <p:cNvPr id="30" name="Immagine 16"/>
            <p:cNvPicPr/>
            <p:nvPr/>
          </p:nvPicPr>
          <p:blipFill rotWithShape="1">
            <a:blip r:embed="rId4"/>
            <a:srcRect l="8865" t="11942" r="8864" b="7691"/>
            <a:stretch/>
          </p:blipFill>
          <p:spPr bwMode="auto">
            <a:xfrm>
              <a:off x="4533553" y="2382454"/>
              <a:ext cx="4608512" cy="294761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4427984" y="2382454"/>
              <a:ext cx="1152128" cy="1046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369374" y="4036282"/>
              <a:ext cx="755576" cy="2164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84368" y="4888258"/>
              <a:ext cx="755576" cy="411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179512" y="3664074"/>
            <a:ext cx="532631" cy="360040"/>
          </a:xfrm>
          <a:prstGeom prst="ellipse">
            <a:avLst/>
          </a:prstGeom>
          <a:noFill/>
          <a:ln w="57150">
            <a:solidFill>
              <a:srgbClr val="EB15D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965948" y="3662105"/>
            <a:ext cx="532631" cy="360040"/>
          </a:xfrm>
          <a:prstGeom prst="ellipse">
            <a:avLst/>
          </a:prstGeom>
          <a:noFill/>
          <a:ln w="57150">
            <a:solidFill>
              <a:srgbClr val="EB15D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7020272" y="2540631"/>
            <a:ext cx="532631" cy="360040"/>
          </a:xfrm>
          <a:prstGeom prst="ellipse">
            <a:avLst/>
          </a:prstGeom>
          <a:noFill/>
          <a:ln w="57150">
            <a:solidFill>
              <a:srgbClr val="EB15D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73816" y="3025124"/>
            <a:ext cx="1080120" cy="1017464"/>
            <a:chOff x="160463" y="1835472"/>
            <a:chExt cx="1080120" cy="1017464"/>
          </a:xfrm>
        </p:grpSpPr>
        <p:sp>
          <p:nvSpPr>
            <p:cNvPr id="37" name="Lightning Bolt 36"/>
            <p:cNvSpPr/>
            <p:nvPr/>
          </p:nvSpPr>
          <p:spPr>
            <a:xfrm>
              <a:off x="160463" y="1835472"/>
              <a:ext cx="1080120" cy="1017464"/>
            </a:xfrm>
            <a:prstGeom prst="lightningBol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41050" y="1835472"/>
              <a:ext cx="39626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Q</a:t>
              </a:r>
              <a:endParaRPr lang="en-GB" sz="2400" b="1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292080" y="4828178"/>
            <a:ext cx="3744416" cy="1332148"/>
            <a:chOff x="3203848" y="5186159"/>
            <a:chExt cx="3744416" cy="1332148"/>
          </a:xfrm>
        </p:grpSpPr>
        <p:sp>
          <p:nvSpPr>
            <p:cNvPr id="45" name="Rectangle 44"/>
            <p:cNvSpPr/>
            <p:nvPr/>
          </p:nvSpPr>
          <p:spPr>
            <a:xfrm>
              <a:off x="3203848" y="5186159"/>
              <a:ext cx="3744416" cy="1332148"/>
            </a:xfrm>
            <a:prstGeom prst="rect">
              <a:avLst/>
            </a:prstGeom>
            <a:ln>
              <a:solidFill>
                <a:srgbClr val="C4210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graphicFrame>
          <p:nvGraphicFramePr>
            <p:cNvPr id="46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0144874"/>
                </p:ext>
              </p:extLst>
            </p:nvPr>
          </p:nvGraphicFramePr>
          <p:xfrm>
            <a:off x="3410346" y="6011296"/>
            <a:ext cx="2457797" cy="4509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Equation" r:id="rId5" imgW="1384200" imgH="253800" progId="Equation.3">
                    <p:embed/>
                  </p:oleObj>
                </mc:Choice>
                <mc:Fallback>
                  <p:oleObj name="Equation" r:id="rId5" imgW="13842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10346" y="6011296"/>
                          <a:ext cx="2457797" cy="4509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1276256"/>
                </p:ext>
              </p:extLst>
            </p:nvPr>
          </p:nvGraphicFramePr>
          <p:xfrm>
            <a:off x="3328653" y="5337268"/>
            <a:ext cx="3471528" cy="475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Equation" r:id="rId7" imgW="1854000" imgH="253800" progId="Equation.3">
                    <p:embed/>
                  </p:oleObj>
                </mc:Choice>
                <mc:Fallback>
                  <p:oleObj name="Equation" r:id="rId7" imgW="18540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328653" y="5337268"/>
                          <a:ext cx="3471528" cy="4759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Rectangle 5"/>
          <p:cNvSpPr/>
          <p:nvPr/>
        </p:nvSpPr>
        <p:spPr>
          <a:xfrm>
            <a:off x="5232263" y="2204864"/>
            <a:ext cx="419857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29554" y="6365278"/>
            <a:ext cx="4199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Daskalaki, Alex </a:t>
            </a:r>
            <a:r>
              <a:rPr lang="en-GB" sz="1400" dirty="0" err="1" smtClean="0"/>
              <a:t>Vamvakas</a:t>
            </a:r>
            <a:r>
              <a:rPr lang="en-GB" sz="1400" dirty="0" smtClean="0"/>
              <a:t>, Anastasia Xydou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7861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229600" cy="56197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Further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analysis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683262"/>
              </p:ext>
            </p:extLst>
          </p:nvPr>
        </p:nvGraphicFramePr>
        <p:xfrm>
          <a:off x="107504" y="1278908"/>
          <a:ext cx="8856983" cy="301418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5793"/>
                <a:gridCol w="783637"/>
                <a:gridCol w="783637"/>
                <a:gridCol w="783637"/>
                <a:gridCol w="783637"/>
                <a:gridCol w="783637"/>
                <a:gridCol w="783637"/>
                <a:gridCol w="783637"/>
                <a:gridCol w="698423"/>
                <a:gridCol w="903654"/>
                <a:gridCol w="903654"/>
              </a:tblGrid>
              <a:tr h="76550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water,in</a:t>
                      </a:r>
                      <a:endParaRPr lang="el-GR" sz="1600" b="1" u="none" strike="noStrike" baseline="30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C)</a:t>
                      </a:r>
                      <a:endParaRPr lang="en-GB" sz="1200" b="1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water,out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GB" sz="12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C)</a:t>
                      </a: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l-GR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Δ</a:t>
                      </a: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GB" sz="12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amb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GB" sz="12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comp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GB" sz="12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air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(W)</a:t>
                      </a:r>
                      <a:endParaRPr lang="en-GB" sz="1200" b="1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r>
                        <a:rPr lang="en-GB" sz="1600" b="1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tot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(W)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GB" sz="1600" b="1" u="none" strike="noStrike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(m3/h)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6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600" b="1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measured</a:t>
                      </a:r>
                      <a:endParaRPr lang="en-GB" sz="1600" b="1" i="0" u="none" strike="noStrike" baseline="-250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(m3/h)</a:t>
                      </a:r>
                      <a:endParaRPr lang="en-GB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349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smtClean="0">
                          <a:effectLst/>
                        </a:rPr>
                        <a:t>SAS1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29.16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smtClean="0">
                          <a:effectLst/>
                        </a:rPr>
                        <a:t>SAS2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32.12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32.18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smtClean="0">
                          <a:effectLst/>
                        </a:rPr>
                        <a:t>SAS3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35.01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9.96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34.53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smtClean="0">
                          <a:effectLst/>
                        </a:rPr>
                        <a:t>SAS4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33.34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32.94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SAS total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0.324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PETS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24.63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29.37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27.79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0.373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0.311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496" y="4521894"/>
            <a:ext cx="6408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One flow meter measures the total flow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Flow at each cooling channel (4 SAS and PETS) is not known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5949280"/>
            <a:ext cx="428219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1F497D"/>
                </a:solidFill>
              </a:rPr>
              <a:t>Flow meter accuracy: </a:t>
            </a:r>
            <a:r>
              <a:rPr lang="en-GB" i="1" dirty="0" smtClean="0">
                <a:solidFill>
                  <a:srgbClr val="1F497D"/>
                </a:solidFill>
              </a:rPr>
              <a:t>± 2% measured value </a:t>
            </a:r>
            <a:endParaRPr lang="en-GB" i="1" dirty="0">
              <a:solidFill>
                <a:srgbClr val="1F497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6417622"/>
            <a:ext cx="4199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Elena Daskalaki, Alex </a:t>
            </a:r>
            <a:r>
              <a:rPr lang="en-GB" sz="1400" dirty="0" err="1" smtClean="0"/>
              <a:t>Vamvakas</a:t>
            </a:r>
            <a:r>
              <a:rPr lang="en-GB" sz="1400" dirty="0" smtClean="0"/>
              <a:t>, Anastasia Xydou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898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15616" y="332656"/>
            <a:ext cx="6621463" cy="533400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CLEX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module installation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44" y="1412776"/>
            <a:ext cx="8623819" cy="484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32339"/>
            <a:ext cx="6431899" cy="5146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60232" y="638132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Dmitry Gudkov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60025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978</Words>
  <Application>Microsoft Office PowerPoint</Application>
  <PresentationFormat>On-screen Show (4:3)</PresentationFormat>
  <Paragraphs>550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Paper Presentation 1</vt:lpstr>
      <vt:lpstr>1_Office Theme</vt:lpstr>
      <vt:lpstr>Equation</vt:lpstr>
      <vt:lpstr>Two Beam Module Program News  </vt:lpstr>
      <vt:lpstr>Organizational changes  </vt:lpstr>
      <vt:lpstr>TBM status</vt:lpstr>
      <vt:lpstr>Thermal test data example</vt:lpstr>
      <vt:lpstr>Results</vt:lpstr>
      <vt:lpstr>Results and comparison with  FE-simulations</vt:lpstr>
      <vt:lpstr>Further analysis</vt:lpstr>
      <vt:lpstr>Further analysis</vt:lpstr>
      <vt:lpstr>CLEX module installation</vt:lpstr>
      <vt:lpstr>CLEX module supporting system  received and tested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 and conclusions</vt:lpstr>
      <vt:lpstr>End</vt:lpstr>
      <vt:lpstr>Phase 2: Duty cycles tests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23</cp:revision>
  <dcterms:created xsi:type="dcterms:W3CDTF">2014-04-30T16:40:52Z</dcterms:created>
  <dcterms:modified xsi:type="dcterms:W3CDTF">2014-06-12T15:30:43Z</dcterms:modified>
</cp:coreProperties>
</file>